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6" r:id="rId10"/>
    <p:sldId id="267" r:id="rId11"/>
    <p:sldId id="268" r:id="rId12"/>
    <p:sldId id="262" r:id="rId13"/>
    <p:sldId id="26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1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3:5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21 1375 0 0,'0'0'314'0'0,"0"0"778"0"0,0 0 341 0 0,0 0 67 0 0,0 0-88 0 0,0 0-440 0 0,0 0-195 0 0,0 0-38 0 0,0 0 4 0 0,0 0 55 0 0,0 0 30 0 0,0 0 4 0 0,0 0 8 0 0,0 0 35 0 0,0 0 18 0 0,0 0 3 0 0,0 0-20 0 0,0 0-82 0 0,0 0-33 0 0,0 0-8 0 0,0 0-35 0 0,0 0-145 0 0,0 0-58 0 0,0 0-17 0 0,5-5 158 0 0,-5 3 4903 0 0,-1 1-5482 0 0,0 0 1 0 0,0 0-1 0 0,1 0 1 0 0,-1 0-1 0 0,0 0 0 0 0,0 0 1 0 0,0 0-1 0 0,0 0 1 0 0,0 1-1 0 0,-1-1 1 0 0,1 0-1 0 0,0 1 1 0 0,0-1-1 0 0,0 1 1 0 0,0 0-1 0 0,-1-1 0 0 0,1 1 1 0 0,-2-1-1 0 0,0 1-1 0 0,0 1-1 0 0,0-1 1 0 0,0 0-1 0 0,0 1 1 0 0,0 0-1 0 0,0-1 0 0 0,1 1 1 0 0,-4 2-1 0 0,-15 8 76 0 0,20-11-92 0 0,0 1 7 0 0,-9 12-36 0 0,1 0-1 0 0,1 0 0 0 0,0 1 0 0 0,1 0 0 0 0,1 0 0 0 0,0 1 1 0 0,1 0-1 0 0,-4 18 0 0 0,3 5-29 0 0,6-12 0 0 0,0-23 16 0 0,2 14 32 0 0,0-13-48 0 0,7 17 0 0 0,-5-12 0 0 0,44 65 0 0 0,-31-48 53 0 0,-15-21-37 0 0,-1-4-9 0 0,0 1 0 0 0,-1-1 0 0 0,1 0 0 0 0,1 0 0 0 0,-1 1 0 0 0,0-1 0 0 0,0 0 0 0 0,0 0 0 0 0,0 0 0 0 0,1 0 0 0 0,-1 0 0 0 0,1-1 0 0 0,-1 1 0 0 0,0 0 0 0 0,3 0 0 0 0,0 2-1 0 0,1-1 0 0 0,-1 0 0 0 0,1 0-1 0 0,-1 0 1 0 0,1 0 0 0 0,0-1 0 0 0,0 0-1 0 0,0 0 1 0 0,0 0 0 0 0,0-1 0 0 0,0 1-1 0 0,8-2 1 0 0,-9 1 3 0 0,12 2 35 0 0,20-2-33 0 0,-23 3-12 0 0,-3-4 38 0 0,-6 0-20 0 0,4-2 5 0 0,1-1 20 0 0,1 1-20 0 0,-2 1 20 0 0,1 0-31 0 0,2-1 8 0 0,-9 4-8 0 0,1-1 1 0 0,16-7 10 0 0,-2 0 42 0 0,14-11 80 0 0,-28 17-115 0 0,11-8 59 0 0,-8 5-77 0 0,-1-1 0 0 0,-3 2 31 0 0,2-1-19 0 0,0 1 34 0 0,-1 2-57 0 0,7-17 219 0 0,-7 12-155 0 0,-2 3-11 0 0,4-7-12 0 0,-4 9-21 0 0,3-20-6 0 0,0-15 50 0 0,-3 28-64 0 0,-1-38 64 0 0,1 35-66 0 0,-1 10-1 0 0,-8-20 61 0 0,8 18-43 0 0,-1-1 16 0 0,0 0 1 0 0,-1-1-1 0 0,1 1 0 0 0,-5-8 0 0 0,-7-4 61 0 0,-27-27 0 0 0,30 33-92 0 0,6 8 0 0 0,-24-15 0 0 0,-7 1 0 0 0,22 15 0 0 0,0 1 0 0 0,0 1 0 0 0,-15 3 0 0 0,-10 0 0 0 0,22-3-131 0 0,0 0-416 0 0,1-1 1 0 0,-1 0-1 0 0,-16-2 1 0 0,21 0-345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04.176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90 48 14655 202196 52891,'1'-5'1608'0'0,"0"-3"-1608"0"0,-1-2 752 0 0,0 1 1048 0 0,0 2-496 0 0,-1 2-760 0 0,-4 2-160 0 0,-3 3-280 0 0,0 2-8 0 0,-2 4 0 0 0,-2 5-32 0 0,-1 3-64 0 0,2-1 0 0 0,2-2 0 0 0,3-2 0 0 0,2-2 0 0 0,2-3-72 0 0,1-1 72 0 0,2-2-72 0 0,3-3 72 0 0,4-2 0 0 0,5-4 0 0 0,3-4 0 0 0,1 0 0 0 0,-2 1 0 0 0,-4 3 128 0 0,-4 3 72 0 0,-3 2 16 0 0,-5 5 168 0 0,-4 4-224 0 0,-2 3 0 0 0,-4 4 160 0 0,-3 5-16 0 0,-2 1-88 0 0,2 0-120 0 0,2-4-96 0 0,4-4 0 0 0,3-4 0 0 0,2-4 0 0 0,2-1 0 0 0,3-3 64 0 0,5-2-64 0 0,2-3 0 0 0,3-2 0 0 0,4-3 0 0 0,0 0 0 0 0,-1 0 0 0 0,-2 2 0 0 0,-2 1 0 0 0,-5 3-64 0 0,-2 2 64 0 0,-2 1 0 0 0,-1 2 0 0 0,0 3-72 0 0,0 5 72 0 0,0 4 0 0 0,0 2 0 0 0,-1 0 0 0 0,0-2 0 0 0,0-4 0 0 0,0-3 0 0 0,0-2 0 0 0,0-2-64 0 0,1 0 64 0 0,2-1 0 0 0,4 0 0 0 0,4-1 0 0 0,2 0 0 0 0,1-1 0 0 0,-2 1 0 0 0,-1 0 0 0 0,-4 1 0 0 0,-1 0 0 0 0,-3 0 0 0 0,-1 1 0 0 0,0 1 0 0 0,0 0 0 0 0,1 2 0 0 0,0 2 0 0 0,0 2 0 0 0,0 0 0 0 0,0 1 0 0 0,0 0 0 0 0,0 0 0 0 0,-1-1 0 0 0,0-2 0 0 0,-1-3 0 0 0,1 1 64 0 0,-1-1-1152 0 0,1 0-1656 0 0,1-1-16799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53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97 11975 0 0,'2'0'923'0'0,"29"-13"-538"0"0,15-13 5256 0 0,-31 17-3392 0 0,0 0-1 0 0,23-9 1 0 0,-24 13-1837 0 0,1 1 0 0 0,-1 0 0 0 0,1 1 1 0 0,0 1-1 0 0,0 0 0 0 0,0 1 0 0 0,16 1 0 0 0,-23 0-355 0 0,0 1-1 0 0,0 0 1 0 0,0 0-1 0 0,0 0 1 0 0,0 1-1 0 0,0 1 1 0 0,0-1-1 0 0,-1 1 1 0 0,1 1-1 0 0,-1-1 1 0 0,0 1 0 0 0,0 0-1 0 0,0 1 1 0 0,10 9-1 0 0,-13-11-50 0 0,-1 1-1 0 0,0 0 1 0 0,0 0 0 0 0,0 0 0 0 0,0 1-1 0 0,-1-1 1 0 0,0 0 0 0 0,0 1 0 0 0,0 0-1 0 0,0-1 1 0 0,-1 1 0 0 0,2 7 0 0 0,-2-5 3 0 0,-1 1 1 0 0,1 0 0 0 0,-1 0-1 0 0,-1 0 1 0 0,1 0 0 0 0,-1 0 0 0 0,-3 8-1 0 0,-3 8 2 0 0,-1 0-1 0 0,-1-1 0 0 0,-22 41 0 0 0,-20 28-162 0 0,-28 54-78 0 0,75-137 222 0 0,0 0 1 0 0,1 0 0 0 0,0 0 0 0 0,0 0 0 0 0,1 0-1 0 0,0 1 1 0 0,-2 16 0 0 0,4-23 6 0 0,0 1 0 0 0,1-1 0 0 0,-1 1 0 0 0,0-1-1 0 0,1 1 1 0 0,0-1 0 0 0,0 0 0 0 0,0 1 0 0 0,0-1 0 0 0,1 0 0 0 0,-1 0 0 0 0,1 0 0 0 0,-1 0 0 0 0,1 0-1 0 0,0 0 1 0 0,1 0 0 0 0,-1-1 0 0 0,0 1 0 0 0,1-1 0 0 0,-1 1 0 0 0,1-1 0 0 0,0 0 0 0 0,0 0-1 0 0,4 2 1 0 0,-1-1 3 0 0,1 0-1 0 0,0 0 1 0 0,0-1-1 0 0,0 0 1 0 0,0 0-1 0 0,0-1 1 0 0,0 1 0 0 0,1-2-1 0 0,7 1 1 0 0,-3-1 35 0 0,0-1 1 0 0,-1 0-1 0 0,0-1 0 0 0,1 0 1 0 0,11-4-1 0 0,-21 6-51 0 0,-1 0 1 0 0,1-1-1 0 0,0 1 0 0 0,-1 0 0 0 0,1-1 0 0 0,0 0 0 0 0,-1 1 0 0 0,1-1 0 0 0,-1 0 0 0 0,0 0 1 0 0,1 0-1 0 0,-1 0 0 0 0,0 0 0 0 0,1 0 0 0 0,-1 0 0 0 0,0 0 0 0 0,2-3 0 0 0,-1 1-128 0 0,-1 2-135 0 0,0-6-1483 0 0,-1 6 120 0 0</inkml:trace>
  <inkml:trace contextRef="#ctx0" brushRef="#br0" timeOffset="1">116 481 7831 0 0,'0'0'603'0'0,"0"0"132"0"0,0 0 2029 0 0,1-1 932 0 0,2-2-2169 0 0,0 1 1 0 0,0-1-1 0 0,0 1 1 0 0,1 0-1 0 0,5-3 1 0 0,23-6 1971 0 0,-10 6-3207 0 0,23-1 0 0 0,-30 4 430 0 0,144-16-809 0 0,-127 14-3354 0 0,-20 2-2416 0 0,2 1-2846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57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 13359 0 0,'0'0'1027'0'0,"0"0"-323"0"0,0 0 1129 0 0,0 0 561 0 0,0 0 114 0 0,0 0-207 0 0,2 0-947 0 0,18-1-82 0 0,1-1-1 0 0,20-6 0 0 0,-2 2-762 0 0,234-20 183 0 0,51-8-540 0 0,-312 31-136 0 0,25 0 0 0 0,-35 3 61 0 0,-2 0 5 0 0,0 0-9 0 0,0 0 4 0 0,0 0 23 0 0,0 0 11 0 0,0 0 1 0 0,0 0-7 0 0,0 0-27 0 0,0 0-13 0 0,0 0-1 0 0,0 2-11 0 0,-4 15-24 0 0,-1-1 0 0 0,0 1 0 0 0,-1-1 0 0 0,-1-1-1 0 0,0 1 1 0 0,-17 24 0 0 0,-5 13 44 0 0,24-40-73 0 0,5-10 0 0 0,-9 15 0 0 0,8-17-22 0 0,0 0-1 0 0,0 0 1 0 0,0 0-1 0 0,0 0 1 0 0,0 0 0 0 0,0 0-1 0 0,0 0 1 0 0,0 0-1 0 0,-2 1 1 0 0,1-1-195 0 0,-6 0-1459 0 0,-3-1-1092 0 0,-2-1-7099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58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19407 0 0,'0'0'892'0'0,"0"0"-25"0"0,0 0-396 0 0,0 0 390 0 0,-1 2 236 0 0,0 0-883 0 0,1 1-1 0 0,-1 0 1 0 0,0-1-1 0 0,1 1 1 0 0,0 0-1 0 0,-1 0 1 0 0,1-1 0 0 0,0 1-1 0 0,0 0 1 0 0,1 0-1 0 0,-1-1 1 0 0,0 1-1 0 0,1 0 1 0 0,0-1-1 0 0,0 1 1 0 0,0 0 0 0 0,0-1-1 0 0,0 1 1 0 0,3 4-1 0 0,1 2 11 0 0,0 0 1 0 0,1 0-1 0 0,0-1 0 0 0,9 10 0 0 0,-6-9-194 0 0,0 0 1 0 0,1-1-1 0 0,1 0 1 0 0,-1 0-1 0 0,1-1 1 0 0,1-1-1 0 0,20 10 0 0 0,-17-10-851 0 0,0-1-1 0 0,0-1 0 0 0,22 4 0 0 0,-22-6-1058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58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48 14279 0 0,'3'-9'1486'0'0,"10"-15"-542"0"0,-9 17 2883 0 0,0 0 4735 0 0,0 24-7637 0 0,-2-9-762 0 0,-1 9 23 0 0,0 0-1 0 0,-1 0 1 0 0,-1 0 0 0 0,-1 0 0 0 0,-5 25 0 0 0,4-24-95 0 0,-39 325 60 0 0,39-319-127 0 0,2 1 0 0 0,1 0 0 0 0,1 0 0 0 0,1 0 0 0 0,11 47 0 0 0,-13-69-16 0 0,1 0 0 0 0,0 0 0 0 0,0-1 0 0 0,1 1 0 0 0,-1-1 0 0 0,1 1 0 0 0,-1-1-1 0 0,1 0 1 0 0,0 1 0 0 0,-1-1 0 0 0,1 0 0 0 0,1 0 0 0 0,-1 0 0 0 0,0 0 0 0 0,0-1 0 0 0,1 1 0 0 0,-1 0 0 0 0,1-1 0 0 0,-1 0 0 0 0,1 0 0 0 0,-1 0-1 0 0,1 0 1 0 0,0 0 0 0 0,0 0 0 0 0,0-1 0 0 0,-1 1 0 0 0,1-1 0 0 0,0 0 0 0 0,6 0 0 0 0,6-1 51 0 0,0 0 1 0 0,0-2-1 0 0,0 1 1 0 0,22-9-1 0 0,-13 4-51 0 0,-5 2-201 0 0,30-14 0 0 0,-25 8-143 0 0,-21 10-148 0 0,-1-1-1 0 0,1 1 0 0 0,-1-1 0 0 0,0 0 1 0 0,0 0-1 0 0,0 0 0 0 0,0 0 0 0 0,0 0 0 0 0,3-5 1 0 0,-4 6 93 0 0,0 0-1072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58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1 396 13823 0 0,'0'0'1062'0'0,"2"-8"1811"0"0,1 5-1973 0 0,-1 1 0 0 0,0-1 0 0 0,1 1 1 0 0,0 0-1 0 0,-1 0 0 0 0,1 0 0 0 0,0 0 0 0 0,5-2 1 0 0,-3 2-159 0 0,0 0 1 0 0,0 0-1 0 0,0 1 1 0 0,11-2-1 0 0,2 1-507 0 0,0 2-1 0 0,27 1 0 0 0,5 1 431 0 0,-40-2-736 0 0,5 0-442 0 0,0-1 1 0 0,0 0 0 0 0,-1-1-1 0 0,30-8 1 0 0,-42 9-1340 0 0</inkml:trace>
  <inkml:trace contextRef="#ctx0" brushRef="#br0" timeOffset="1">122 117 21711 0 0,'-4'-8'1965'0'0,"-17"-20"-1403"0"0,20 27 338 0 0,1 1 286 0 0,3-5-92 0 0,-2 2-922 0 0,0 0-1 0 0,1 0 1 0 0,-1 0 0 0 0,1 0-1 0 0,-1 0 1 0 0,1 1-1 0 0,0-1 1 0 0,0 1 0 0 0,0-1-1 0 0,0 1 1 0 0,1 0 0 0 0,-1 0-1 0 0,1 0 1 0 0,-1 0 0 0 0,1 0-1 0 0,0 1 1 0 0,0-1-1 0 0,3-1 1 0 0,11-2-312 0 0,1 0 0 0 0,0 2-1 0 0,-1 0 1 0 0,36-2 0 0 0,-1 1-9455 0 0,-32 1 811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15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86 14975 0 0,'-3'-17'1135'0'0,"-5"-24"-311"0"0,0 14 4119 0 0,8 26-4158 0 0,0 1-17 0 0,0 0-59 0 0,0 0-220 0 0,0 0-97 0 0,0 0-21 0 0,0 0-32 0 0,0 0-125 0 0,0 0-56 0 0,0 0-13 0 0,0 0 2 0 0,0 0 11 0 0,2 9 177 0 0,16 113-15 0 0,4 170 0 0 0,-23-129-147 0 0,-1-35 255 0 0,2-127-540 0 0,0-1-16 0 0,0 0 38 0 0,0 0 26 0 0,0 0-386 0 0,-9-2-2536 0 0,1-2-5833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15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0 132 5527 0 0,'0'0'423'0'0,"1"-1"-278"0"0,9-12 4 0 0,-5 7 3497 0 0,1 1 0 0 0,0-1-1 0 0,10-8 1 0 0,2 4-1754 0 0,2 1-1192 0 0,-1 2-1 0 0,1 1 1 0 0,1 0-1 0 0,35-4 1 0 0,-32 6-821 0 0,0-1 1 0 0,40-14-1 0 0,-53 14-2568 0 0,0 0 1074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16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61 7367 0 0,'-1'-4'291'0'0,"1"1"0"0"0,-1-1-1 0 0,0 0 1 0 0,0 0-1 0 0,0 1 1 0 0,0-1-1 0 0,-1 0 1 0 0,-2-3 0 0 0,-4-15 10129 0 0,7 21-9096 0 0,1 1-79 0 0,0 0-105 0 0,0 0-368 0 0,0 0-164 0 0,0 0-30 0 0,0 0-61 0 0,0 0-220 0 0,0 0-97 0 0,4 70 618 0 0,11 70-1 0 0,2 13-573 0 0,-15-114-235 0 0,8 176 69 0 0,-10-205-36 0 0,1 0-31 0 0,-1-1 0 0 0,0-8 42 0 0,0-1-10 0 0,0 0-91 0 0,0 0-118 0 0,0 0-319 0 0,0 0-143 0 0,0 0-1147 0 0,-1-1-4684 0 0,-5-6-2007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16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83 4143 0 0,'0'0'191'0'0,"1"-1"-11"0"0,0-1-139 0 0,0 1 0 0 0,0-1-1 0 0,0 0 1 0 0,-1 1 0 0 0,1-1 0 0 0,0 0 0 0 0,-1 0-1 0 0,1 1 1 0 0,-1-1 0 0 0,1 0 0 0 0,-1 0 0 0 0,0-2-1 0 0,1-3 2850 0 0,-1 6 923 0 0,1-2 2886 0 0,2-10-2602 0 0,-3 13-3999 0 0,0 0-1 0 0,0 0 1 0 0,0 0 0 0 0,0 0-1 0 0,0 0 1 0 0,0 0-1 0 0,0 0 1 0 0,0 0 0 0 0,0 0-1 0 0,0 0 1 0 0,0 0-1 0 0,0 0 1 0 0,0 0 0 0 0,0 0-1 0 0,1 0 1 0 0,-1 0-1 0 0,0 0 1 0 0,0 0 0 0 0,0 0-1 0 0,0 0 1 0 0,0 0 0 0 0,0 0-1 0 0,0 0 1 0 0,0 0-1 0 0,0 0 1 0 0,0 0 0 0 0,0 0-1 0 0,0 0 1 0 0,0 0-1 0 0,0 0 1 0 0,1 0 0 0 0,-1 0-1 0 0,0 0 1 0 0,0 0-1 0 0,0 0 1 0 0,0 0 0 0 0,0 0-1 0 0,0 0 1 0 0,0 0-1 0 0,0 0 1 0 0,0 0 0 0 0,0 0-1 0 0,0 0 1 0 0,0 0 0 0 0,0 0-1 0 0,0 0 1 0 0,0-1-1 0 0,0 1 1 0 0,0 0 0 0 0,0 0-1 0 0,0 0 1 0 0,0 0-1 0 0,0 0 1 0 0,0 0 0 0 0,0 0-1 0 0,4 11 852 0 0,1 18-1272 0 0,3 332 998 0 0,-16-270-691 0 0,0 16 17 0 0,8-107-1 0 0,0 1 0 0 0,0-1 0 0 0,0 0 0 0 0,0 0 0 0 0,0 0 0 0 0,0 1 0 0 0,0-1 0 0 0,0 0 0 0 0,0 0 0 0 0,0 0 0 0 0,0 0 0 0 0,0 1 0 0 0,0-1 0 0 0,0 0 0 0 0,0 0 0 0 0,0 0 0 0 0,0 1 0 0 0,0-1 0 0 0,0 0 0 0 0,0 0 0 0 0,0 0 0 0 0,1 0 0 0 0,-1 1 0 0 0,0-1 0 0 0,0 0 0 0 0,0 0 0 0 0,0 0 0 0 0,0 0 0 0 0,0 0 0 0 0,1 0 0 0 0,-1 0 0 0 0,0 1 0 0 0,0-1 0 0 0,0 0 0 0 0,1 0 0 0 0,-1 0 0 0 0,0 0 0 0 0,0 0 0 0 0,0 0 0 0 0,0 0 0 0 0,1 0 0 0 0,-1 0 0 0 0,0 0 0 0 0,0 0 0 0 0,0 0 0 0 0,1 0 0 0 0,-1 0 0 0 0,0 0 0 0 0,0 0 0 0 0,0 0 0 0 0,1 0 0 0 0,-1 0 0 0 0,0 0 0 0 0,0-1 0 0 0,0 1 0 0 0,0 0 0 0 0,1 0 0 0 0,-1 0 0 0 0,0 0 0 0 0,0 0 0 0 0,0 0 0 0 0,0-1 0 0 0,0 1 0 0 0,9-7 9 0 0,-9 7-7 0 0,6-7 16 0 0,0 0 1 0 0,7-13-1 0 0,-2 5 33 0 0,23-33-38 0 0,63-85 38 0 0,-66 92-3 0 0,-3-1 0 0 0,-1-2 0 0 0,-2 0 0 0 0,31-76 0 0 0,-46 96 12 0 0,-4 10 54 0 0,0-1 0 0 0,-1 1-1 0 0,4-24 1 0 0,-8 37-37 0 0,-1 1 6 0 0,0 0-6 0 0,3 11-10 0 0,2 15-22 0 0,0-1-1 0 0,-2 1 1 0 0,0 29-1 0 0,0-10-30 0 0,-7 197 97 0 0,1-171-94 0 0,-1 49-6 0 0,4-119 18 0 0,0-1-86 0 0,0 0-30 0 0,0 0-1 0 0,0 0-97 0 0,0 0-411 0 0,0 0-186 0 0,0 0-32 0 0,0 0-205 0 0,0 0-825 0 0,0 0-356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17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521 303 2303 0 0,'-1'-1'102'0'0,"-3"-2"15"0"0,-1-2-172 0 0,2-4 838 0 0,2 8 2972 0 0,1 1 1314 0 0,0 0 255 0 0,0 0-530 0 0,0 0-2440 0 0,0 0-1077 0 0,-6 10 818 0 0,5-9-2063 0 0,0 1-1 0 0,0-1 1 0 0,0 1 0 0 0,1 0-1 0 0,-1-1 1 0 0,0 1-1 0 0,1 0 1 0 0,-1-1 0 0 0,1 1-1 0 0,-1 3 1 0 0,-6 145 300 0 0,1-21-208 0 0,-12 41 54 0 0,16-118 49 0 0,2-50-147 0 0,0-2 16 0 0,0 0 5 0 0,0 0 18 0 0,2-1-12 0 0,2-2-71 0 0,0-1 0 0 0,0 1 1 0 0,-1-1-1 0 0,1 0 0 0 0,-1 0 1 0 0,0 0-1 0 0,0 0 0 0 0,0-1 1 0 0,0 1-1 0 0,-1-1 0 0 0,3-5 1 0 0,3-10 45 0 0,7-29 1 0 0,-4 4-5 0 0,-1 0 0 0 0,4-74 0 0 0,-11-94 24 0 0,-4 191-77 0 0,-1-1 0 0 0,-1 1 0 0 0,-8-34 0 0 0,8 46-8 0 0,0-1 1 0 0,-1 1-1 0 0,0 0 1 0 0,-1 1-1 0 0,0-1 1 0 0,0 1-1 0 0,-1 0 1 0 0,0 0-1 0 0,-11-12 1 0 0,13 17-12 0 0,-1 0 0 0 0,1 0 0 0 0,-1 1 0 0 0,0-1 0 0 0,0 1 0 0 0,0 0 0 0 0,-1 1 0 0 0,1-1 0 0 0,-1 1 0 0 0,1 0 0 0 0,-1 1 0 0 0,0-1 0 0 0,1 1 0 0 0,-1 0 0 0 0,0 0 0 0 0,0 1 0 0 0,0 0 0 0 0,0 0 1 0 0,0 0-1 0 0,0 1 0 0 0,0 0 0 0 0,1 0 0 0 0,-1 1 0 0 0,0-1 0 0 0,1 1 0 0 0,-1 0 0 0 0,1 1 0 0 0,-1-1 0 0 0,-7 6 0 0 0,5-2-11 0 0,0 1 1 0 0,0 0-1 0 0,0 0 1 0 0,1 1-1 0 0,0 0 1 0 0,1 0-1 0 0,0 0 0 0 0,0 1 1 0 0,1 0-1 0 0,0 0 1 0 0,0 1-1 0 0,1-1 1 0 0,-4 13-1 0 0,6-16 2 0 0,0 0 0 0 0,1 1 1 0 0,0-1-1 0 0,0 1 0 0 0,0-1 0 0 0,0 1 1 0 0,1-1-1 0 0,0 1 0 0 0,1-1 0 0 0,-1 1 0 0 0,1-1 1 0 0,1 1-1 0 0,-1-1 0 0 0,1 1 0 0 0,0-1 0 0 0,0 0 1 0 0,1 0-1 0 0,0 0 0 0 0,0 0 0 0 0,1-1 1 0 0,-1 1-1 0 0,5 4 0 0 0,17 15-71 0 0,1-2 0 0 0,46 34 0 0 0,21 17-88 0 0,-90-73 157 0 0,-1 1 1 0 0,0 0-1 0 0,0 0 1 0 0,-1 1-1 0 0,1-1 0 0 0,0 0 1 0 0,-1 1-1 0 0,1-1 1 0 0,-1 0-1 0 0,0 1 0 0 0,0 0 1 0 0,0-1-1 0 0,0 1 1 0 0,0 0-1 0 0,-1-1 0 0 0,1 1 1 0 0,-1 0-1 0 0,0 0 1 0 0,0 4-1 0 0,0-4 2 0 0,-1 0-1 0 0,1-1 1 0 0,-1 1-1 0 0,0 0 1 0 0,0-1 0 0 0,-1 1-1 0 0,1-1 1 0 0,0 1-1 0 0,-1-1 1 0 0,1 1 0 0 0,-1-1-1 0 0,0 0 1 0 0,0 0-1 0 0,0 0 1 0 0,0 0 0 0 0,0 0-1 0 0,-1 0 1 0 0,1-1-1 0 0,-4 3 1 0 0,-10 4 14 0 0,0 0 0 0 0,0-1 0 0 0,-24 6 0 0 0,-10 5 20 0 0,-90 42 32 0 0,105-43-36 0 0,-63 42 0 0 0,92-55-37 0 0,0 0 1 0 0,1 1-1 0 0,-1-1 0 0 0,1 1 0 0 0,1 0 1 0 0,-9 12-1 0 0,12-16-337 0 0,1-1-94 0 0,0 0-8 0 0,2 9-2555 0 0,-2-9 1633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18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17 3223 0 0,'0'-1'240'0'0,"-1"0"-97"0"0,1 0-1 0 0,0 0 0 0 0,0 0 0 0 0,0 0 0 0 0,0-1 0 0 0,0 1 0 0 0,0 0 0 0 0,0 0 1 0 0,0 0-1 0 0,0 0 0 0 0,0 0 0 0 0,1-2 0 0 0,-1 3 1869 0 0,0 0 2280 0 0,0 0 205 0 0,0 0-422 0 0,0 0-1942 0 0,0 0-852 0 0,0 0-175 0 0,0 0-145 0 0,0 0-482 0 0,0 2-206 0 0,3 32-78 0 0,-2-1-1 0 0,-2 1 1 0 0,-1-1 0 0 0,-6 34 0 0 0,-2 20 34 0 0,7 12-1833 0 0,3-98-826 0 0,0-1-6165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53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17 297 10135 0 0,'0'0'778'0'0,"1"1"-102"0"0,3 1 653 0 0,1 0 0 0 0,-1-1 0 0 0,0 0 0 0 0,1 1 0 0 0,-1-2 0 0 0,1 1 0 0 0,0 0 0 0 0,6-1 1 0 0,-2 0-203 0 0,0-1 1 0 0,0 0-1 0 0,16-4 0 0 0,2-3-745 0 0,46-22-1 0 0,-58 24 219 0 0,16-7-345 0 0,69-35 342 0 0,-89 42-540 0 0,-1 0 1 0 0,0-1 0 0 0,0-1 0 0 0,0 0-1 0 0,-1 0 1 0 0,15-18 0 0 0,-22 24-47 0 0,0-1 1 0 0,-1 1-1 0 0,1-1 0 0 0,-1 1 0 0 0,1-1 1 0 0,-1 0-1 0 0,0 0 0 0 0,0 1 0 0 0,0-1 1 0 0,0 0-1 0 0,-1 0 0 0 0,1 0 1 0 0,-1 0-1 0 0,0 0 0 0 0,0 0 0 0 0,0 0 1 0 0,0 0-1 0 0,0 0 0 0 0,-1 0 0 0 0,0 0 1 0 0,1 0-1 0 0,-1 0 0 0 0,0 0 0 0 0,0 0 1 0 0,-2-3-1 0 0,1 3-3 0 0,0-1-1 0 0,0 1 1 0 0,-1 0 0 0 0,1 0 0 0 0,-1 0-1 0 0,0 0 1 0 0,0 0 0 0 0,0 0 0 0 0,0 1-1 0 0,-1-1 1 0 0,1 1 0 0 0,-1 0 0 0 0,1 0-1 0 0,-1 0 1 0 0,1 1 0 0 0,-1-1 0 0 0,0 1-1 0 0,-5-1 1 0 0,1 1-8 0 0,-1 0 0 0 0,1 1 0 0 0,-1 0 0 0 0,1 0 0 0 0,-1 1 0 0 0,1 0 0 0 0,-17 4 0 0 0,7 1 0 0 0,0 0 0 0 0,-26 12 0 0 0,27-8 0 0 0,1 0 0 0 0,0 0 0 0 0,1 2 0 0 0,0 0 0 0 0,1 0 0 0 0,0 2 0 0 0,1 0 0 0 0,0 0 0 0 0,1 1 0 0 0,1 1 0 0 0,0 0 0 0 0,2 0 0 0 0,-1 1 0 0 0,2 0 0 0 0,0 1 0 0 0,-6 23 0 0 0,11-30-7 0 0,0 0 0 0 0,1 1 0 0 0,1-1 1 0 0,0 1-1 0 0,1-1 0 0 0,0 1 0 0 0,0-1 0 0 0,1 0 0 0 0,1 1 0 0 0,0-1 1 0 0,0 0-1 0 0,1 0 0 0 0,5 12 0 0 0,-5-15 2 0 0,1 0-1 0 0,0 0 1 0 0,1-1 0 0 0,0 1-1 0 0,0-1 1 0 0,0 0 0 0 0,1 0-1 0 0,0 0 1 0 0,0-1 0 0 0,1 0-1 0 0,0-1 1 0 0,0 1 0 0 0,0-1-1 0 0,1 0 1 0 0,-1-1 0 0 0,1 0-1 0 0,11 4 1 0 0,-4-3 5 0 0,1-1 0 0 0,0 0 0 0 0,0-1 0 0 0,0-1 0 0 0,0 0 0 0 0,0-2 0 0 0,0 1 0 0 0,0-2 0 0 0,0 0 0 0 0,0-1 0 0 0,0-1 0 0 0,29-9 0 0 0,-33 9-342 0 0,-1-1-1 0 0,1 0 0 0 0,-1-1 1 0 0,0 0-1 0 0,-1-1 1 0 0,1 0-1 0 0,-1-1 1 0 0,10-9-1 0 0,-13 10-1334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18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4143 0 0,'0'0'319'0'0,"0"0"336"0"0,0 0 2190 0 0,0 0 982 0 0,1 2 195 0 0,1 26 2288 0 0,-3 17-3912 0 0,-1-7-1647 0 0,7 174 229 0 0,-5-201-2782 0 0,-1 0-6951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19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547 90 10135 0 0,'0'-1'778'0'0,"2"-3"-525"0"0,-1 0 1 0 0,0 0 0 0 0,0 0-1 0 0,0 0 1 0 0,-1-1 0 0 0,1 1 0 0 0,-1-7-1 0 0,0 8 328 0 0,0 1 0 0 0,-1 0-1 0 0,1-1 1 0 0,-1 1 0 0 0,1-1-1 0 0,-1 1 1 0 0,0 0 0 0 0,0 0-1 0 0,0-1 1 0 0,0 1 0 0 0,0 0-1 0 0,0 0 1 0 0,-1 0 0 0 0,-1-3 0 0 0,0 4-312 0 0,1-1 1 0 0,0 1 0 0 0,-1 0 0 0 0,1 0 0 0 0,-1 0 0 0 0,1 0-1 0 0,-1 0 1 0 0,1 1 0 0 0,-1-1 0 0 0,1 1 0 0 0,-1 0 0 0 0,0-1 0 0 0,-3 1-1 0 0,-1 0 113 0 0,-6 0-86 0 0,-1 0-1 0 0,1 1 0 0 0,0 0 1 0 0,-1 1-1 0 0,1 0 0 0 0,0 1 1 0 0,-18 7-1 0 0,10-2-129 0 0,1 1-1 0 0,0 1 1 0 0,-33 21 0 0 0,33-17-136 0 0,1 1 1 0 0,0 1-1 0 0,1 1 1 0 0,1 0 0 0 0,0 2-1 0 0,2 0 1 0 0,0 0-1 0 0,1 1 1 0 0,1 1-1 0 0,1 1 1 0 0,0 0 0 0 0,2 0-1 0 0,-13 41 1 0 0,14-28-3 0 0,2 0-1 0 0,1 0 1 0 0,1 0 0 0 0,2 1 0 0 0,2-1 0 0 0,3 46-1 0 0,0-56-9 0 0,2-1 0 0 0,0 0 0 0 0,2 0 0 0 0,0 0 0 0 0,2 0 0 0 0,1-1-1 0 0,0 0 1 0 0,2-1 0 0 0,25 40 0 0 0,-28-51-27 0 0,1-1 0 0 0,0 0-1 0 0,0 0 1 0 0,1-1 0 0 0,0-1 0 0 0,1 1 0 0 0,11 6-1 0 0,-12-9-5 0 0,0 0 0 0 0,0-1 0 0 0,1 0 0 0 0,0-1 0 0 0,-1 0 0 0 0,1-1 0 0 0,1 0 0 0 0,16 2 0 0 0,-23-5-160 0 0,0 1 0 0 0,1-1 0 0 0,-1-1 0 0 0,0 1 0 0 0,0-1 0 0 0,0 0 0 0 0,1 0 0 0 0,6-3 0 0 0,5-4-1305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19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28 19407 0 0,'0'0'892'0'0,"-9"-13"320"0"0,9 12-1054 0 0,-1 0-1 0 0,1 0 0 0 0,-1 0 1 0 0,1 1-1 0 0,-1-1 1 0 0,1 0-1 0 0,-1 0 0 0 0,0 1 1 0 0,1-1-1 0 0,-1 0 1 0 0,0 1-1 0 0,0-1 1 0 0,1 1-1 0 0,-1-1 0 0 0,0 1 1 0 0,0-1-1 0 0,0 1 1 0 0,0-1-1 0 0,0 1 0 0 0,1 0 1 0 0,-1-1-1 0 0,0 1 1 0 0,0 0-1 0 0,-1 0 0 0 0,0 0-38 0 0,1 1-1 0 0,0-1 0 0 0,0 1 0 0 0,0-1 0 0 0,0 1 0 0 0,0 0 0 0 0,0-1 0 0 0,0 1 0 0 0,1 0 0 0 0,-1 0 0 0 0,0 0 0 0 0,0 0 0 0 0,0-1 0 0 0,1 1 0 0 0,-1 0 0 0 0,1 0 0 0 0,-1 0 1 0 0,1 1-1 0 0,-1-1 0 0 0,0 1 0 0 0,-7 21 37 0 0,1 0 0 0 0,1 0 0 0 0,0 1 0 0 0,2 0 1 0 0,1 0-1 0 0,1 0 0 0 0,1 36 0 0 0,7 40-118 0 0,-2-42-16 0 0,-4 73 1 0 0,-11-49 40 0 0,2-36-172 0 0,9-44-466 0 0,0-2-181 0 0,0 0-1126 0 0,0 0-4574 0 0,0 0-1958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19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13 164 12895 0 0,'-5'-38'1378'0'0,"5"29"137"0"0,0 0 0 0 0,0 0 0 0 0,1 0 0 0 0,3-15 0 0 0,-3 20-982 0 0,0 1 0 0 0,0-1-1 0 0,1 0 1 0 0,-1 1-1 0 0,1-1 1 0 0,0 1-1 0 0,0 0 1 0 0,0-1 0 0 0,0 1-1 0 0,0 0 1 0 0,1 0-1 0 0,4-4 1 0 0,-5 5-513 0 0,1 0 0 0 0,-1 1-1 0 0,1-1 1 0 0,0 1 0 0 0,0-1 0 0 0,0 1 0 0 0,0 0-1 0 0,0 0 1 0 0,0 0 0 0 0,5 0 0 0 0,5-1 7 0 0,0 2 0 0 0,0 0 0 0 0,0 0 1 0 0,-1 1-1 0 0,1 1 0 0 0,0 0 0 0 0,-1 1 0 0 0,1 0 1 0 0,-1 1-1 0 0,0 1 0 0 0,0 0 0 0 0,19 10 0 0 0,-13-4-2 0 0,0 0 0 0 0,-1 1 0 0 0,-1 1 0 0 0,1 0 0 0 0,-2 1 0 0 0,0 1 0 0 0,14 19 0 0 0,-22-25-25 0 0,0 1-1 0 0,-1-1 1 0 0,0 1 0 0 0,0 1-1 0 0,-1-1 1 0 0,-1 1 0 0 0,5 15-1 0 0,-7-21 2 0 0,-1 0 0 0 0,0-1-1 0 0,-1 1 1 0 0,1 0 0 0 0,-1 0-1 0 0,0 0 1 0 0,0-1-1 0 0,0 1 1 0 0,-1 0 0 0 0,0 0-1 0 0,0 0 1 0 0,0-1 0 0 0,0 1-1 0 0,-1-1 1 0 0,0 1 0 0 0,0-1-1 0 0,0 1 1 0 0,0-1-1 0 0,-1 0 1 0 0,-3 5 0 0 0,-4 2 28 0 0,-1-1 0 0 0,1 0 1 0 0,-1-1-1 0 0,-1 0 0 0 0,0-1 1 0 0,0 0-1 0 0,-1-1 0 0 0,1 0 1 0 0,-2-1-1 0 0,-25 8 0 0 0,17-8 3 0 0,-1 0-1 0 0,0-2 0 0 0,0 0 0 0 0,0-2 0 0 0,-47 0 0 0 0,53-3-662 0 0,0-1 1 0 0,0-1-1 0 0,-19-5 0 0 0,30 6-947 0 0,5 1-337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20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30 12895 0 0,'0'-8'1172'0'0,"0"6"-1006"0"0,-7-13-104 0 0,7 14-13 0 0,0 1 0 0 0,0 0 0 0 0,0 0-1 0 0,0-1 1 0 0,0 1 0 0 0,0 0 0 0 0,0 0 0 0 0,-1-1 0 0 0,1 1-1 0 0,0 0 1 0 0,0 0 0 0 0,0 0 0 0 0,0 0 0 0 0,-1-1-1 0 0,1 1 1 0 0,0 0 0 0 0,0 0 0 0 0,-1 0 0 0 0,1 0-1 0 0,0 0 1 0 0,0-1 0 0 0,0 1 0 0 0,-1 0 0 0 0,1 0-1 0 0,0 0 1 0 0,0 0 0 0 0,-1 0 0 0 0,1 0 0 0 0,0 0-1 0 0,0 0 1 0 0,-1 0 0 0 0,1 0 0 0 0,0 0 0 0 0,0 0-1 0 0,-1 0 1 0 0,1 0 0 0 0,-1 1 0 0 0,-6 8 4049 0 0,-4 16 2041 0 0,-1 26-5840 0 0,-7 60 0 0 0,9-50-37 0 0,-9 126 359 0 0,8-56-290 0 0,8-118-302 0 0,2-8-29 0 0,0-1-1 0 0,0 1 0 0 0,0 0 0 0 0,1 0 1 0 0,0 0-1 0 0,0 7 0 0 0,0-10-254 0 0,0-2-109 0 0,0 0-26 0 0,0 0-161 0 0,0 0-641 0 0,0 0-285 0 0,0 0-54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20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3 157 11975 0 0,'-1'-7'131'0'0,"0"0"-1"0"0,1 0 0 0 0,0 0 1 0 0,0-9-1 0 0,1 10 699 0 0,0 0 0 0 0,0 0 0 0 0,1 0 1 0 0,-1 0-1 0 0,1 1 0 0 0,0-1 0 0 0,1 0 0 0 0,4-7 0 0 0,-5 9-194 0 0,1 1 0 0 0,0-1 0 0 0,0 0 0 0 0,0 1 0 0 0,0 0-1 0 0,0-1 1 0 0,1 1 0 0 0,0 0 0 0 0,-1 1 0 0 0,1-1 0 0 0,6-2 0 0 0,-6 3-519 0 0,1 0 0 0 0,0 1 0 0 0,0-1 1 0 0,-1 1-1 0 0,1 0 0 0 0,0 0 0 0 0,6 0 1 0 0,-2 1-65 0 0,0 0 0 0 0,1 1 0 0 0,-1-1 0 0 0,0 2 1 0 0,0 0-1 0 0,0 0 0 0 0,0 0 0 0 0,0 1 0 0 0,0 0 0 0 0,-1 1 0 0 0,10 5 1 0 0,-15-7-54 0 0,1 0 1 0 0,0 1 0 0 0,0 0-1 0 0,-1 0 1 0 0,1 0 0 0 0,-1 0-1 0 0,0 0 1 0 0,0 0 0 0 0,0 1-1 0 0,0 0 1 0 0,-1-1 0 0 0,0 1-1 0 0,1 0 1 0 0,-1 0-1 0 0,-1 0 1 0 0,1 1 0 0 0,-1-1-1 0 0,1 0 1 0 0,-1 1 0 0 0,0-1-1 0 0,-1 1 1 0 0,1-1 0 0 0,-1 1-1 0 0,0 7 1 0 0,-1-2 0 0 0,-1-1 1 0 0,0 1-1 0 0,-1-1 1 0 0,0 0-1 0 0,0 0 1 0 0,-1 0-1 0 0,-8 15 0 0 0,-3 0-53 0 0,-24 30-1 0 0,26-39-85 0 0,0-1 0 0 0,-1-1 0 0 0,-1-1 0 0 0,-19 14 0 0 0,9-8 18 0 0,3-3 63 0 0,18-12 51 0 0,-1-1 1 0 0,1 1 0 0 0,0 0-1 0 0,0 0 1 0 0,1 0 0 0 0,-1 1-1 0 0,1 0 1 0 0,-1-1 0 0 0,1 1-1 0 0,-3 5 1 0 0,4-5 12 0 0,0 0 1 0 0,0 0-1 0 0,0 1 1 0 0,0-1-1 0 0,1 1 0 0 0,0-1 1 0 0,0 1-1 0 0,0-1 0 0 0,0 1 1 0 0,1-1-1 0 0,-1 1 0 0 0,1 0 1 0 0,0-1-1 0 0,1 1 0 0 0,1 8 1 0 0,-1-8 48 0 0,1 0 0 0 0,0 0 0 0 0,0 0 0 0 0,1 0 0 0 0,0 0 0 0 0,-1 0 0 0 0,1-1 0 0 0,1 0 0 0 0,-1 1 0 0 0,1-1 0 0 0,0 0 0 0 0,0 0 0 0 0,4 3 0 0 0,3 1 35 0 0,0 0 0 0 0,1-1 0 0 0,0-1 0 0 0,0 0 1 0 0,16 6-1 0 0,67 18 514 0 0,-70-24-565 0 0,-14-2-108 0 0,-5-2-347 0 0,0 0 0 0 0,-1-1 0 0 0,2 1 0 0 0,-1-1 0 0 0,0 0 1 0 0,0 0-1 0 0,0-1 0 0 0,0 0 0 0 0,1 0 0 0 0,-1 0 0 0 0,6-2 0 0 0,-3-1-8820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21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43 313 20095 0 0,'0'0'926'0'0,"0"0"-26"0"0,-5 6-382 0 0,1 0-63 0 0,1-1-1 0 0,-1 0 0 0 0,1 1 1 0 0,0 0-1 0 0,1 0 0 0 0,-1 0 1 0 0,1 0-1 0 0,0 0 0 0 0,1 0 1 0 0,-2 9-1 0 0,0 10 48 0 0,0 31 0 0 0,3-50-357 0 0,-1 13 7 0 0,1 0 1 0 0,1 0 0 0 0,1 0-1 0 0,1 0 1 0 0,0-1-1 0 0,10 28 1 0 0,-10-37-126 0 0,0 0-1 0 0,1-1 1 0 0,1 1-1 0 0,-1-1 1 0 0,1 0-1 0 0,1 0 1 0 0,-1 0-1 0 0,1-1 1 0 0,1 1 0 0 0,0-2-1 0 0,0 1 1 0 0,0-1-1 0 0,0 0 1 0 0,15 8-1 0 0,-16-11-11 0 0,1 0-1 0 0,-1-1 0 0 0,1 0 0 0 0,-1 0 0 0 0,1 0 0 0 0,0-1 0 0 0,0 0 0 0 0,0-1 1 0 0,0 1-1 0 0,0-1 0 0 0,-1-1 0 0 0,1 1 0 0 0,0-1 0 0 0,0-1 0 0 0,12-3 0 0 0,0-1 21 0 0,-1 0 0 0 0,1-2 0 0 0,-2 0 0 0 0,24-15-1 0 0,-25 13 6 0 0,0-1 0 0 0,0 0-1 0 0,-1-1 1 0 0,0-1 0 0 0,-1 0-1 0 0,-1-1 1 0 0,0-1 0 0 0,-1 0-1 0 0,0-1 1 0 0,-2 0 0 0 0,1-1-1 0 0,-2 0 1 0 0,-1 0 0 0 0,0-1-1 0 0,-1 0 1 0 0,0 0 0 0 0,-2-1-1 0 0,0 0 1 0 0,2-27 0 0 0,-4 20 31 0 0,-1-1 0 0 0,-1 1-1 0 0,-2-1 1 0 0,-8-52 0 0 0,7 68-38 0 0,0-1 0 0 0,-1 0 0 0 0,-1 1 1 0 0,0-1-1 0 0,-1 1 0 0 0,0 0 0 0 0,0 0 0 0 0,-1 1 0 0 0,-1 0 0 0 0,0 0 0 0 0,0 0 0 0 0,-1 1 0 0 0,-11-11 0 0 0,14 16-22 0 0,0 0 0 0 0,0 1 0 0 0,0-1 0 0 0,0 1 0 0 0,-1 0 1 0 0,0 1-1 0 0,1-1 0 0 0,-1 1 0 0 0,0 0 0 0 0,0 1 0 0 0,0-1 0 0 0,-10 0 0 0 0,7 2-5 0 0,0 0 0 0 0,1 0 1 0 0,-1 1-1 0 0,0 0 0 0 0,1 0 0 0 0,-1 1 0 0 0,0 1 1 0 0,-8 3-1 0 0,0 1-9 0 0,0 1 0 0 0,1 1 1 0 0,0 0-1 0 0,0 1 1 0 0,1 1-1 0 0,1 1 0 0 0,-24 23 1 0 0,20-13-286 0 0,1 0 0 0 0,1 1 0 0 0,1 0 0 0 0,-14 29 0 0 0,0 1-2879 0 0,13-24-6853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21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56 13359 0 0,'0'-2'1027'0'0,"1"-36"852"0"0,-1 30 2474 0 0,-1 1 3748 0 0,8 104-7563 0 0,-7 136-1 0 0,-1-207-460 0 0,-19 187 443 0 0,9-158-452 0 0,10-54-128 0 0,1-1-12 0 0,0 0-100 0 0,7-23-3592 0 0,-3 10-2453 0 0,1-3-2478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22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57 127 19319 0 0,'0'0'886'0'0,"2"-9"290"0"0,-2 2-872 0 0,1 0 1 0 0,0 0-1 0 0,3-10 1 0 0,-3 14 12 0 0,1 0 0 0 0,-1 0 1 0 0,1 0-1 0 0,-1 1 1 0 0,1-1-1 0 0,0 0 0 0 0,0 1 1 0 0,0 0-1 0 0,0-1 0 0 0,4-2 1 0 0,1-1-182 0 0,1 1 0 0 0,0 0 0 0 0,0 0 0 0 0,1 1 1 0 0,-1 0-1 0 0,1 0 0 0 0,0 1 0 0 0,0 0 0 0 0,0 1 0 0 0,0 0 0 0 0,1 0 1 0 0,-1 1-1 0 0,0 0 0 0 0,1 1 0 0 0,-1 0 0 0 0,1 0 0 0 0,14 3 0 0 0,-10 0 27 0 0,-1-1 0 0 0,0 2 0 0 0,0 0 0 0 0,0 0 0 0 0,-1 1 0 0 0,1 1 0 0 0,-1 0-1 0 0,0 1 1 0 0,-1 0 0 0 0,0 1 0 0 0,19 16 0 0 0,-19-12-151 0 0,0 0-1 0 0,0 1 1 0 0,-1 1 0 0 0,-1-1 0 0 0,0 2-1 0 0,-1-1 1 0 0,-1 1 0 0 0,0 0-1 0 0,-1 1 1 0 0,-1 0 0 0 0,0 0 0 0 0,-1 0-1 0 0,3 26 1 0 0,-5-23 2 0 0,-1 0-1 0 0,0 0 1 0 0,-1-1 0 0 0,-2 1-1 0 0,0 0 1 0 0,-1 0 0 0 0,0-1-1 0 0,-2 1 1 0 0,0-1 0 0 0,-1 0-1 0 0,-15 30 1 0 0,15-38 4 0 0,-1 0 0 0 0,0 0-1 0 0,0 0 1 0 0,-1-1 0 0 0,-1 0 0 0 0,0 0-1 0 0,0-1 1 0 0,-16 11 0 0 0,0-2 35 0 0,0-2 1 0 0,-38 17-1 0 0,42-23-30 0 0,0-1 0 0 0,-1-1 0 0 0,0-1 0 0 0,0 0 1 0 0,0-2-1 0 0,-1-1 0 0 0,1 0 0 0 0,-25-2 0 0 0,42-1-158 0 0,0 0-1 0 0,0-1 1 0 0,0 0-1 0 0,0 1 1 0 0,0-2-1 0 0,1 1 1 0 0,-1-1 0 0 0,0 1-1 0 0,1-1 1 0 0,-1-1-1 0 0,1 1 1 0 0,-1-1-1 0 0,-6-5 1 0 0,11 8 31 0 0,0-1 1 0 0,0 1-1 0 0,0-1 0 0 0,0 1 0 0 0,0-1 1 0 0,0 1-1 0 0,0-1 0 0 0,0 1 0 0 0,0 0 1 0 0,1-1-1 0 0,-1 1 0 0 0,0-1 1 0 0,0 1-1 0 0,0 0 0 0 0,1-1 0 0 0,-1 1 1 0 0,0 0-1 0 0,1-1 0 0 0,-1 1 0 0 0,0 0 1 0 0,1-1-1 0 0,-1 1 0 0 0,0 0 1 0 0,1-1-1 0 0,8-7-1486 0 0,3 0-323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22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29 152 21247 0 0,'0'-4'18'0'0,"1"0"332"0"0,-1 0-1 0 0,0-1 1 0 0,0 1 0 0 0,-1-1-1 0 0,1 1 1 0 0,-3-8-1 0 0,3 12-330 0 0,0 0-1 0 0,0 0 1 0 0,0 0-1 0 0,0 0 1 0 0,0 0-1 0 0,-1 0 1 0 0,1 0-1 0 0,0 0 1 0 0,0 0-1 0 0,0 0 1 0 0,0 0-1 0 0,0 0 1 0 0,0 1-1 0 0,0-1 1 0 0,0 0-1 0 0,0 0 1 0 0,0 0-1 0 0,0 0 1 0 0,0 0-1 0 0,-1 0 1 0 0,1 0-1 0 0,0 0 1 0 0,0 0-1 0 0,0 0 0 0 0,0 0 1 0 0,0 0-1 0 0,0 0 1 0 0,0 0-1 0 0,0-1 1 0 0,0 1-1 0 0,0 0 1 0 0,0 0-1 0 0,0 0 1 0 0,-1 0-1 0 0,1 0 1 0 0,0 0-1 0 0,0 0 1 0 0,0 0-1 0 0,0 0 1 0 0,0 0-1 0 0,0 0 1 0 0,0 0-1 0 0,0 0 1 0 0,0 0-1 0 0,0 0 1 0 0,0 0-1 0 0,0 0 1 0 0,0-1-1 0 0,0 1 0 0 0,0 0 1 0 0,0 0-1 0 0,0 0 1 0 0,0 0-1 0 0,0 0 1 0 0,0 0-1 0 0,0 0 1 0 0,-4 12 1984 0 0,-3 18 811 0 0,-3 174-2814 0 0,9-154 0 0 0,4 163 0 0 0,-2-204 3 0 0,-1-1 0 0 0,2 1 1 0 0,-1 0-1 0 0,2-1 0 0 0,-1 1 0 0 0,1-1 0 0 0,0 0 0 0 0,0 0 1 0 0,7 10-1 0 0,-9-16-1 0 0,1 1 0 0 0,0 0 0 0 0,0 0 0 0 0,-1-1 0 0 0,2 0 0 0 0,-1 1 0 0 0,0-1 0 0 0,0 0 0 0 0,1 0 0 0 0,0 0 0 0 0,-1 0 0 0 0,1 0 0 0 0,0-1 1 0 0,0 1-1 0 0,-1-1 0 0 0,1 0 0 0 0,0 0 0 0 0,1 0 0 0 0,-1 0 0 0 0,0 0 0 0 0,0-1 0 0 0,0 1 0 0 0,0-1 0 0 0,1 0 0 0 0,-1 0 0 0 0,0 0 0 0 0,6-1 0 0 0,1-2 47 0 0,0 0 0 0 0,0-1 0 0 0,-1 0 0 0 0,1-1-1 0 0,-1 0 1 0 0,0 0 0 0 0,0-1 0 0 0,10-8 0 0 0,-7 3 26 0 0,0 0 0 0 0,0 0 0 0 0,-1-1 0 0 0,16-22 0 0 0,-16 15-5 0 0,0 0-1 0 0,-2 0 0 0 0,0-1 1 0 0,-1 0-1 0 0,-1-1 1 0 0,-1 1-1 0 0,-1-1 1 0 0,-1 0-1 0 0,-1-1 1 0 0,1-24-1 0 0,-3-8 136 0 0,-2 1-1 0 0,-15-102 0 0 0,13 134-184 0 0,-1 0 0 0 0,-1 1-1 0 0,-8-23 1 0 0,10 37-52 0 0,2 5-136 0 0,-7 7-320 0 0,6-3 311 0 0,-1 0 0 0 0,1 0-1 0 0,-1 1 1 0 0,1-1 0 0 0,0 1 0 0 0,1-1 0 0 0,-1 1-1 0 0,1 0 1 0 0,-1 0 0 0 0,0 4 0 0 0,-6 42-2634 0 0,8-45 2279 0 0,-2 19-1560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53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19 12895 0 0,'0'0'998'0'0,"2"-6"-516"0"0,0 3 2216 0 0,4-5 7939 0 0,-4 7-6833 0 0,-5 15-5071 0 0,0-5 1624 0 0,-2 9-1658 0 0,0 2-363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23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354 154 17935 0 0,'0'0'827'0'0,"1"-1"-22"0"0,30-23 1205 0 0,-24 19-549 0 0,0 0 1 0 0,0-1-1 0 0,9-8 0 0 0,-14 11-1165 0 0,0 1 0 0 0,0-1 1 0 0,0 1-1 0 0,0-1 0 0 0,0 0 1 0 0,0 0-1 0 0,-1 0 0 0 0,2-5 1 0 0,-3 7-242 0 0,1-1 1 0 0,-1 0 0 0 0,0 1 0 0 0,0-1 0 0 0,0 0-1 0 0,0 1 1 0 0,0-1 0 0 0,0 0 0 0 0,0 1 0 0 0,-1-1-1 0 0,1 1 1 0 0,-1-1 0 0 0,1 1 0 0 0,-1-1 0 0 0,0 1-1 0 0,1-1 1 0 0,-1 1 0 0 0,0-1 0 0 0,0 1 0 0 0,-1-2-1 0 0,-1 0 1 0 0,-1 0 1 0 0,1 0-1 0 0,0 0 0 0 0,-1 1 0 0 0,1-1 0 0 0,-1 1 0 0 0,0 0 0 0 0,0 0 0 0 0,1 0 0 0 0,-2 1 0 0 0,1-1 0 0 0,0 1 1 0 0,0 0-1 0 0,-9-1 0 0 0,2 1-14 0 0,0 0 1 0 0,-1 1 0 0 0,1 0-1 0 0,-17 2 1 0 0,19 0-31 0 0,-1 0-1 0 0,1 1 1 0 0,0 0-1 0 0,0 0 1 0 0,0 1-1 0 0,-13 8 1 0 0,-2 2-15 0 0,-21 19 1 0 0,32-23 2 0 0,1 1 0 0 0,0 0 0 0 0,1 1 0 0 0,1 0 0 0 0,0 1 0 0 0,0 0 0 0 0,1 1 0 0 0,1 0 0 0 0,0 0 0 0 0,1 1 0 0 0,0 0 0 0 0,-4 19 0 0 0,5-13 0 0 0,0 0 0 0 0,-2 28 0 0 0,7-39 0 0 0,1 0 0 0 0,0-1 0 0 0,1 1 0 0 0,-1 0 0 0 0,2 0 0 0 0,0-1 0 0 0,4 15 0 0 0,-3-14 0 0 0,1 0 0 0 0,0 0 0 0 0,1-1 0 0 0,0 1 0 0 0,1-1 0 0 0,0 0 0 0 0,0-1 0 0 0,0 0 0 0 0,1 0 0 0 0,1 0 0 0 0,-1-1 0 0 0,1 0 0 0 0,1 0 0 0 0,-1-1 0 0 0,14 8 0 0 0,-12-8 0 0 0,0-1 0 0 0,1 1 0 0 0,-1-2 0 0 0,1 0 0 0 0,0 0 0 0 0,0-1 0 0 0,1 0 0 0 0,-1-1 0 0 0,1 0 0 0 0,-1-1 0 0 0,1 0 0 0 0,-1-1 0 0 0,14-1 0 0 0,-13 0-2 0 0,0-1 1 0 0,0 0-1 0 0,-1-1 1 0 0,20-7-1 0 0,-24 7-120 0 0,-1 1-1 0 0,0-2 0 0 0,-1 1 1 0 0,1-1-1 0 0,-1 1 1 0 0,1-2-1 0 0,-1 1 1 0 0,0-1-1 0 0,8-9 1 0 0,-11 11-36 0 0,15-19-2392 0 0,-6 6-4518 0 0,1-2-2139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23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 14743 0 0,'0'0'1136'0'0,"0"0"-400"0"0,0 0 1102 0 0,0 0 560 0 0,0 0 111 0 0,0 0-199 0 0,0 0-913 0 0,0 0-401 0 0,0 0-79 0 0,0 1-103 0 0,1 16-486 0 0,0-1 1 0 0,-1 0-1 0 0,-1 1 1 0 0,-5 21 0 0 0,4-19-192 0 0,-15 91 112 0 0,-5 53-25 0 0,18-125-181 0 0,1-11-30 0 0,0 29 0 0 0,3-54-311 0 0,10-24-1088 0 0,-4 8-162 0 0,-1-4-393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24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92 21167 0 0,'0'0'968'0'0,"0"0"-23"0"0,-5-4-570 0 0,0-1-168 0 0,5 4 859 0 0,-1 0-886 0 0,1 1 0 0 0,-1 0-1 0 0,1-1 1 0 0,0 1-1 0 0,-1-1 1 0 0,1 1-1 0 0,0-1 1 0 0,-1 1-1 0 0,1-1 1 0 0,0 1-1 0 0,0-1 1 0 0,-1 1-1 0 0,1-1 1 0 0,0 1 0 0 0,0-1-1 0 0,0 1 1 0 0,0-1-1 0 0,0 1 1 0 0,0-1-1 0 0,0 1 1 0 0,0-1-1 0 0,0 0 1 0 0,0 1-1 0 0,0-1 1 0 0,0 1 0 0 0,0-1-1 0 0,1 0 1 0 0,-1 0-6 0 0,1-1 0 0 0,0 1 0 0 0,0 0 0 0 0,0 0 0 0 0,0 0 0 0 0,0 0 1 0 0,0 0-1 0 0,0 0 0 0 0,0 0 0 0 0,2-1 0 0 0,3-1-14 0 0,-1 0 0 0 0,1 0 0 0 0,9-3 0 0 0,17-2-15 0 0,-1 1 0 0 0,57-5 0 0 0,-81 11-133 0 0,157-9-54 0 0,-119 13-3007 0 0,-34-1-7627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24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411 163 3223 0 0,'28'-27'311'0'0,"-2"2"3671"0"0,0-2 5697 0 0,-17 18-7781 0 0,-8 8-1415 0 0,0 0 0 0 0,0 1-1 0 0,0-1 1 0 0,0 0 0 0 0,0-1-1 0 0,0 1 1 0 0,0 0 0 0 0,0 0-1 0 0,-1 0 1 0 0,2-2 0 0 0,-2 2-340 0 0,0 0 0 0 0,0 1 0 0 0,0-1 1 0 0,0 0-1 0 0,0 0 0 0 0,0 0 0 0 0,0 0 1 0 0,0 0-1 0 0,-1 1 0 0 0,1-1 1 0 0,0 0-1 0 0,-1 0 0 0 0,1 0 0 0 0,0 1 1 0 0,-1-1-1 0 0,1 0 0 0 0,-1 0 0 0 0,1 1 1 0 0,-1-1-1 0 0,1 0 0 0 0,-1 1 0 0 0,0-2 1 0 0,-3-1 70 0 0,1-1 0 0 0,-1 1 0 0 0,0-1 0 0 0,0 1 0 0 0,-1 0 0 0 0,1 1 0 0 0,0-1 0 0 0,-1 1 1 0 0,0 0-1 0 0,-5-2 0 0 0,1 1-49 0 0,0 1-1 0 0,0 0 1 0 0,0 1 0 0 0,0 0 0 0 0,-11 0 0 0 0,-7 2-14 0 0,-1 2 1 0 0,-45 9-1 0 0,71-11-139 0 0,-15 2 16 0 0,0 1 0 0 0,-23 10 0 0 0,34-11-21 0 0,-1-1 0 0 0,1 2 0 0 0,0-1 0 0 0,0 1 0 0 0,0 0 0 0 0,1 0 0 0 0,-1 0 0 0 0,-8 10 0 0 0,13-12-7 0 0,-1 0 0 0 0,1 0 0 0 0,0 0 0 0 0,0-1 0 0 0,0 1 0 0 0,0 0 0 0 0,0 0 0 0 0,0 0 0 0 0,0 1 0 0 0,1-1 0 0 0,-1 0 0 0 0,1 0 0 0 0,0 0 0 0 0,-1 0 0 0 0,1 1 0 0 0,0 2 0 0 0,1-1 0 0 0,0-1 0 0 0,-1 0 0 0 0,1 1 0 0 0,0-1 0 0 0,1 1 0 0 0,-1-1 0 0 0,1 0 0 0 0,-1 0 0 0 0,4 4 0 0 0,2 2 0 0 0,0 0 0 0 0,0-1 0 0 0,1 0 0 0 0,0 0 0 0 0,14 9 0 0 0,196 137-59 0 0,-173-124 54 0 0,-31-20 5 0 0,-1 0 0 0 0,0 0 0 0 0,0 1 0 0 0,-1 0 0 0 0,0 1 0 0 0,17 23 0 0 0,-28-33 2 0 0,0 0 0 0 0,0 0 0 0 0,0 0 0 0 0,0 0 0 0 0,0 0 0 0 0,0 0 1 0 0,0 0-1 0 0,-1 0 0 0 0,1 0 0 0 0,-1 0 0 0 0,0 0 0 0 0,0 0 0 0 0,1 1 0 0 0,-1-1 0 0 0,-1 0 0 0 0,1 0 0 0 0,0 0 0 0 0,0 0 0 0 0,-1 3 1 0 0,-1-2 4 0 0,1 0 1 0 0,0-1 0 0 0,-1 1 0 0 0,0 0 0 0 0,1-1 0 0 0,-1 1 0 0 0,0-1 0 0 0,0 0-1 0 0,-1 1 1 0 0,1-1 0 0 0,-5 3 0 0 0,-4 2 20 0 0,0-1 0 0 0,0 0 0 0 0,-1-1 0 0 0,1 0 0 0 0,-17 4 0 0 0,6-3-3 0 0,-1-1 1 0 0,0-1-1 0 0,-1-1 0 0 0,1-1 1 0 0,-41-2-1 0 0,19-3 15 0 0,0-2 0 0 0,-45-12 0 0 0,82 16-63 0 0,0-1-1 0 0,1 0 1 0 0,-1 0 0 0 0,1-1 0 0 0,0 0-1 0 0,0-1 1 0 0,0 1 0 0 0,0-1 0 0 0,1 0-1 0 0,-9-7 1 0 0,14 10-156 0 0,1 1-379 0 0,1-2-166 0 0,3-1 298 0 0,1-1 1 0 0,-1 1 0 0 0,1 0-1 0 0,-1 0 1 0 0,1 0 0 0 0,0 1-1 0 0,0-1 1 0 0,0 1 0 0 0,1 0-1 0 0,5-1 1 0 0,-6 2 94 0 0,24-9-1526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25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65 14743 0 0,'3'-10'771'0'0,"0"1"1"0"0,1 0-1 0 0,6-11 0 0 0,-4 12 3309 0 0,1 0 3648 0 0,-3 18-7025 0 0,0 12-518 0 0,-1-1 1 0 0,-1 1-1 0 0,0-1 1 0 0,-4 43-1 0 0,1-14-73 0 0,-9 155 69 0 0,-7-87-258 0 0,17-116-118 0 0,0-2-409 0 0,0 0-179 0 0,0 0-1206 0 0,0 0-4941 0 0,0 0-2116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25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12 213 22375 0 0,'-2'-9'576'0'0,"-1"0"0"0"0,1 0 1 0 0,0 0-1 0 0,1 0 0 0 0,0-1 0 0 0,1 1 0 0 0,0 0 0 0 0,0 0 0 0 0,3-15 0 0 0,-3 22-412 0 0,1 1 0 0 0,0 0-1 0 0,-1-1 1 0 0,1 1 0 0 0,0 0-1 0 0,0 0 1 0 0,0-1 0 0 0,0 1-1 0 0,0 0 1 0 0,0 0 0 0 0,0 0-1 0 0,0 0 1 0 0,1 0-1 0 0,1-1 1 0 0,19-9 480 0 0,9 1-461 0 0,1 1 0 0 0,62-8 1 0 0,-33 7-98 0 0,14-2-1744 0 0,-7 3-3594 0 0,0 3 1 0 0,101 3-1 0 0,-149 4 2863 0 0,-4 1 963 0 0,-1-2 1 0 0,1 0-1 0 0,18-3 0 0 0,-33 3 2122 0 0,1 0 0 0 0,-1-1 0 0 0,0 1 0 0 0,1 0 0 0 0,-1 0 0 0 0,0 0 0 0 0,1 0 0 0 0,-1 0 0 0 0,1 0 0 0 0,-1 1 0 0 0,0-1 0 0 0,1 0 1 0 0,-1 1-1 0 0,0-1 0 0 0,1 1 0 0 0,-1-1 0 0 0,0 1 0 0 0,0 0 0 0 0,2 1 0 0 0,-2-1-411 0 0,0 0 1 0 0,0 0 0 0 0,0 1-1 0 0,0-1 1 0 0,-1 0 0 0 0,1 0 0 0 0,-1 1-1 0 0,1-1 1 0 0,-1 0 0 0 0,1 1-1 0 0,-1-1 1 0 0,0 1 0 0 0,1-1-1 0 0,-1 1 1 0 0,0 1 0 0 0,-1 6 28 0 0,1-1 1 0 0,-2 0-1 0 0,1 1 1 0 0,-6 14-1 0 0,6-19 383 0 0,-34 101 624 0 0,-5-1 1 0 0,-55 103-1 0 0,78-175-1280 0 0,-3 0 1 0 0,-24 32-1 0 0,39-57-52 0 0,8-12-106 0 0,1 0 1 0 0,1 1-1 0 0,8-9 0 0 0,6-6-37 0 0,13-19-166 0 0,-2-2 1 0 0,30-54-1 0 0,41-92 175 0 0,-53 93 210 0 0,15-23 1226 0 0,-62 115-1048 0 0,-1 1-10 0 0,0 0-1 0 0,0 0-23 0 0,1 1-189 0 0,0 0-1 0 0,1 0 0 0 0,-1 0 0 0 0,0 0 1 0 0,0 0-1 0 0,0 1 0 0 0,0-1 0 0 0,-1 0 1 0 0,1 1-1 0 0,0-1 0 0 0,1 3 0 0 0,-2-2 5 0 0,7 14 6 0 0,-1 1 0 0 0,0-1 0 0 0,-2 1 0 0 0,0 0 0 0 0,2 29 0 0 0,-2-19-18 0 0,16 116 19 0 0,-10-58 17 0 0,33 132 1 0 0,-39-201-53 0 0,11 31-72 0 0,-14-45-335 0 0,-1-2-125 0 0,0 0-21 0 0,-2-9-1728 0 0,-1-2 410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26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12439 0 0,'0'0'958'0'0,"0"0"-240"0"0,0 0 1317 0 0,0 0 644 0 0,0 0 127 0 0,0 0-231 0 0,0 0-1094 0 0,2-1-480 0 0,8-1-608 0 0,0 1-1 0 0,1 0 1 0 0,-1 0-1 0 0,1 1 0 0 0,-1 1 1 0 0,0 0-1 0 0,13 2 1 0 0,-2 0-111 0 0,9 1-74 0 0,-14-2-121 0 0,1 0 0 0 0,17-1 0 0 0,67-2 166 0 0,-58 1-3470 0 0,-12 0-3405 0 0,-6 0-2416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26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389 71 22775 0 0,'0'0'1043'0'0,"0"0"-23"0"0,0 0-503 0 0,0 0 292 0 0,0 0 198 0 0,-1 2 38 0 0,-6 26-106 0 0,1 0-1 0 0,-4 55 0 0 0,7 115-664 0 0,3-116-83 0 0,-14 122 0 0 0,11-174-191 0 0,0-10 0 0 0,-6 28 0 0 0,7-41-19 0 0,1-5-67 0 0,-6-23-582 0 0,-7-50-3048 0 0,10 48 1637 0 0</inkml:trace>
  <inkml:trace contextRef="#ctx0" brushRef="#br0" timeOffset="1">32 177 22031 0 0,'-5'-6'788'0'0,"2"2"-389"0"0,0 1-1 0 0,0-1 0 0 0,0 0 1 0 0,0 0-1 0 0,0 0 0 0 0,1 0 1 0 0,0-1-1 0 0,-3-6 0 0 0,6 9-212 0 0,-1 0-1 0 0,0 0 0 0 0,1 1 1 0 0,-1-1-1 0 0,1 0 0 0 0,0 0 0 0 0,-1 1 1 0 0,1-1-1 0 0,0 0 0 0 0,0 1 0 0 0,0-1 1 0 0,0 1-1 0 0,0-1 0 0 0,0 1 1 0 0,1-1-1 0 0,-1 1 0 0 0,1 0 0 0 0,-1 0 1 0 0,0 0-1 0 0,3-1 0 0 0,34-21 447 0 0,-37 22-561 0 0,17-8 17 0 0,0 2 1 0 0,1 0 0 0 0,0 1 0 0 0,25-5-1 0 0,80-6 254 0 0,172 3-10527 0 0,-281 14 7082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26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0 5983 0 0,'0'0'464'0'0,"0"0"180"0"0,0 0 1892 0 0,0 0 856 0 0,0 0 175 0 0,0 0-250 0 0,0 0-1174 0 0,0 0-521 0 0,0 9 1269 0 0,-4 141 1093 0 0,-11 75-3567 0 0,7-107-242 0 0,6-82-134 0 0,2-1 1 0 0,5 41-1 0 0,-5-73-32 0 0,0 0-1 0 0,1-1 1 0 0,-1 1-1 0 0,1-1 1 0 0,0 1 0 0 0,-1-1-1 0 0,1 1 1 0 0,0-1-1 0 0,1 0 1 0 0,-1 1 0 0 0,0-1-1 0 0,1 0 1 0 0,-1 0-1 0 0,1 0 1 0 0,-1 0 0 0 0,1 0-1 0 0,0 0 1 0 0,3 2-1 0 0,-1-2 6 0 0,-1 0-1 0 0,1-1 0 0 0,0 1 0 0 0,0-1 0 0 0,-1 0 0 0 0,1 0 1 0 0,0 0-1 0 0,0-1 0 0 0,0 1 0 0 0,0-1 0 0 0,6 0 0 0 0,143-5 254 0 0,-122 6-267 0 0,-17 0 0 0 0,1 0 0 0 0,19-3 0 0 0,-17-1-168 0 0,-15 3-336 0 0,4-7-2053 0 0,-3 0-4515 0 0,-1-1-2211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27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33 22895 0 0,'-11'-16'2591'0'0,"10"15"-1767"0"0,1 1 205 0 0,2-1 40 0 0,2-2-847 0 0,1 1 0 0 0,0 0-1 0 0,0 1 1 0 0,0-1-1 0 0,0 1 1 0 0,0 0-1 0 0,1 0 1 0 0,-1 0 0 0 0,0 1-1 0 0,0 0 1 0 0,8 0-1 0 0,9 2 42 0 0,33 8 0 0 0,2-1-41 0 0,12-9-250 0 0,-67 0-211 0 0,-2 0-121 0 0,0 0-30 0 0,0 0-225 0 0,0 0-909 0 0,0 0-392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54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20359 0 0,'0'0'896'0'0,"0"0"192"0"0,3 10-864 0 0,-1 0-224 0 0,-2-10 0 0 0,0 0 0 0 0,0 0 1032 0 0,0 0 168 0 0,0 0 32 0 0,0 0 8 0 0,0 0-752 0 0,0 0-144 0 0,0 0-32 0 0,0 0-8 0 0,0 0-552 0 0,0 0-104 0 0,-3-8-32 0 0,-2-2-10752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27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43 142 9671 0 0,'-29'-29'1737'0'0,"19"17"5253"0"0,9 11-6603 0 0,1 1 0 0 0,0-1 0 0 0,-1 1 0 0 0,1-1-1 0 0,0 1 1 0 0,0-1 0 0 0,-1 1 0 0 0,1-1 0 0 0,0 0 0 0 0,0 1 0 0 0,0-1 0 0 0,0 1 0 0 0,0-1 0 0 0,0 0 0 0 0,0 1-1 0 0,0-1 1 0 0,0 1 0 0 0,0-1 0 0 0,0 0 0 0 0,0 1 0 0 0,0-1 0 0 0,0 1 0 0 0,1-1 0 0 0,-1 0 0 0 0,1-1-66 0 0,0 1 0 0 0,0-1 0 0 0,0 1 0 0 0,0 0 0 0 0,0-1 0 0 0,0 1 0 0 0,1 0 1 0 0,1-2-1 0 0,2-1-252 0 0,0 1 0 0 0,0 0 0 0 0,1 0 1 0 0,5-2-1 0 0,6 0 23 0 0,1 0 0 0 0,0 1 1 0 0,23-2-1 0 0,4-1-9 0 0,100-9-1714 0 0,-59 8 143 0 0,-65 5-297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27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56 5063 0 0,'0'0'390'0'0,"2"0"-252"0"0,8-4-580 0 0,0-1 3650 0 0,4-3 10212 0 0,-13 7-11170 0 0,2-9 2509 0 0,-6 8-4635 0 0,0-1 0 0 0,0 0 1 0 0,0 1-1 0 0,0 0 0 0 0,0 0 1 0 0,0 0-1 0 0,0 0 0 0 0,-1 0 1 0 0,1 1-1 0 0,-1-1 0 0 0,1 1 1 0 0,-1 0-1 0 0,0 0 0 0 0,1 1 1 0 0,-1-1-1 0 0,0 1 0 0 0,-6-1 0 0 0,-9 1 0 0 0,0 1 0 0 0,-22 3 0 0 0,34-3-48 0 0,-13 2-21 0 0,0 1 1 0 0,-37 12-1 0 0,45-12-35 0 0,0 1 1 0 0,1 0-1 0 0,0 1 0 0 0,0 0 1 0 0,-20 15-1 0 0,29-18-12 0 0,-1-1 0 0 0,0 0 0 0 0,1 1 0 0 0,0-1 0 0 0,0 1 0 0 0,0 0 0 0 0,-3 5 0 0 0,4-8-8 0 0,1 1 0 0 0,-1-1 0 0 0,1 1 0 0 0,0-1 0 0 0,-1 1 0 0 0,1 0 0 0 0,0-1 0 0 0,-1 1 0 0 0,1 0 0 0 0,0-1 0 0 0,0 1 0 0 0,0 0 0 0 0,-1-1 0 0 0,1 1 0 0 0,0 0 0 0 0,0-1 0 0 0,0 1 0 0 0,0 0 0 0 0,0-1 0 0 0,0 1 0 0 0,1 0 0 0 0,-1 0 0 0 0,0-1 0 0 0,0 1 0 0 0,1 1 0 0 0,0 0 0 0 0,0 3-2 0 0,0 0 0 0 0,0 1 1 0 0,1-1-1 0 0,0 0 0 0 0,0 0 0 0 0,0-1 1 0 0,1 1-1 0 0,-1 0 0 0 0,1-1 0 0 0,0 1 0 0 0,1-1 1 0 0,5 6-1 0 0,3 2-10 0 0,2-1 0 0 0,21 15 1 0 0,-7-5 5 0 0,241 171-74 0 0,-251-181 80 0 0,-1 1 0 0 0,-1 1 0 0 0,0 1 0 0 0,-1 0 0 0 0,-1 1 0 0 0,0 0 0 0 0,12 19 0 0 0,-23-31 0 0 0,-1 1 0 0 0,0 0 0 0 0,0 0 0 0 0,0 0 0 0 0,-1 0 0 0 0,1 0 0 0 0,-1 1 0 0 0,1 6 0 0 0,-2-9 11 0 0,1-1 0 0 0,-1 1-1 0 0,0-1 1 0 0,-1 1 0 0 0,1-1 0 0 0,0 1-1 0 0,0-1 1 0 0,-1 1 0 0 0,1-1 0 0 0,-1 1-1 0 0,1-1 1 0 0,-1 0 0 0 0,0 1 0 0 0,1-1-1 0 0,-1 0 1 0 0,0 1 0 0 0,0-1 0 0 0,0 0 0 0 0,0 0-1 0 0,0 0 1 0 0,0 0 0 0 0,0 0 0 0 0,-1 0-1 0 0,1 0 1 0 0,0 0 0 0 0,0 0 0 0 0,-1 0-1 0 0,1-1 1 0 0,0 1 0 0 0,-1-1 0 0 0,1 1 0 0 0,-3 0-1 0 0,3-1-5 0 0,-9 3 60 0 0,-1 0-1 0 0,1-1 1 0 0,-1 0-1 0 0,0-1 1 0 0,0 0-1 0 0,-16-1 1 0 0,-4-1 70 0 0,-31-7 1 0 0,16-1-210 0 0,1-3 1 0 0,0-1 0 0 0,-69-32-1 0 0,69 21-2647 0 0,44 23 677 0 0,1 0-4844 0 0,0-5-2080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8:28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24 18887 0 0,'-4'-8'1971'0'0,"4"8"-1815"0"0,0-1 1 0 0,-1 0 0 0 0,1 1-1 0 0,0-1 1 0 0,-1 1-1 0 0,1-1 1 0 0,0 0 0 0 0,0 1-1 0 0,0-1 1 0 0,0 0-1 0 0,0 0 1 0 0,0 1-1 0 0,0-1 1 0 0,0 0 0 0 0,0 0-1 0 0,6-4 4482 0 0,4 5-816 0 0,-5 1-4921 0 0,0 2 1185 0 0,0 0-1 0 0,0 0 1 0 0,-1 1-1 0 0,1-1 0 0 0,-1 1 1 0 0,0 0-1 0 0,0 0 0 0 0,0 1 1 0 0,3 5-1 0 0,5 4-1 0 0,18 19-7 0 0,110 131 103 0 0,-114-129-161 0 0,0 1-1 0 0,37 73 1 0 0,-54-87-19 0 0,0 1-1 0 0,-1 0 1 0 0,-1 0 0 0 0,-2 0-1 0 0,0 1 1 0 0,2 39 0 0 0,-5-28 16 0 0,-2 1 1 0 0,-2 0-1 0 0,-11 64 1 0 0,6-69 1 0 0,-2 0 1 0 0,-1-1-1 0 0,-1 0 1 0 0,-2-1-1 0 0,0 0 1 0 0,-2-1-1 0 0,-2-1 0 0 0,0 0 1 0 0,-2-1-1 0 0,-21 23 1 0 0,24-31-93 0 0,-5 7-274 0 0,-1 0-1 0 0,-1-2 1 0 0,-1-1 0 0 0,-31 22 0 0 0,24-24-1296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38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406 191 4143 0 0,'0'0'191'0'0,"0"0"338"0"0,0 0 1318 0 0,0 0 576 0 0,-2 0 117 0 0,-9-5 271 0 0,1 2 164 0 0,5 1 2628 0 0,5 16-5035 0 0,2-4-444 0 0,0-1-1 0 0,0 1 1 0 0,1-1 0 0 0,0 0 0 0 0,1 0 0 0 0,-1 0 0 0 0,2 0-1 0 0,-1-1 1 0 0,2 0 0 0 0,-1 0 0 0 0,1 0 0 0 0,0-1 0 0 0,0 1-1 0 0,1-1 1 0 0,13 10 0 0 0,-11-10-65 0 0,-7-5 6 0 0,17 1 40 0 0,-17-3-84 0 0,-1 1 0 0 0,0-1 0 0 0,1 1-1 0 0,-1-1 1 0 0,1 1 0 0 0,-1-1 0 0 0,0 0-1 0 0,1 0 1 0 0,-1 0 0 0 0,1 0 0 0 0,-1 0-1 0 0,1 0 1 0 0,-1 0 0 0 0,0-1 0 0 0,1 1-1 0 0,-1 0 1 0 0,1-1 0 0 0,-1 1 0 0 0,0-1-1 0 0,1 0 1 0 0,-1 1 0 0 0,0-1 0 0 0,0 0 0 0 0,0 0-1 0 0,1 1 1 0 0,-1-1 0 0 0,0 0 0 0 0,0 0-1 0 0,1-2 1 0 0,1-4 96 0 0,1 0-1 0 0,-1 1 1 0 0,-1-2 0 0 0,1 1-1 0 0,-1 0 1 0 0,-1 0 0 0 0,1-1-1 0 0,-1 1 1 0 0,0-11 0 0 0,-1 14-78 0 0,1-3 32 0 0,0-1 0 0 0,-1 1 0 0 0,0 0 1 0 0,0 0-1 0 0,-1-1 0 0 0,0 1 0 0 0,0 0 1 0 0,-5-13-1 0 0,1 8 4 0 0,-1-1 1 0 0,0 1 0 0 0,-1 0-1 0 0,0 0 1 0 0,-1 0-1 0 0,-1 1 1 0 0,-10-11 0 0 0,11 14-10 0 0,0 1 0 0 0,0-1 0 0 0,-1 1 0 0 0,0 1 0 0 0,0 0 0 0 0,-1 0 0 0 0,1 1 0 0 0,-1 0 0 0 0,-15-5 0 0 0,22 9-53 0 0,-1 0 1 0 0,1 1-1 0 0,0-1 0 0 0,0 1 1 0 0,0 0-1 0 0,-1 0 0 0 0,1 0 1 0 0,0 0-1 0 0,0 0 0 0 0,-1 1 1 0 0,1-1-1 0 0,0 1 0 0 0,-4 1 1 0 0,2 0 0 0 0,0 1 0 0 0,0-1 1 0 0,0 1-1 0 0,1 0 0 0 0,-1 0 1 0 0,1 1-1 0 0,-5 3 0 0 0,-3 5-2 0 0,1 1 1 0 0,1 0-1 0 0,0 0 0 0 0,-10 18 1 0 0,-14 26-3 0 0,3 1 1 0 0,2 1 0 0 0,3 2-1 0 0,-36 127 1 0 0,28-18-11 0 0,31-143 0 0 0,1 1 0 0 0,1 0 0 0 0,2 0 0 0 0,4 33 0 0 0,-3-52 0 0 0,0 10 0 0 0,1 1 0 0 0,2-1 0 0 0,0 0 0 0 0,8 20 0 0 0,-11-33 0 0 0,1-1 0 0 0,-1 0 0 0 0,1 0 0 0 0,1 0 0 0 0,-1 0 0 0 0,1-1 0 0 0,-1 1 0 0 0,1-1 0 0 0,1 0 0 0 0,-1 0 0 0 0,0-1 0 0 0,1 1 0 0 0,0-1 0 0 0,0 0 0 0 0,0 0 0 0 0,0 0 0 0 0,1-1 0 0 0,7 3 0 0 0,-6-3 9 0 0,0-1-1 0 0,0 0 0 0 0,0-1 1 0 0,0 1-1 0 0,0-1 1 0 0,0-1-1 0 0,0 1 1 0 0,0-1-1 0 0,0 0 1 0 0,-1-1-1 0 0,1 0 1 0 0,0 0-1 0 0,0 0 1 0 0,-1-1-1 0 0,0 0 1 0 0,8-4-1 0 0,5-4 21 0 0,-1-1 0 0 0,-1-1-1 0 0,0 0 1 0 0,16-16 0 0 0,28-40-1756 0 0,-41 45 424 0 0,26-25 0 0 0,-33 38-140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38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90 17647 0 0,'0'-2'811'0'0,"-1"0"-522"0"0,-5-13 499 0 0,2 8-584 0 0,3 6-41 0 0,0 0 1 0 0,0 0-1 0 0,0 1 0 0 0,1-1 0 0 0,-1 0 0 0 0,0 1 0 0 0,0-1 0 0 0,0 1 1 0 0,0-1-1 0 0,0 1 0 0 0,0 0 0 0 0,0-1 0 0 0,0 1 0 0 0,0 0 1 0 0,0 0-1 0 0,0 0 0 0 0,0 0 0 0 0,0 0 0 0 0,0 0 0 0 0,0 0 1 0 0,-1 0-1 0 0,0 0 64 0 0,0 0 0 0 0,0 1 1 0 0,1-1-1 0 0,-1 0 0 0 0,0 1 1 0 0,0 0-1 0 0,1-1 0 0 0,-1 1 0 0 0,-3 2 1 0 0,0 2-84 0 0,0 0 0 0 0,0 1 0 0 0,0-1-1 0 0,1 1 1 0 0,0 0 0 0 0,0 0 0 0 0,1 1 0 0 0,-1-1 0 0 0,1 1 0 0 0,1 0 0 0 0,-1 0 0 0 0,-1 10 0 0 0,-2 6-95 0 0,2 1 0 0 0,-1 35 0 0 0,2-21-32 0 0,-3 105 188 0 0,7-126-162 0 0,0 0 1 0 0,1 1 0 0 0,1-1 0 0 0,1 0 0 0 0,0-1 0 0 0,7 19-1 0 0,-8-28-28 0 0,0 0-1 0 0,1-1 0 0 0,0 1 0 0 0,0-1 0 0 0,0 1 0 0 0,1-1 0 0 0,0-1 1 0 0,11 11-1 0 0,-13-14-9 0 0,0 1-1 0 0,0-1 1 0 0,0 0 0 0 0,0 0 0 0 0,1 0 0 0 0,-1 0 0 0 0,1-1-1 0 0,-1 1 1 0 0,1-1 0 0 0,0 0 0 0 0,0 0 0 0 0,-1 0 0 0 0,1-1-1 0 0,0 1 1 0 0,0-1 0 0 0,0 0 0 0 0,0 0 0 0 0,0-1 0 0 0,4 0-1 0 0,2-1 24 0 0,0-2 0 0 0,-1 1 0 0 0,1-1 0 0 0,-1-1 0 0 0,1 1 0 0 0,-1-2 0 0 0,-1 1 0 0 0,1-1 0 0 0,-1-1 0 0 0,0 0 0 0 0,13-14 0 0 0,-9 8 32 0 0,0-1 0 0 0,-1-1-1 0 0,-1 0 1 0 0,0-1 0 0 0,-1 1 0 0 0,7-19 0 0 0,-8 13 11 0 0,-1 0 1 0 0,0 0-1 0 0,-2-1 1 0 0,-1 1-1 0 0,-1-1 0 0 0,2-40 1 0 0,-5 45-18 0 0,-1-1 0 0 0,0 1 0 0 0,-1-1 0 0 0,-1 1 0 0 0,-1 0 0 0 0,0 0 0 0 0,-2 0 0 0 0,1 1 0 0 0,-10-18 0 0 0,11 27-16 0 0,0 0 1 0 0,0 0-1 0 0,-1 0 1 0 0,0 1-1 0 0,0 0 1 0 0,-1 0-1 0 0,0 0 0 0 0,0 0 1 0 0,0 1-1 0 0,-7-5 1 0 0,8 8-19 0 0,1-1 0 0 0,0 1 0 0 0,-1 0 0 0 0,1 0 0 0 0,-1 1 0 0 0,0-1 0 0 0,1 1 0 0 0,-1 0 0 0 0,0 0 0 0 0,0 1 1 0 0,0-1-1 0 0,0 1 0 0 0,0 0 0 0 0,0 0 0 0 0,0 1 0 0 0,1 0 0 0 0,-9 2 0 0 0,2 0-15 0 0,2 1 1 0 0,-1 0-1 0 0,0 1 0 0 0,1 0 1 0 0,0 1-1 0 0,0 0 1 0 0,0 1-1 0 0,1-1 0 0 0,0 1 1 0 0,0 1-1 0 0,1 0 0 0 0,-9 12 1 0 0,-3 6-8 0 0,2 1 0 0 0,-27 55 0 0 0,33-60-131 0 0,1 1 1 0 0,1 1-1 0 0,1 0 0 0 0,1 0 0 0 0,2 0 0 0 0,-5 32 1 0 0,10-50-14 0 0,0-1 0 0 0,0 1 0 0 0,0-1 0 0 0,1 0 0 0 0,0 1 1 0 0,0-1-1 0 0,0 0 0 0 0,0 0 0 0 0,1 1 0 0 0,0-1 0 0 0,3 7 0 0 0,-3-9-81 0 0,0 0 0 0 0,0 0-1 0 0,0 0 1 0 0,1-1 0 0 0,-1 1-1 0 0,1 0 1 0 0,-1-1 0 0 0,1 0 0 0 0,0 1-1 0 0,0-1 1 0 0,0 0 0 0 0,0-1-1 0 0,0 1 1 0 0,1 0 0 0 0,-1-1-1 0 0,0 0 1 0 0,1 0 0 0 0,4 1-1 0 0,15 1-1698 0 0,3-3-53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39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94 8287 0 0,'0'0'639'0'0,"0"0"-124"0"0,0 0 1017 0 0,0 0 489 0 0,0 0 99 0 0,0 0-136 0 0,0 0-657 0 0,0 0-287 0 0,3 0-59 0 0,2 1-265 0 0,1-1 69 0 0,-1 0 0 0 0,0 0 0 0 0,1 0 0 0 0,-1-1 0 0 0,10-2 0 0 0,-13 2-210 0 0,5-9 993 0 0,-7 8-1482 0 0,0 0 0 0 0,1-1 0 0 0,-1 1 0 0 0,0 0 0 0 0,0 0 0 0 0,0 0 0 0 0,0 0 0 0 0,-1 0 0 0 0,1 0-1 0 0,-1 0 1 0 0,1 0 0 0 0,-1 0 0 0 0,1 0 0 0 0,-1 0 0 0 0,0 0 0 0 0,0 0 0 0 0,0 0 0 0 0,-3-3 0 0 0,1 2-7 0 0,1 0-1 0 0,-1 1 1 0 0,0-1 0 0 0,0 1 0 0 0,0 0 0 0 0,-1 0-1 0 0,1 0 1 0 0,-1 0 0 0 0,-6-2 0 0 0,1 1-19 0 0,1 0 0 0 0,-1 1 0 0 0,0 0-1 0 0,1 1 1 0 0,-1 0 0 0 0,0 1 0 0 0,0-1 0 0 0,-16 3 0 0 0,12 1-48 0 0,0 0-1 0 0,0 1 1 0 0,1 0-1 0 0,0 1 0 0 0,0 1 1 0 0,0 0-1 0 0,1 0 1 0 0,-1 1-1 0 0,2 0 1 0 0,-1 1-1 0 0,1 1 1 0 0,0-1-1 0 0,1 2 1 0 0,-15 17-1 0 0,11-10-7 0 0,0 1 0 0 0,2 0 0 0 0,0 1 0 0 0,1 0 0 0 0,1 0 0 0 0,1 1 0 0 0,1 0 0 0 0,-7 29 0 0 0,11-32-8 0 0,1-1 0 0 0,0 0 0 0 0,1 1 0 0 0,1 0 0 0 0,1-1 0 0 0,0 1 0 0 0,1-1 0 0 0,1 1 0 0 0,0-1 0 0 0,1 0 0 0 0,1 0 0 0 0,1-1 0 0 0,0 1 0 0 0,1-1 0 0 0,1 0 0 0 0,0-1 0 0 0,15 21 0 0 0,-16-27 4 0 0,1 0 0 0 0,0 0 0 0 0,0 0 0 0 0,0-1 0 0 0,1 0 0 0 0,0-1 0 0 0,1 0 0 0 0,-1 0 0 0 0,17 7 0 0 0,-18-10 0 0 0,-1-1 0 0 0,1 1 0 0 0,-1-1 0 0 0,1-1 0 0 0,0 1 0 0 0,-1-1 0 0 0,1 0 0 0 0,0-1 0 0 0,0 0 0 0 0,0 0 0 0 0,0-1 0 0 0,0 0 0 0 0,0-1 0 0 0,9-2 0 0 0,-5 0-105 0 0,-2 1-69 0 0,-1 0 1 0 0,1 0 0 0 0,-1-1 0 0 0,0-1 0 0 0,0 0 0 0 0,-1 0 0 0 0,11-8-1 0 0,-9 6-2086 0 0,0 1 0 0 0,13-7 0 0 0,-10 6-6165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39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69 18575 0 0,'-1'-10'279'0'0,"0"3"41"0"0,1 0 1 0 0,0 0 0 0 0,0 0-1 0 0,0-1 1 0 0,4-13 0 0 0,-4 19 684 0 0,0 2 330 0 0,0 0 59 0 0,0 0-87 0 0,0 0-418 0 0,0 0-178 0 0,0 0-36 0 0,0 3-70 0 0,4 46-91 0 0,-2 0-1 0 0,-5 57 1 0 0,0-2-339 0 0,6 11-56 0 0,-1 55-83 0 0,-2-136-10 0 0,0-21-17 0 0,0 0 0 0 0,-3 21 0 0 0,0-23-9 0 0,-5-3-56 0 0,7-7 19 0 0,1-1 1 0 0,-1 0-1 0 0,1 1 0 0 0,-1-1 1 0 0,1 0-1 0 0,-1 0 0 0 0,0 0 0 0 0,1 1 1 0 0,-1-1-1 0 0,1 0 0 0 0,-1 0 1 0 0,0 0-1 0 0,1 0 0 0 0,-1 0 1 0 0,0 0-1 0 0,1 0 0 0 0,-1 0 0 0 0,1 0 1 0 0,-1-1-1 0 0,0 1 0 0 0,1 0 1 0 0,-1 0-1 0 0,1 0 0 0 0,-1-1 1 0 0,0 1-1 0 0,1 0 0 0 0,-1-1 0 0 0,1 1 1 0 0,-1 0-1 0 0,0-1 0 0 0,-13-17-1251 0 0,11 14 762 0 0,-8-13-1042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39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25 205 3223 0 0,'-1'-1'240'0'0,"0"-2"-194"0"0,-10-10 627 0 0,10 12-415 0 0,-5-6 4454 0 0,1 0 7047 0 0,9-1-3916 0 0,3 0-10090 0 0,2 0 2771 0 0,1 1 0 0 0,0 0-1 0 0,1 1 1 0 0,17-9 0 0 0,48-16 239 0 0,-55 23-558 0 0,24-9-67 0 0,2 2 1 0 0,-1 2-1 0 0,2 2 0 0 0,76-8 1 0 0,-86 21-1987 0 0,-36-2 989 0 0,-2 0-105 0 0,2 2-420 0 0,5 5-184 0 0,-5-5-36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40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44 7367 0 0,'0'0'568'0'0,"0"0"111"0"0,0 0 1854 0 0,0 0 849 0 0,0 2 164 0 0,2 45 2669 0 0,-8 28-2809 0 0,1-7-1991 0 0,4-31-1249 0 0,3 0 1 0 0,0-1-1 0 0,3 1 0 0 0,1-1 0 0 0,12 44 0 0 0,-4-37-94 0 0,2 0 0 0 0,1-1 0 0 0,42 73 0 0 0,-55-108-65 0 0,0-1 0 0 0,0-1 0 0 0,1 1-1 0 0,-1 0 1 0 0,1-1 0 0 0,0 0 0 0 0,1 0-1 0 0,-1-1 1 0 0,1 1 0 0 0,0-1 0 0 0,8 4-1 0 0,-10-6 0 0 0,1 0 0 0 0,-1-1-1 0 0,0 1 1 0 0,0-1-1 0 0,1 0 1 0 0,-1 0-1 0 0,1-1 1 0 0,-1 1-1 0 0,1-1 1 0 0,-1 0-1 0 0,1 0 1 0 0,-1 0 0 0 0,1-1-1 0 0,-1 0 1 0 0,1 0-1 0 0,-1 0 1 0 0,0 0-1 0 0,1-1 1 0 0,3-1-1 0 0,3-3 10 0 0,-1 0-1 0 0,1-1 1 0 0,-1 0-1 0 0,-1 0 1 0 0,11-11-1 0 0,42-48 40 0 0,-34 34-36 0 0,-14 17 2 0 0,-1-1 1 0 0,-1-1-1 0 0,-1 0 1 0 0,0-1-1 0 0,-2 0 1 0 0,0-1-1 0 0,0 0 1 0 0,-2 0-1 0 0,10-40 1 0 0,-12 34 16 0 0,-1-1 0 0 0,-1 0 0 0 0,-2 1 1 0 0,0-1-1 0 0,-1 0 0 0 0,-2 0 0 0 0,-7-40 1 0 0,6 54-23 0 0,0 1 0 0 0,-1-1 1 0 0,0 1-1 0 0,-1 0 0 0 0,0 0 1 0 0,-1 0-1 0 0,0 1 0 0 0,-1-1 1 0 0,0 2-1 0 0,0-1 0 0 0,-1 1 1 0 0,0 0-1 0 0,-12-9 0 0 0,15 13-8 0 0,0 1 0 0 0,-1 0 0 0 0,0 0 0 0 0,0 0 0 0 0,0 1 0 0 0,0 0 0 0 0,-1 0 0 0 0,1 1 0 0 0,-1 0 0 0 0,1 0 0 0 0,-1 0 0 0 0,0 1 0 0 0,0 0 0 0 0,0 0 0 0 0,0 1 0 0 0,0 0 0 0 0,0 0 0 0 0,1 1 0 0 0,-1-1 0 0 0,0 2 0 0 0,0-1 0 0 0,0 1 0 0 0,1 0 0 0 0,-9 3 0 0 0,2 2-13 0 0,0 0 0 0 0,1 0 0 0 0,0 1 0 0 0,0 1 0 0 0,-13 13 0 0 0,-50 54-119 0 0,62-61-218 0 0,1 1 1 0 0,0 1-1 0 0,1 0 1 0 0,-14 29-1 0 0,3 6-8907 0 0,16-30 406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41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509 115 4143 0 0,'0'0'319'0'0,"0"0"381"0"0,0 0 2380 0 0,0 0 1061 0 0,0 0 215 0 0,0 0-410 0 0,0 0-1889 0 0,0 0-825 0 0,0 0-164 0 0,0 0-124 0 0,1 2-363 0 0,9 22-184 0 0,-1 0 1 0 0,-2 1-1 0 0,0 0 0 0 0,-2 0 1 0 0,4 42-1 0 0,-4 253 742 0 0,-6-196-961 0 0,2-108-201 0 0,4 26 0 0 0,-2-26 499 0 0,1 26 1 0 0,8-44-349 0 0,-8 0-123 0 0,-1 0 0 0 0,0 1 1 0 0,0-1-1 0 0,0 0 0 0 0,-1 0 0 0 0,1-1 0 0 0,0 1 1 0 0,-1-1-1 0 0,0 1 0 0 0,1-1 0 0 0,-1 0 0 0 0,0 0 1 0 0,0 0-1 0 0,1-3 0 0 0,4-7 20 0 0,9-27 0 0 0,-16 37-25 0 0,8-18 0 0 0,-1 0 0 0 0,-1 0 0 0 0,4-31 0 0 0,-4 7 0 0 0,-2 11 0 0 0,1-37 0 0 0,-6 13 32 0 0,-12-87 0 0 0,9 118-21 0 0,-2 0-1 0 0,0 0 1 0 0,-2 1 0 0 0,-1 0-1 0 0,-18-35 1 0 0,23 52 5 0 0,-2 0 0 0 0,1 0 0 0 0,-1 0 0 0 0,0 1 0 0 0,-1 0 0 0 0,0 0 0 0 0,-15-12 0 0 0,18 16-8 0 0,-1 1-1 0 0,1 0 1 0 0,-1 1-1 0 0,0-1 1 0 0,0 1-1 0 0,0 0 1 0 0,0 0-1 0 0,0 1 1 0 0,0-1-1 0 0,0 1 1 0 0,-1 0-1 0 0,1 1 1 0 0,-1-1-1 0 0,1 1 1 0 0,0 0-1 0 0,-11 1 1 0 0,7 1-8 0 0,-1 0 0 0 0,1 1 0 0 0,1 0 0 0 0,-1 0 0 0 0,0 1 0 0 0,1 0 0 0 0,0 1 0 0 0,0 0 0 0 0,0 0 0 0 0,-13 11 0 0 0,11-6 0 0 0,0-1 0 0 0,1 1 0 0 0,0 0 0 0 0,1 1 0 0 0,0 0 0 0 0,-12 23 0 0 0,17-28 0 0 0,1 0 0 0 0,0 0 0 0 0,0 0 0 0 0,0 0 0 0 0,1 1 0 0 0,0-1 0 0 0,0 1 0 0 0,0-1 0 0 0,1 0 0 0 0,0 1 0 0 0,0-1 0 0 0,1 1 0 0 0,0-1 0 0 0,0 0 0 0 0,0 1 0 0 0,1-1 0 0 0,4 11 0 0 0,-3-10 0 0 0,1-1 0 0 0,-1 1 0 0 0,1-1 0 0 0,0 0 0 0 0,0 0 0 0 0,1 0 0 0 0,0-1 0 0 0,0 1 0 0 0,0-1 0 0 0,0 0 0 0 0,1-1 0 0 0,0 1 0 0 0,0-1 0 0 0,0 0 0 0 0,10 3 0 0 0,33 10-31 0 0,-33-12 15 0 0,20 8-1 0 0,-23-6 17 0 0,2 2 0 0 0,-12-4 0 0 0,-2-2 0 0 0,5 10 0 0 0,-6-10 6 0 0,0 0 0 0 0,0 0 1 0 0,0 0-1 0 0,0 0 0 0 0,-1 0 0 0 0,1 0 0 0 0,-1 0 1 0 0,0 0-1 0 0,0 0 0 0 0,0 0 0 0 0,0 0 0 0 0,0-1 1 0 0,-3 5-1 0 0,-24 34 155 0 0,27-39-152 0 0,-117 141 279 0 0,102-124-273 0 0,-77 78-15 0 0,61-66-14 0 0,-2-1 0 0 0,-53 36-1 0 0,25-20-566 0 0,41-26-731 0 0,20-19 59 0 0,1-1-54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55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0 240 7831 0 0,'0'0'603'0'0,"1"-2"-396"0"0,25-53 5494 0 0,13-26 3292 0 0,-31 67-8184 0 0,17-23 1 0 0,-23 36-745 0 0,3-6 164 0 0,0 1 0 0 0,0 0 0 0 0,1 0 1 0 0,0 0-1 0 0,7-4 0 0 0,-12 9-201 0 0,0 0-1 0 0,0 0 0 0 0,1 0 0 0 0,-1 1 0 0 0,1-1 0 0 0,-1 0 0 0 0,0 1 1 0 0,1-1-1 0 0,-1 1 0 0 0,1-1 0 0 0,0 1 0 0 0,-1 0 0 0 0,1 0 1 0 0,-1 0-1 0 0,1 0 0 0 0,-1 0 0 0 0,1 0 0 0 0,0 0 0 0 0,-1 0 1 0 0,1 1-1 0 0,-1-1 0 0 0,1 1 0 0 0,-1-1 0 0 0,1 1 0 0 0,-1-1 0 0 0,0 1 1 0 0,1 0-1 0 0,-1 0 0 0 0,0 0 0 0 0,1-1 0 0 0,-1 1 0 0 0,0 1 1 0 0,1 0-1 0 0,10 11 8 0 0,-2 1 0 0 0,0 0 0 0 0,0 1 0 0 0,-2 0 0 0 0,14 31 1 0 0,-12-24-37 0 0,1-1 1 0 0,16 23-1 0 0,-21-35 10 0 0,1 0 0 0 0,1 0 0 0 0,-1-1 0 0 0,1-1-1 0 0,1 1 1 0 0,-1-1 0 0 0,1-1 0 0 0,1 1 0 0 0,11 5 0 0 0,-18-10 21 0 0,1-1 0 0 0,0 1 0 0 0,0 0 1 0 0,0-1-1 0 0,0 0 0 0 0,0 0 0 0 0,0 0 0 0 0,1-1 1 0 0,-1 1-1 0 0,0-1 0 0 0,0 0 0 0 0,0 0 0 0 0,1 0 1 0 0,-1-1-1 0 0,0 0 0 0 0,0 0 0 0 0,0 0 0 0 0,0 0 0 0 0,0 0 1 0 0,0-1-1 0 0,0 0 0 0 0,0 0 0 0 0,0 0 0 0 0,-1 0 1 0 0,1 0-1 0 0,5-6 0 0 0,-3 2 11 0 0,-1 1 0 0 0,0-1 0 0 0,0-1 0 0 0,0 1 0 0 0,-1-1 0 0 0,0 1 0 0 0,5-12 0 0 0,-1-3-103 0 0,8-27 1 0 0,-5 9-868 0 0,-6 25-170 0 0,0 4-54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42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91 165 2759 0 0,'0'-3'207'0'0,"-4"-38"1232"0"0,-12-23 11945 0 0,8 36-8245 0 0,2 1-3308 0 0,6 26-1010 0 0,0 1-27 0 0,0 0-60 0 0,0 0-212 0 0,0 0-90 0 0,0 0-16 0 0,0 0-46 0 0,0 0-163 0 0,4 62 216 0 0,1-12-379 0 0,-5-45-41 0 0,3 73 60 0 0,-9 111-1 0 0,-41 166-13 0 0,41-307-45 0 0,-3 15-588 0 0,9-61 316 0 0,0-2-353 0 0,0 0-157 0 0,0 0-28 0 0,0 0-56 0 0,0 0-196 0 0,0 0-88 0 0,0 0-847 0 0,0 0-3480 0 0,0 0-1490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42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1 497 8751 0 0,'0'0'399'0'0,"1"-2"-4"0"0,1-1-310 0 0,-1 2-42 0 0,-1 0 0 0 0,1 0 0 0 0,0 0 1 0 0,0 0-1 0 0,-1-1 0 0 0,1 1 1 0 0,-1 0-1 0 0,1-1 0 0 0,-1 1 0 0 0,0 0 1 0 0,1-1-1 0 0,-1 1 0 0 0,0-2 0 0 0,5-9 12151 0 0,2 3-6889 0 0,-6 8-5221 0 0,1 0 0 0 0,-1 0 0 0 0,1 0 0 0 0,0 0-1 0 0,0 0 1 0 0,0 0 0 0 0,0 1 0 0 0,-1-1 0 0 0,1 1 0 0 0,0-1 0 0 0,0 1 0 0 0,0 0 0 0 0,0 0 0 0 0,0 0-1 0 0,3 0 1 0 0,0 0-71 0 0,82-3 288 0 0,-73 2-263 0 0,0-1 1 0 0,-1-1 0 0 0,1 0-1 0 0,16-7 1 0 0,-14 4-106 0 0,0-1 0 0 0,-1 0 0 0 0,0-2 0 0 0,0 1 0 0 0,-1-2 0 0 0,0 0 0 0 0,0-1-1 0 0,-1 0 1 0 0,-1-1 0 0 0,0 0 0 0 0,0-1 0 0 0,18-28 0 0 0,-30 41 67 0 0,11-17-95 0 0,15-31 0 0 0,-24 43 83 0 0,1-1 0 0 0,-1 0 0 0 0,-1 1 1 0 0,1-1-1 0 0,-1 0 0 0 0,0 0 0 0 0,0 0 0 0 0,-1 0 1 0 0,0 0-1 0 0,0-7 0 0 0,-3-20 154 0 0,1 10 142 0 0,-1 0 0 0 0,-6-23-1 0 0,7 44 723 0 0,-1 6-427 0 0,-3 16-292 0 0,-3 27-365 0 0,-20 308 260 0 0,24-228-175 0 0,-4 83-7 0 0,9-164-69 0 0,0-44-283 0 0,0-2-91 0 0,0 0-5 0 0,0 0-73 0 0,0 0-309 0 0,1-2-134 0 0,17-18-7498 0 0,-7 7 151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43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114 115 10591 0 0,'0'0'819'0'0,"0"-2"-534"0"0,1-9-147 0 0,0-6 5460 0 0,0 15-2427 0 0,-1 2-266 0 0,0 0-1224 0 0,0 0-538 0 0,0 0-108 0 0,0 0-118 0 0,0 2-420 0 0,-3 27-205 0 0,0 0 0 0 0,-2 0 0 0 0,-10 37-1 0 0,4-21-164 0 0,-66 356 94 0 0,76-394-221 0 0,0-1 0 0 0,0 1 0 0 0,1-1 0 0 0,0 1 0 0 0,1-1 0 0 0,-1 1 0 0 0,1-1 0 0 0,0 1 0 0 0,1-1 0 0 0,0 1 0 0 0,0-1 0 0 0,4 9 0 0 0,1-5 0 0 0,-5-9 0 0 0,0 0 0 0 0,0 1 0 0 0,0-2 0 0 0,0 1 0 0 0,0 0 0 0 0,0 0 0 0 0,0-1 0 0 0,0 1 0 0 0,0-1 0 0 0,0 1 0 0 0,0-1 0 0 0,1 0 0 0 0,-1 0 0 0 0,0 0 0 0 0,0 0 0 0 0,0 0 0 0 0,0-1 0 0 0,0 1 0 0 0,0-1 0 0 0,1 1 0 0 0,-1-1 0 0 0,0 0 0 0 0,0 0 0 0 0,-1 1 0 0 0,4-3 0 0 0,4-2 0 0 0,-1 0 0 0 0,1 0 0 0 0,-1-1 0 0 0,8-8 0 0 0,8-9 14 0 0,-1-2 1 0 0,0 0-1 0 0,-2-1 0 0 0,-1-2 1 0 0,-2 0-1 0 0,18-34 1 0 0,77-192 139 0 0,-72 157-126 0 0,22-65 222 0 0,-53 142 91 0 0,-10 20-330 0 0,0 0-1 0 0,0 0 1 0 0,0-1-1 0 0,1 1 1 0 0,-1 0-1 0 0,0 0 1 0 0,0 0-1 0 0,0 0 1 0 0,0 0 0 0 0,0 0-1 0 0,0 0 1 0 0,0 0-1 0 0,0 0 1 0 0,0-1-1 0 0,0 1 1 0 0,0 0-1 0 0,0 0 1 0 0,0 0-1 0 0,1 0 1 0 0,-1 0-1 0 0,0 0 1 0 0,0 0-1 0 0,0 0 1 0 0,0 0 0 0 0,0 0-1 0 0,0 0 1 0 0,0 0-1 0 0,0 0 1 0 0,1 0-1 0 0,-1 0 1 0 0,0 0-1 0 0,0 0 1 0 0,0 0-1 0 0,0 0 1 0 0,0 0-1 0 0,0 0 1 0 0,0 0-1 0 0,0 0 1 0 0,1 0 0 0 0,-1 0-1 0 0,0 0 1 0 0,0 0-1 0 0,0 0 1 0 0,0 0-1 0 0,0 11 137 0 0,-21 98-13 0 0,3-26-78 0 0,-46 459-45 0 0,64-511-87 0 0,0-28-53 0 0,0-3-161 0 0,0 0-66 0 0,2 0-17 0 0,1-1 64 0 0,1 1 0 0 0,-1-1 0 0 0,0 0-1 0 0,0 0 1 0 0,1 0 0 0 0,-1 0 0 0 0,0 0 0 0 0,0-1-1 0 0,0 1 1 0 0,0-1 0 0 0,0 0 0 0 0,-1 0 0 0 0,1 0 0 0 0,0 0-1 0 0,-1 0 1 0 0,4-5 0 0 0,11-12-9027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43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626 167 15199 0 0,'0'0'1172'0'0,"0"0"-465"0"0,0 0 890 0 0,0 0 473 0 0,0 0 89 0 0,0 0-149 0 0,0 0-693 0 0,0 0-301 0 0,0 0-65 0 0,-1 2-111 0 0,-2 6-677 0 0,1 1 1 0 0,0-1 0 0 0,0 1-1 0 0,0-1 1 0 0,1 1 0 0 0,0 14 0 0 0,-2 11 43 0 0,-11 130 20 0 0,0 8-182 0 0,-3 4 222 0 0,14-138-193 0 0,2-16 65 0 0,1-20-75 0 0,6-12 0 0 0,5-7 117 0 0,-1 0 1 0 0,0-1-1 0 0,-2-1 0 0 0,9-23 1 0 0,17-82-353 0 0,-19 63 168 0 0,-4 0 0 0 0,-2-2-1 0 0,-2 1 1 0 0,-3-89 0 0 0,-5 142 4 0 0,0-1 0 0 0,0 1 0 0 0,-1-1-1 0 0,0 1 1 0 0,0-1 0 0 0,-1 1 0 0 0,0 0 0 0 0,-8-15-1 0 0,7 17 5 0 0,-1 1 0 0 0,1 0 0 0 0,-1 0-1 0 0,0 0 1 0 0,0 0 0 0 0,-1 1-1 0 0,1 0 1 0 0,-1 0 0 0 0,0 1 0 0 0,-1-1-1 0 0,-9-4 1 0 0,4 3 2 0 0,-1 0-1 0 0,1 1 1 0 0,-1 1-1 0 0,-1 0 1 0 0,1 0-1 0 0,-1 1 1 0 0,1 1-1 0 0,-1 0 1 0 0,0 1-1 0 0,-16 1 1 0 0,19 1-1 0 0,-1 0-1 0 0,1 1 1 0 0,0 0-1 0 0,0 1 1 0 0,0 0-1 0 0,0 0 1 0 0,1 1-1 0 0,-1 1 1 0 0,1 0-1 0 0,0 0 1 0 0,1 1-1 0 0,-17 13 1 0 0,20-14-6 0 0,-1-1 0 0 0,2 2 0 0 0,-1-1 0 0 0,0 1 0 0 0,1 0 0 0 0,0 0 0 0 0,1 0 0 0 0,-1 1 0 0 0,-6 13 0 0 0,11-19 0 0 0,-1 0 0 0 0,1 0 0 0 0,0-1 0 0 0,0 1 0 0 0,0 0 0 0 0,-1 0 0 0 0,1 0 0 0 0,0 0 0 0 0,0 0 0 0 0,1 0 0 0 0,-1-1 0 0 0,0 1 0 0 0,0 1 0 0 0,2 1 0 0 0,-1 0 0 0 0,1 0 0 0 0,0 0 0 0 0,0-1 0 0 0,0 1 0 0 0,0 0 0 0 0,0-1 0 0 0,0 0 0 0 0,1 1 0 0 0,-1-1 0 0 0,1 0 0 0 0,0 0 0 0 0,-1 0 0 0 0,1-1 0 0 0,0 1 0 0 0,0-1 0 0 0,0 0 0 0 0,6 2 0 0 0,6 2 0 0 0,1-1 0 0 0,24 3 0 0 0,-32-6 0 0 0,34 6-22 0 0,9 0-75 0 0,69 20 0 0 0,-107-22 97 0 0,-3 2 0 0 0,-8-5 0 0 0,-1 0 0 0 0,0 0 0 0 0,0-1 0 0 0,0 1 0 0 0,0 1 0 0 0,0-1 0 0 0,0 0 0 0 0,-1 0 0 0 0,1 0 0 0 0,-1 0 0 0 0,0 0 0 0 0,1 1 0 0 0,-1-1 0 0 0,0 0 0 0 0,0 0 0 0 0,0 1 0 0 0,0-1 0 0 0,-1 0 0 0 0,0 3 0 0 0,-1 4 0 0 0,0 0 0 0 0,-1 0 0 0 0,-5 11 0 0 0,5-13 0 0 0,-1 1 0 0 0,0-1 0 0 0,-1 0 0 0 0,0-1 0 0 0,0 1 0 0 0,-7 6 0 0 0,-40 34 0 0 0,37-34 0 0 0,-85 80 107 0 0,-29 25 62 0 0,29-34 12 0 0,77-63-176 0 0,1 1 0 0 0,-22 29 0 0 0,-16 30-244 0 0,59-79 78 0 0,1-2-266 0 0,0 0-110 0 0,0 0-27 0 0,0 0-168 0 0,0 0-689 0 0,0 0-298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45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149 143 1839 0 0,'1'-1'248'0'0,"2"-5"612"0"0,0 1-1 0 0,0-1 0 0 0,0 0 0 0 0,-1 0 0 0 0,3-11 0 0 0,-3 10-117 0 0,0-1 0 0 0,0 1 1 0 0,1 0-1 0 0,7-12 0 0 0,15-20 3275 0 0,-24 37-2836 0 0,4-4 593 0 0,-4 5 4493 0 0,0 7-6087 0 0,-1 0-1 0 0,0-1 0 0 0,0 1 0 0 0,0 0 1 0 0,-1 0-1 0 0,0-1 0 0 0,0 1 0 0 0,-1-1 0 0 0,-3 11 1 0 0,-25 50 474 0 0,26-58-574 0 0,-26 53 192 0 0,8-12-226 0 0,-3-2 0 0 0,-1-1 0 0 0,-39 51 0 0 0,58-88-159 0 0,5-8-14 0 0,2-1-169 0 0,0 0-707 0 0,0 0-311 0 0,0 0-1381 0 0,0 0-5301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45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1 9215 0 0,'0'0'707'0'0,"0"0"-139"0"0,0 0 1145 0 0,0 0 551 0 0,0 0 111 0 0,-1 2-179 0 0,-30 63 1727 0 0,-17 34-2224 0 0,-58 104-675 0 0,76-140-723 0 0,9-16-3839 0 0,21-47 1850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46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77 7367 0 0,'0'0'334'0'0,"0"0"-1"0"0,0 3 306 0 0,-17 39 8768 0 0,-4 2-4129 0 0,-8 16-3280 0 0,-25 60-808 0 0,-15 38-901 0 0,47-99-997 0 0,-54 102 0 0 0,-6-8 2500 0 0,67-125-1732 0 0,75-119-148 0 0,-38 50 170 0 0,28-77 0 0 0,5-50 261 0 0,11-29-17 0 0,-39 135 12 0 0,13-37 507 0 0,-27 57-134 0 0,-12 41-502 0 0,-1 1-1 0 0,0 0-20 0 0,4 13-27 0 0,-1 8-109 0 0,1 19-1 0 0,2 16-47 0 0,2-12-1 0 0,24 119 32 0 0,-19-111-22 0 0,20 54 0 0 0,-20-77-13 0 0,-4-19 0 0 0,-7-9 0 0 0,0 1 0 0 0,0-1 0 0 0,0 0 0 0 0,-1 0 0 0 0,1 0 0 0 0,0 0 0 0 0,0 0 0 0 0,0-1 0 0 0,0 1 0 0 0,0-1 0 0 0,1 1 0 0 0,-1-1 0 0 0,0 0 0 0 0,0 0 0 0 0,4 0 0 0 0,-3 0 0 0 0,1-1 0 0 0,-1 0 0 0 0,1 1 0 0 0,0-2 0 0 0,-1 1 0 0 0,1 0 0 0 0,-1-1 0 0 0,5-2 0 0 0,3-4 0 0 0,1 0 0 0 0,-2-1 0 0 0,18-18 0 0 0,-25 24 0 0 0,27-29 15 0 0,-1-1 1 0 0,-2-1-1 0 0,43-74 0 0 0,-30 34 24 0 0,33-86 0 0 0,-64 140 10 0 0,-2 1 0 0 0,0-1 1 0 0,7-37-1 0 0,-12 50 475 0 0,-2 21-402 0 0,-3 24-109 0 0,-95 369 168 0 0,83-350-169 0 0,7-23 6 0 0,-1-1-1 0 0,-19 44 0 0 0,-12 31-18 0 0,30-78-17 0 0,10-28-75 0 0,0-2-19 0 0,0 0 0 0 0,0 0-99 0 0,0 0-413 0 0,0 0-177 0 0,13-9-1011 0 0,-6 4 725 0 0,-1 0 0 0 0,11-11 0 0 0,-2-1-708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46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0 15607 0 0,'0'0'712'0'0,"0"0"-14"0"0,2 0-448 0 0,6 0 20 0 0,-7 1-162 0 0,-1-1 1 0 0,1 0 0 0 0,-1 0 0 0 0,1 1-1 0 0,-1-1 1 0 0,1 0 0 0 0,-1 1 0 0 0,0-1 0 0 0,1 0-1 0 0,-1 1 1 0 0,0-1 0 0 0,1 1 0 0 0,-1-1 0 0 0,0 0-1 0 0,1 1 1 0 0,-1-1 0 0 0,0 1 0 0 0,0-1-1 0 0,1 1 1 0 0,-1-1 0 0 0,0 1 0 0 0,0-1 0 0 0,0 2-1 0 0,0-1 202 0 0,2 7 301 0 0,-1 0 0 0 0,0 0 0 0 0,0 1 0 0 0,-1-1 0 0 0,0 1 0 0 0,-1-1 0 0 0,0 0 0 0 0,-3 15 0 0 0,2-11-201 0 0,-11 57 722 0 0,-2-1 1 0 0,-26 69-1 0 0,12-49-938 0 0,11-30 27 0 0,-41 90 0 0 0,53-134-221 0 0,30-84-824 0 0,9 0 37 0 0,4-7-565 0 0,36-112 0 0 0,-37 83 1114 0 0,10-40 1802 0 0,-46 146-1498 0 0,0 0 0 0 0,0 0 0 0 0,0 0 0 0 0,0-1 0 0 0,0 1 0 0 0,0 0 0 0 0,1 0 0 0 0,-1 0 0 0 0,0-1 0 0 0,0 1 0 0 0,0 0 0 0 0,0 0 0 0 0,0 0 0 0 0,0-1 0 0 0,0 1 0 0 0,0 0 0 0 0,0 0 0 0 0,1 0 0 0 0,-1 0 1 0 0,0-1-1 0 0,0 1 0 0 0,0 0 0 0 0,0 0 0 0 0,1 0 0 0 0,-1 0 0 0 0,0 0 0 0 0,0 0 0 0 0,0 0 0 0 0,1-1 0 0 0,-1 1 0 0 0,0 0 0 0 0,0 0 0 0 0,0 0 0 0 0,1 0 0 0 0,-1 0 0 0 0,0 0 0 0 0,0 0 0 0 0,0 0 0 0 0,1 0 0 0 0,-1 0 0 0 0,0 0 0 0 0,0 0 0 0 0,0 0 0 0 0,1 0 0 0 0,-1 0 1 0 0,0 1-1 0 0,0-1 0 0 0,0 0 0 0 0,1 0 0 0 0,-1 0 0 0 0,0 0 0 0 0,0 0 0 0 0,0 0 0 0 0,1 1 0 0 0,11 14 499 0 0,9 26-874 0 0,0 11 476 0 0,-3 1 0 0 0,-1 1-1 0 0,-3 0 1 0 0,12 104 0 0 0,-24-131-152 0 0,-2-1 0 0 0,-1 1 0 0 0,0-1 0 0 0,-9 39 0 0 0,-17 37-623 0 0,26-100 288 0 0,1-2-403 0 0,-2 1-174 0 0,-7 2-1810 0 0,-2-3-7102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47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12439 0 0,'0'0'958'0'0,"0"0"-244"0"0,0 0 1300 0 0,0 0 634 0 0,0 0 126 0 0,2 0-222 0 0,7 3-1518 0 0,1 0 1 0 0,0-1-1 0 0,11 0 0 0 0,60 1 456 0 0,-66-3-1318 0 0,18-2-693 0 0,0-1 0 0 0,-1-2 0 0 0,0 0 1 0 0,43-15-1 0 0,-47 12-1470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47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367 63 11975 0 0,'2'-8'1083'0'0,"0"0"-1381"0"0,-2 5-611 0 0,1-2 3462 0 0,1-1 2867 0 0,0-2 3983 0 0,-3 11-9304 0 0,1 0 0 0 0,0 0 0 0 0,0 0-1 0 0,0 0 1 0 0,0 0 0 0 0,1 3 0 0 0,1 9 68 0 0,-5 79 593 0 0,-18 109 1 0 0,-3 10-553 0 0,20-188-211 0 0,-1-1 1 0 0,-1 1-1 0 0,-2-1 0 0 0,-15 37 1 0 0,22-60-142 0 0,1-1-195 0 0,0 0-80 0 0,0 0-18 0 0,10-50-3548 0 0,-7 31 2738 0 0</inkml:trace>
  <inkml:trace contextRef="#ctx0" brushRef="#br0" timeOffset="1">54 102 24071 0 0,'-52'-21'2747'0'0,"50"21"-2034"0"0,2 0 222 0 0,0 0 31 0 0,2-2-88 0 0,2-2-773 0 0,-1 0 0 0 0,2 1 1 0 0,-1-1-1 0 0,0 1 0 0 0,1 0 1 0 0,-1 1-1 0 0,1-1 0 0 0,0 1 0 0 0,0 0 1 0 0,0 0-1 0 0,6-2 0 0 0,13-2 91 0 0,28-5 0 0 0,-30 7-34 0 0,30-4-72 0 0,69-3 0 0 0,53 9-391 0 0,-142 2 158 0 0,-25 0-23 0 0,0 1 0 0 0,0-1 0 0 0,0 1 1 0 0,11 4-1 0 0,12 5-3150 0 0,-13-3-6739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56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168 130 14743 0 0,'1'-1'1136'0'0,"15"-28"-420"0"0,-10 18 952 0 0,0 0 0 0 0,1 0 0 0 0,9-11 1 0 0,-13 18-1371 0 0,1 1 1 0 0,-1-1 0 0 0,1 1-1 0 0,0 0 1 0 0,0 0 0 0 0,0 1 0 0 0,0-1-1 0 0,0 1 1 0 0,0 0 0 0 0,1 0 0 0 0,-1 0-1 0 0,6-1 1 0 0,0 1-141 0 0,-1-1 0 0 0,1 2-1 0 0,0 0 1 0 0,-1 0 0 0 0,1 0 0 0 0,0 1 0 0 0,11 2-1 0 0,-13-1-137 0 0,-1 1-1 0 0,0-1 1 0 0,0 2 0 0 0,-1-1-1 0 0,1 1 1 0 0,0 0-1 0 0,-1 0 1 0 0,1 1-1 0 0,-1 0 1 0 0,7 6-1 0 0,-7-6-12 0 0,-1 0-1 0 0,-1 1 0 0 0,1 0 0 0 0,-1 0 0 0 0,1 0 0 0 0,-1 1 0 0 0,-1-1 0 0 0,1 1 0 0 0,-1 0 1 0 0,0 0-1 0 0,-1 0 0 0 0,1 0 0 0 0,-1 1 0 0 0,0-1 0 0 0,1 10 0 0 0,-2-7 13 0 0,0 0-1 0 0,-1 0 0 0 0,0 0 1 0 0,-1 0-1 0 0,1 0 1 0 0,-2 0-1 0 0,1 0 0 0 0,-1 0 1 0 0,-1 0-1 0 0,-6 15 0 0 0,-1-2 0 0 0,-1-1 1 0 0,-1 0-1 0 0,-1-1 0 0 0,-23 29 0 0 0,10-19 16 0 0,-59 52 0 0 0,83-79-34 0 0,1-2 0 0 0,0 0 0 0 0,0 0 0 0 0,1 0 0 0 0,-1 0 0 0 0,0 0 0 0 0,0-1 0 0 0,0 1 0 0 0,0 0 0 0 0,0-1 0 0 0,0 1 0 0 0,0-1 0 0 0,0 1 0 0 0,0-1 0 0 0,0 1 0 0 0,-1-1 0 0 0,1 0 0 0 0,-1 1 0 0 0,1-1 0 0 0,1 0 0 0 0,0 0 0 0 0,0 0 0 0 0,0 0 0 0 0,0 1 0 0 0,-1-1 0 0 0,1 0 0 0 0,0 0 0 0 0,0 0 0 0 0,-1 0 0 0 0,1 0 0 0 0,0 0 0 0 0,0 0 0 0 0,0 0 0 0 0,-1 0 0 0 0,1 1 0 0 0,0-1 0 0 0,0 0 0 0 0,-1 0 0 0 0,1 0 0 0 0,0 0 0 0 0,0-1 0 0 0,-1 1 0 0 0,1 0 0 0 0,0 0 0 0 0,0 0 0 0 0,-1 0 0 0 0,1 0 0 0 0,0 0 0 0 0,0 0 0 0 0,0 0 0 0 0,-1 0 0 0 0,1-1 0 0 0,0 1 0 0 0,0 0 0 0 0,0 0 0 0 0,-1 0 0 0 0,1 0 0 0 0,0-1 0 0 0,0 1 0 0 0,0 0 0 0 0,0 0 0 0 0,0-4 0 0 0,2 0-2 0 0,-1 1 0 0 0,0 0-1 0 0,1 0 1 0 0,0 0 0 0 0,-1 0 0 0 0,1 1 0 0 0,0-1-1 0 0,0 0 1 0 0,1 1 0 0 0,-1-1 0 0 0,1 1 0 0 0,-1 0-1 0 0,1 0 1 0 0,4-3 0 0 0,-1 1-6 0 0,1 0-1 0 0,0 0 1 0 0,0 0-1 0 0,0 1 1 0 0,10-3-1 0 0,0 2-1 0 0,0 2-1 0 0,0-1 1 0 0,0 2 0 0 0,0 1-1 0 0,0 0 1 0 0,0 1 0 0 0,0 0-1 0 0,0 2 1 0 0,0 0 0 0 0,0 1-1 0 0,29 10 1 0 0,-31-7 10 0 0,0-1 0 0 0,-1 2 0 0 0,0 0 0 0 0,15 12 0 0 0,-22-15 0 0 0,-1 0 0 0 0,0 0 0 0 0,0 1 0 0 0,0 0 0 0 0,-1 0 0 0 0,0 0 0 0 0,0 1 0 0 0,0 0 0 0 0,-1 0 0 0 0,4 8 0 0 0,-7-11 4 0 0,0-1-1 0 0,0 1 1 0 0,0 0-1 0 0,-1-1 1 0 0,1 1-1 0 0,-1 0 1 0 0,0 0 0 0 0,0-1-1 0 0,0 1 1 0 0,0 0-1 0 0,-1 0 1 0 0,0-1-1 0 0,1 1 1 0 0,-1 0 0 0 0,-1-1-1 0 0,1 1 1 0 0,0-1-1 0 0,-1 1 1 0 0,0-1-1 0 0,0 0 1 0 0,-4 5 0 0 0,-3 5 26 0 0,-2-1 1 0 0,0-1 0 0 0,-22 19 0 0 0,25-23-21 0 0,-13 11 51 0 0,-2-2 0 0 0,0 0-1 0 0,-1-1 1 0 0,-1-1 0 0 0,0-2 0 0 0,-48 18-1 0 0,49-23-34 0 0,0 0-1 0 0,-1-1 0 0 0,0-1 1 0 0,0-2-1 0 0,-1 0 0 0 0,1-2 1 0 0,-44-3-1 0 0,50 0-5 0 0,0-1-1 0 0,0-1 1 0 0,-31-10 0 0 0,44 12-39 0 0,0-1 0 0 0,0 1 0 0 0,1-1 0 0 0,-1 0 0 0 0,0 0 0 0 0,1 0 0 0 0,0-1 0 0 0,0 0-1 0 0,0 0 1 0 0,0-1 0 0 0,1 1 0 0 0,0-1 0 0 0,0 0 0 0 0,-7-10 0 0 0,11 14-107 0 0,-1-1 0 0 0,1 1 0 0 0,0-1 0 0 0,-1 1-1 0 0,1-1 1 0 0,0 1 0 0 0,0-1 0 0 0,0 1 0 0 0,0-1-1 0 0,0 1 1 0 0,1-1 0 0 0,-1 1 0 0 0,0-1-1 0 0,1 1 1 0 0,-1 0 0 0 0,1-1 0 0 0,0-1 0 0 0,0 0-289 0 0,1 0 0 0 0,0 0 1 0 0,-1 0-1 0 0,1 0 0 0 0,0 1 0 0 0,3-4 1 0 0,6-4-1197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48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47 21167 0 0,'0'0'968'0'0,"0"0"-23"0"0,-2 1-607 0 0,-4 7 13 0 0,0 0 0 0 0,0 0 0 0 0,1 0 1 0 0,0 1-1 0 0,0-1 0 0 0,1 1 0 0 0,0 1 0 0 0,0-1 1 0 0,1 0-1 0 0,1 1 0 0 0,-3 12 0 0 0,0 13 458 0 0,-2 64 0 0 0,8 49-524 0 0,2-42-192 0 0,-4-4 190 0 0,-18 123 0 0 0,18-213-230 0 0,0-12-50 0 0,1 0-1 0 0,-1 0 1 0 0,1 0 0 0 0,0 0-1 0 0,-1 0 1 0 0,1 0 0 0 0,0 0-1 0 0,-1 0 1 0 0,1 0 0 0 0,-1 0-1 0 0,1 0 1 0 0,0 0 0 0 0,-1-1-1 0 0,1 1 1 0 0,0 0 0 0 0,-1 0-1 0 0,1 0 1 0 0,0 0 0 0 0,-1-1-1 0 0,1 1 1 0 0,0 0 0 0 0,-1 0-1 0 0,1-1 1 0 0,-3-2-6 0 0,0 1 0 0 0,1-1-1 0 0,0 1 1 0 0,-1-1 0 0 0,1 0-1 0 0,0 0 1 0 0,1 0 0 0 0,-1 0 0 0 0,0 0-1 0 0,1 0 1 0 0,0-1 0 0 0,0 1 0 0 0,-1-4-1 0 0,-1-7-31 0 0,-3-28 0 0 0,5 33 27 0 0,-2-65 55 0 0,3 0 0 0 0,10-81 0 0 0,-8 133 8 0 0,2-25 141 0 0,2 0 1 0 0,17-65-1 0 0,-16 90-123 0 0,0 1 1 0 0,1 0-1 0 0,1 1 0 0 0,0-1 1 0 0,2 2-1 0 0,0-1 1 0 0,19-22-1 0 0,-25 36-54 0 0,0 1 0 0 0,1-1 0 0 0,0 1 0 0 0,-1 0 0 0 0,2 0 0 0 0,-1 1 0 0 0,1 0 0 0 0,-1 0 0 0 0,1 0 0 0 0,9-3 0 0 0,-12 6-14 0 0,0-1 0 0 0,0 1-1 0 0,1 0 1 0 0,-1 0 0 0 0,0 1 0 0 0,1-1-1 0 0,-1 1 1 0 0,0 0 0 0 0,1 0 0 0 0,-1 0-1 0 0,1 1 1 0 0,-1 0 0 0 0,0 0 0 0 0,0 0-1 0 0,1 0 1 0 0,-1 0 0 0 0,0 1 0 0 0,0 0-1 0 0,4 2 1 0 0,5 5 31 0 0,-1 0 0 0 0,0 0 1 0 0,-1 1-1 0 0,0 1 0 0 0,0 0 0 0 0,-1 0 0 0 0,10 17 1 0 0,-14-20-41 0 0,-1 1-1 0 0,1 0 1 0 0,-2 0 0 0 0,1 1 0 0 0,-2-1 0 0 0,1 1 0 0 0,-1 0 0 0 0,-1 0-1 0 0,1 0 1 0 0,-2 0 0 0 0,2 16 0 0 0,-3-20 3 0 0,-1 1 1 0 0,0-1-1 0 0,1 0 0 0 0,-2 0 1 0 0,1 1-1 0 0,-1-1 0 0 0,0 0 1 0 0,0 0-1 0 0,-1-1 0 0 0,1 1 1 0 0,-5 6-1 0 0,2-5 4 0 0,-1 1 0 0 0,0-1 0 0 0,0-1-1 0 0,0 1 1 0 0,-1-1 0 0 0,-14 11 0 0 0,3-6-28 0 0,-1-1 1 0 0,1 0-1 0 0,-1-1 0 0 0,-1-1 1 0 0,-38 10-1 0 0,29-11-270 0 0,5-1-1987 0 0,7-2-4866 0 0,2 1-2415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49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75 18631 0 0,'-5'-11'695'0'0,"-1"-3"59"0"0,-13-23 1 0 0,19 36-486 0 0,-1 0-1 0 0,1 0 1 0 0,0 1-1 0 0,-1-1 1 0 0,1 0-1 0 0,-1 0 1 0 0,1 1-1 0 0,-1-1 1 0 0,0 1-1 0 0,1-1 1 0 0,-1 0-1 0 0,1 1 1 0 0,-1-1-1 0 0,0 1 1 0 0,0-1-1 0 0,1 1 1 0 0,-1-1-1 0 0,0 1 1 0 0,0 0-1 0 0,-1-1 1 0 0,-5 8 2665 0 0,2 4-3858 0 0,1 3 1002 0 0,0 0 0 0 0,1 0-1 0 0,0 1 1 0 0,1-1 0 0 0,1 1-1 0 0,0 19 1 0 0,0 4-31 0 0,-3 41 116 0 0,-11 102 158 0 0,2-103-244 0 0,-33 177-10 0 0,27-159-56 0 0,19-94 42 0 0,8-14 27 0 0,53-96 468 0 0,-46 79-416 0 0,13-27 96 0 0,54-96 72 0 0,4 6-220 0 0,-15 16-84 0 0,-28 49 61 0 0,-31 59-42 0 0,-8 13-4 0 0,1 0 0 0 0,0 0 0 0 0,0 0 0 0 0,1 1 0 0 0,0 0 0 0 0,13-12 0 0 0,-18 19 72 0 0,-1 1 0 0 0,1 2-10 0 0,3 7-44 0 0,-1 0-1 0 0,0 0 1 0 0,0 0 0 0 0,-1 0-1 0 0,0 0 1 0 0,0 18 0 0 0,-2 62 67 0 0,-1-44-44 0 0,-18 363-34 0 0,11-294 39 0 0,7-89-141 0 0,1-23 11 0 0,0-2-19 0 0,0 0-11 0 0,1-2-1 0 0,39-61-2093 0 0,-9 11-681 0 0,-19 33 1553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49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117 229 20991 0 0,'-10'-23'1421'0'0,"7"17"-1139"0"0,1 0-1 0 0,-1 0 0 0 0,0 1 0 0 0,0-1 0 0 0,0 1 0 0 0,-6-6 0 0 0,8 10 959 0 0,1 1 52 0 0,-1 0-1142 0 0,-1 0-1 0 0,0 1 0 0 0,1-1 0 0 0,-1 1 0 0 0,1-1 1 0 0,-1 1-1 0 0,0-1 0 0 0,1 1 0 0 0,-1 0 0 0 0,1 0 0 0 0,0 0 1 0 0,-1 0-1 0 0,1 0 0 0 0,0 0 0 0 0,-1 0 0 0 0,1 1 1 0 0,0-1-1 0 0,0 0 0 0 0,0 1 0 0 0,-1 1 0 0 0,-2 4-19 0 0,0 1-1 0 0,-6 13 0 0 0,9-18-46 0 0,-5 14-42 0 0,1 0-1 0 0,0 0 0 0 0,1 1 0 0 0,-2 28 1 0 0,2 73 96 0 0,3-111-133 0 0,2 0-1 0 0,-1 0 1 0 0,1 0 0 0 0,0 0-1 0 0,1 0 1 0 0,0 0 0 0 0,4 9-1 0 0,-5-14-1 0 0,0 0 0 0 0,0-1 0 0 0,1 0 0 0 0,-1 1-1 0 0,1-1 1 0 0,-1 0 0 0 0,1 1 0 0 0,0-1 0 0 0,0 0 0 0 0,0-1-1 0 0,0 1 1 0 0,1 0 0 0 0,-1 0 0 0 0,0-1 0 0 0,1 0-1 0 0,-1 1 1 0 0,1-1 0 0 0,-1 0 0 0 0,1 0 0 0 0,0 0-1 0 0,0-1 1 0 0,-1 1 0 0 0,1-1 0 0 0,4 1 0 0 0,3-1 8 0 0,0 0 1 0 0,0-1 0 0 0,1 0 0 0 0,-1 0 0 0 0,0-1-1 0 0,-1-1 1 0 0,1 0 0 0 0,0 0 0 0 0,-1-1-1 0 0,16-8 1 0 0,-8 2 3 0 0,-1 0 1 0 0,0-1-1 0 0,-1 0 0 0 0,25-25 0 0 0,-21 14-14 0 0,-1-1 0 0 0,-1-1 0 0 0,0 0 0 0 0,24-53 0 0 0,-30 55 16 0 0,-2 0 1 0 0,0 0-1 0 0,-2 0 0 0 0,0-1 0 0 0,-1-1 0 0 0,-2 1 1 0 0,0-1-1 0 0,-2 0 0 0 0,0 1 0 0 0,-2-27 1 0 0,-2 42 108 0 0,2 6 3 0 0,0 2 0 0 0,-2 1 0 0 0,-2 3-87 0 0,0 0 0 0 0,1-1 0 0 0,-1 2 0 0 0,1-1 0 0 0,-1 0 0 0 0,1 1 0 0 0,1-1 0 0 0,-1 1 0 0 0,1 0 0 0 0,-4 8 0 0 0,-1 9 3 0 0,-6 27 0 0 0,8-26 9 0 0,-7 33 38 0 0,-5 59-1 0 0,2 58 94 0 0,14-152-181 0 0,-1 205-260 0 0,8-183-563 0 0,-6-40 232 0 0,0-3-20 0 0,0 0-200 0 0,2-1-814 0 0,9-1-347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50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25 11519 0 0,'0'0'528'0'0,"0"-1"-16"0"0,-1-7 923 0 0,-4-3-4083 0 0,3 8 5985 0 0,0 1 9659 0 0,-6 33-12201 0 0,0-1 0 0 0,2 1 0 0 0,-3 43 0 0 0,1-10-427 0 0,-4 32-85 0 0,5 0 0 0 0,4 111 0 0 0,4-190-212 0 0,6 81-26 0 0,-6-98-50 0 0,0 0-1 0 0,-1 0 0 0 0,1 0 0 0 0,0 0 0 0 0,0 0 0 0 0,-1 0 0 0 0,1 0 1 0 0,0 0-1 0 0,0 0 0 0 0,-1 0 0 0 0,1-1 0 0 0,0 1 0 0 0,-1 0 1 0 0,1 0-1 0 0,0-1 0 0 0,-1 1 0 0 0,2-1 0 0 0,-2 1 6 0 0,9-5 6 0 0,-1-1 0 0 0,0 0-1 0 0,0 0 1 0 0,0-1 0 0 0,-1 0 0 0 0,1 0 0 0 0,-2-1 0 0 0,10-12-1 0 0,9-11 7 0 0,36-34-12 0 0,-20 23 0 0 0,64-86 0 0 0,-23-12 0 0 0,-61 106-1 0 0,-11 19 7 0 0,10-21 0 0 0,-25 69 120 0 0,-45 170 349 0 0,11 23-471 0 0,38-207-2671 0 0,1 25 0 0 0,1-12-2811 0 0,-1-32-3974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50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2 3679 0 0,'0'0'284'0'0,"0"0"550"0"0,0 0 3000 0 0,0 0 1330 0 0,0 0 263 0 0,-1 1-554 0 0,-7 10-3897 0 0,1 1-1 0 0,0-1 1 0 0,1 1-1 0 0,0 1 1 0 0,-7 22-1 0 0,7-16-600 0 0,2 0 0 0 0,0 1 0 0 0,-2 28 1 0 0,5-16-422 0 0,2-1 1 0 0,0 1 0 0 0,2-1 0 0 0,14 58 0 0 0,-11-64 107 0 0,1 0 0 0 0,2 0 0 0 0,22 45 0 0 0,-27-61-38 0 0,1 0 0 0 0,1-1 0 0 0,0 1 0 0 0,0-1-1 0 0,1 0 1 0 0,-1-1 0 0 0,2 1 0 0 0,-1-1-1 0 0,1-1 1 0 0,0 0 0 0 0,1 0 0 0 0,-1 0 0 0 0,10 4-1 0 0,-13-8-13 0 0,0-1 0 0 0,1 1 0 0 0,-1-1 0 0 0,0 0-1 0 0,1 0 1 0 0,-1 0 0 0 0,0-1 0 0 0,1 1 0 0 0,-1-2 0 0 0,1 1-1 0 0,-1 0 1 0 0,0-1 0 0 0,1 0 0 0 0,-1 0 0 0 0,0-1 0 0 0,0 0-1 0 0,0 1 1 0 0,9-6 0 0 0,4-3 25 0 0,-1-1 1 0 0,0-1-1 0 0,25-22 0 0 0,-31 25-21 0 0,1-1 6 0 0,-1-1 0 0 0,0-1-1 0 0,0 0 1 0 0,-1 0 0 0 0,-1-1 0 0 0,0 0 0 0 0,0-1 0 0 0,-1 0 0 0 0,-1 0 0 0 0,-1-1 0 0 0,0 0 0 0 0,-1 0 0 0 0,0 0-1 0 0,-1-1 1 0 0,-1 1 0 0 0,-1-1 0 0 0,0 0 0 0 0,-1 0 0 0 0,0 0 0 0 0,-1 0 0 0 0,-1 0 0 0 0,-1 0 0 0 0,0 0 0 0 0,-1 1-1 0 0,-1-1 1 0 0,-1 1 0 0 0,0 0 0 0 0,0 0 0 0 0,-10-17 0 0 0,8 18-18 0 0,-1 0-1 0 0,-1 1 1 0 0,0 0-1 0 0,-21-24 1 0 0,26 33-4 0 0,0 0-1 0 0,-1 0 1 0 0,1 0 0 0 0,-1 1-1 0 0,0-1 1 0 0,0 1 0 0 0,0 0-1 0 0,-1 0 1 0 0,1 1-1 0 0,-1 0 1 0 0,1 0 0 0 0,-1 0-1 0 0,0 1 1 0 0,0-1 0 0 0,1 1-1 0 0,-9 0 1 0 0,1 2-117 0 0,1 0 1 0 0,-1 1-1 0 0,1 0 1 0 0,-23 7-1 0 0,-43 21-1551 0 0,38-11 77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51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40 10591 0 0,'0'0'819'0'0,"0"0"-239"0"0,0 0 979 0 0,0-2 486 0 0,0-1-1339 0 0,0 1 0 0 0,1-1 0 0 0,-1 1 0 0 0,1-1 0 0 0,0 1 0 0 0,-1-1 0 0 0,1 1 0 0 0,0-1 0 0 0,1 1 1 0 0,0-3-1 0 0,1-1 635 0 0,-2 5-488 0 0,-1 1-106 0 0,0 0-19 0 0,0 0-42 0 0,0 0-147 0 0,4 14 389 0 0,-2 6-688 0 0,0 0 1 0 0,-2 0-1 0 0,0 0 0 0 0,-3 22 0 0 0,0 10-4 0 0,-14 243 383 0 0,15-235-543 0 0,-15 94 0 0 0,16-152-287 0 0,-5-16-402 0 0,4 4-14 0 0,-1-1 0 0 0,1 1 0 0 0,1-1-1 0 0,-1-14 1 0 0,1 6-1588 0 0,-1-10-7026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51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1 166 11055 0 0,'0'0'852'0'0,"1"-1"-560"0"0,4-10 2896 0 0,1 1-1 0 0,0 0 1 0 0,14-18-1 0 0,-16 23-2666 0 0,1 1 1 0 0,0-1 0 0 0,0 1-1 0 0,0 0 1 0 0,1 0-1 0 0,0 0 1 0 0,-1 0-1 0 0,11-3 1 0 0,15-6-324 0 0,1 2 0 0 0,-1 0 0 0 0,2 3 1 0 0,-1 1-1 0 0,1 1 0 0 0,0 1 0 0 0,1 3 0 0 0,-1 0 0 0 0,41 4 0 0 0,-57-1-190 0 0,1 0-750 0 0,1 1-1 0 0,-1 1 1 0 0,27 7 0 0 0,-43-10-877 0 0,-2 0-314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52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1 12895 0 0,'0'0'998'0'0,"-2"0"-657"0"0,-2 1 450 0 0,-1 1 1 0 0,0 0 0 0 0,1 0-1 0 0,-1 0 1 0 0,1 1-1 0 0,0-1 1 0 0,0 1-1 0 0,0 0 1 0 0,0 0-1 0 0,1 0 1 0 0,-1 1 0 0 0,1-1-1 0 0,-1 1 1 0 0,-4 8-1 0 0,-4 6 430 0 0,1 1 0 0 0,-9 20 0 0 0,9-13-991 0 0,2 1 0 0 0,0 0-1 0 0,1 0 1 0 0,2 1 0 0 0,1 0 0 0 0,1 0 0 0 0,1 0 0 0 0,2 45 0 0 0,2-54-231 0 0,1-1 0 0 0,1 0 0 0 0,0-1 1 0 0,1 1-1 0 0,1 0 0 0 0,12 28 0 0 0,-13-36-2 0 0,1 0 0 0 0,0 0-1 0 0,1-1 1 0 0,0 1 0 0 0,1-2 0 0 0,0 1-1 0 0,0-1 1 0 0,0 1 0 0 0,1-2 0 0 0,1 1-1 0 0,-1-2 1 0 0,12 8 0 0 0,-14-11 6 0 0,0 0 1 0 0,0-1-1 0 0,0 0 0 0 0,0 0 0 0 0,0-1 1 0 0,1 1-1 0 0,-1-1 0 0 0,1-1 1 0 0,-1 1-1 0 0,0-1 0 0 0,1 0 1 0 0,-1-1-1 0 0,1 1 0 0 0,-1-1 0 0 0,1-1 1 0 0,-1 1-1 0 0,7-3 0 0 0,3-2 11 0 0,0 0-1 0 0,-1-1 0 0 0,0-1 0 0 0,0 0 0 0 0,18-14 1 0 0,-20 12 4 0 0,-1 0 0 0 0,0 0 0 0 0,-1-1 0 0 0,0 0 0 0 0,-1-1 0 0 0,0 0 0 0 0,16-27 0 0 0,-21 28-7 0 0,0 1-1 0 0,0-1 1 0 0,-1 0-1 0 0,0-1 0 0 0,0 1 1 0 0,-2-1-1 0 0,1 0 0 0 0,-2 1 1 0 0,1-1-1 0 0,-2 0 1 0 0,0-14-1 0 0,-2 5 13 0 0,-1 0 0 0 0,0 0 0 0 0,-2 0 0 0 0,0 1 1 0 0,-2 0-1 0 0,0 0 0 0 0,-1 0 0 0 0,-17-28 0 0 0,18 36-1 0 0,-1 0-1 0 0,0 1 1 0 0,-1 0 0 0 0,0 1 0 0 0,-1 0-1 0 0,-11-10 1 0 0,13 15-13 0 0,1-1 0 0 0,-1 1-1 0 0,0 0 1 0 0,-1 1 0 0 0,1 0 0 0 0,-1 0 0 0 0,0 0-1 0 0,0 2 1 0 0,-15-4 0 0 0,16 5-9 0 0,1 0 0 0 0,-1 1 0 0 0,1 0 0 0 0,-1 1 0 0 0,1-1 0 0 0,-1 2 0 0 0,1-1 0 0 0,0 1 0 0 0,0 0 0 0 0,-1 0 0 0 0,-12 7 0 0 0,4 0-1072 0 0,0 0 1 0 0,0 1 0 0 0,-25 20 0 0 0,16-7-9220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53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20 6447 0 0,'0'0'499'0'0,"1"-2"-328"0"0,1-1 774 0 0,3-6 9171 0 0,-3 5-10204 0 0,-1 3 1560 0 0,-1 1-52 0 0,0 0-107 0 0,0 0-404 0 0,0 0-174 0 0,0 0-36 0 0,0 0-65 0 0,0 2-230 0 0,4 27 169 0 0,1-3-82 0 0,1 44 0 0 0,-17 145 336 0 0,9-197-820 0 0,-1-1 1 0 0,-1 1-1 0 0,-1-1 1 0 0,0 1 0 0 0,-10 20-1 0 0,14-36-172 0 0,1-2-55 0 0,0 0-11 0 0,0 0-101 0 0,0 0-421 0 0,0 0-189 0 0,1-11-6877 0 0,0-2 209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53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8 267 15175 0 0,'0'-2'695'0'0,"-2"-6"-942"0"0,0-4 1084 0 0,0 0 0 0 0,1 1 0 0 0,0-1 0 0 0,1-15 0 0 0,1 24-516 0 0,-1-1 0 0 0,1 1 1 0 0,0-1-1 0 0,0 1 0 0 0,0-1 0 0 0,0 1 0 0 0,0 0 0 0 0,1 0 0 0 0,-1-1 0 0 0,1 1 0 0 0,0 0 0 0 0,0 0 0 0 0,0 1 0 0 0,1-1 0 0 0,-1 0 0 0 0,1 1 1 0 0,-1-1-1 0 0,1 1 0 0 0,3-2 0 0 0,10-6 187 0 0,1 0 1 0 0,0 2 0 0 0,31-12-1 0 0,58-10-77 0 0,-51 17-314 0 0,80-9 1 0 0,-75 14-25 0 0,-47 9-93 0 0,-2 5 11 0 0,-9-3 7 0 0,0-1 0 0 0,0 1 0 0 0,0 0 0 0 0,0-1 1 0 0,0 1-1 0 0,-1 0 0 0 0,0 0 0 0 0,1 1 0 0 0,-1-1 0 0 0,0 0 1 0 0,0 0-1 0 0,-1 0 0 0 0,1 1 0 0 0,-1-1 0 0 0,1 0 0 0 0,-1 7 1 0 0,-1 5 112 0 0,0 1 0 0 0,-4 19 1 0 0,4-28-85 0 0,-32 268 900 0 0,29-231-890 0 0,-28 169 135 0 0,28-201-220 0 0,4-10-170 0 0,0-2-62 0 0,0 0-11 0 0,0 0-109 0 0,0 0-453 0 0,0 0-198 0 0,1-2-1672 0 0,4-9-6542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56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363 124 10591 0 0,'1'-1'488'0'0,"13"-20"-1351"0"0,-12 17 1774 0 0,1-1 0 0 0,-1 0 0 0 0,-1 0 0 0 0,1 0 1 0 0,1-7-1 0 0,-3 9-441 0 0,1 1 0 0 0,-1-1 0 0 0,0 1 1 0 0,0 0-1 0 0,0-1 0 0 0,0 1 0 0 0,0-1 1 0 0,0 1-1 0 0,-1 0 0 0 0,1-1 0 0 0,-1 1 1 0 0,0 0-1 0 0,1-1 0 0 0,-1 1 1 0 0,0 0-1 0 0,-1 0 0 0 0,1 0 0 0 0,0 0 1 0 0,0 0-1 0 0,-1 0 0 0 0,1 0 0 0 0,-1 0 1 0 0,0 1-1 0 0,-2-3 0 0 0,2 3-359 0 0,0 0-1 0 0,0 0 0 0 0,0 0 1 0 0,-1 0-1 0 0,1 0 1 0 0,0 0-1 0 0,-1 1 1 0 0,1-1-1 0 0,0 1 1 0 0,-1 0-1 0 0,1-1 1 0 0,-1 1-1 0 0,1 0 1 0 0,0 1-1 0 0,-1-1 1 0 0,-2 1-1 0 0,-1 0-10 0 0,1 0 1 0 0,-1 1-1 0 0,1 0 0 0 0,-1 0 1 0 0,-6 3-1 0 0,-2 3-66 0 0,1 1 0 0 0,0 1 1 0 0,0 0-1 0 0,1 0 0 0 0,0 1 0 0 0,1 1 0 0 0,0 0 1 0 0,1 0-1 0 0,-14 21 0 0 0,-1 9 87 0 0,-35 82 0 0 0,45-89-121 0 0,2 0 0 0 0,2 0 0 0 0,-11 60 0 0 0,18-71 0 0 0,1 0 0 0 0,1 1 0 0 0,1-1 0 0 0,2 0 0 0 0,0 1 0 0 0,7 37 0 0 0,-6-52 0 0 0,1 0 0 0 0,0 0 0 0 0,0 0 0 0 0,1 0 0 0 0,1 0 0 0 0,-1-1 0 0 0,2 0 0 0 0,-1 0 0 0 0,10 11 0 0 0,-11-15 0 0 0,0-1 0 0 0,0 0 0 0 0,1 1 0 0 0,0-2 0 0 0,0 1 0 0 0,0 0 0 0 0,1-1 0 0 0,-1 0 0 0 0,1 0 0 0 0,0-1 0 0 0,-1 1 0 0 0,1-1 0 0 0,0-1 0 0 0,0 1 0 0 0,1-1 0 0 0,10 1 0 0 0,-1-2 0 0 0,1 0 0 0 0,0-2 0 0 0,-1 0 0 0 0,1-1 0 0 0,-1-1 0 0 0,0 0 0 0 0,0-1 0 0 0,0 0 0 0 0,-1-2 0 0 0,15-8 0 0 0,-23 12 9 0 0,0-1 0 0 0,-1 0 0 0 0,0-1-1 0 0,0 0 1 0 0,0 0 0 0 0,0 0 0 0 0,-1 0 0 0 0,0-1-1 0 0,0 0 1 0 0,0 0 0 0 0,-1 0 0 0 0,4-8 0 0 0,-6 10-4 0 0,0 0 1 0 0,-1 0-1 0 0,0 1 0 0 0,0-1 1 0 0,0-1-1 0 0,0 1 1 0 0,-1 0-1 0 0,1 0 1 0 0,-1 0-1 0 0,0 0 1 0 0,0 0-1 0 0,-1 0 0 0 0,1 0 1 0 0,-1 0-1 0 0,0-1 1 0 0,0 1-1 0 0,0 1 1 0 0,0-1-1 0 0,-1 0 1 0 0,0 0-1 0 0,0 0 0 0 0,0 1 1 0 0,-4-7-1 0 0,1 4 6 0 0,-1-1 0 0 0,0 1-1 0 0,0 0 1 0 0,0 1-1 0 0,0-1 1 0 0,-1 1 0 0 0,0 0-1 0 0,0 1 1 0 0,0 0 0 0 0,-1 0-1 0 0,1 0 1 0 0,-1 1-1 0 0,0 0 1 0 0,0 1 0 0 0,0 0-1 0 0,0 0 1 0 0,0 1 0 0 0,-1 0-1 0 0,-9-1 1 0 0,5 2-137 0 0,-1 1 1 0 0,1 0-1 0 0,0 0 0 0 0,-1 1 1 0 0,1 1-1 0 0,0 1 1 0 0,0-1-1 0 0,1 2 0 0 0,-1 0 1 0 0,1 0-1 0 0,-16 10 1 0 0,25-13-78 0 0,0 1 0 0 0,-1-1 1 0 0,1 1-1 0 0,0-1 1 0 0,1 1-1 0 0,-1 0 0 0 0,0 0 1 0 0,1 0-1 0 0,-4 5 0 0 0,0 6-2696 0 0,4 1-3292 0 0,1-2-1723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54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95 7831 0 0,'0'0'603'0'0,"0"0"122"0"0,0 0 1991 0 0,0 0 915 0 0,0 0 178 0 0,0 0-374 0 0,0 4-1717 0 0,-35 252 2417 0 0,22-188-3727 0 0,-38 117 0 0 0,11-87-285 0 0,-4 12-34 0 0,40-96-78 0 0,4-10-4 0 0,4-8-12 0 0,5-11-8 0 0,56-197 38 0 0,12-30 29 0 0,-69 223-51 0 0,60-136 310 0 0,-55 130-172 0 0,1 0 0 0 0,1 2 1 0 0,35-44-1 0 0,-46 62-99 0 0,1 0 0 0 0,0 0-1 0 0,0 1 1 0 0,1-1 0 0 0,-1 1 0 0 0,1 1-1 0 0,11-7 1 0 0,-15 9-31 0 0,1 0-1 0 0,-1 1 1 0 0,0-1-1 0 0,1 0 0 0 0,-1 1 1 0 0,0-1-1 0 0,1 1 1 0 0,-1 0-1 0 0,1 0 0 0 0,-1 0 1 0 0,1 0-1 0 0,-1 0 1 0 0,0 0-1 0 0,1 1 1 0 0,-1-1-1 0 0,1 1 0 0 0,-1 0 1 0 0,0 0-1 0 0,0 0 1 0 0,1 0-1 0 0,-1 0 0 0 0,0 0 1 0 0,0 0-1 0 0,3 4 1 0 0,0-1 0 0 0,0 1 1 0 0,-1 0 0 0 0,1 0-1 0 0,-1 1 1 0 0,-1 0 0 0 0,1-1-1 0 0,-1 1 1 0 0,0 0 0 0 0,0 0-1 0 0,-1 1 1 0 0,0-1 0 0 0,0 1 0 0 0,0-1-1 0 0,-1 1 1 0 0,1 11 0 0 0,-1-7 15 0 0,-1 0 1 0 0,0 0 0 0 0,0 0 0 0 0,-2 0 0 0 0,1 0 0 0 0,-1-1-1 0 0,-1 1 1 0 0,-7 20 0 0 0,-1-8-87 0 0,-1 0 1 0 0,-1 0-1 0 0,-2-2 0 0 0,0 1 1 0 0,0-2-1 0 0,-2 0 0 0 0,-1-1 1 0 0,0-1-1 0 0,-23 17 0 0 0,30-27-598 0 0,0 0-1 0 0,0-1 0 0 0,-1 0 0 0 0,-23 10 0 0 0,33-16-1395 0 0,2-1-4379 0 0,0 0-1879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54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0 172 5063 0 0,'2'-1'390'0'0,"15"-13"291"0"0,-13 10 1750 0 0,0 3 8115 0 0,-2 5-2336 0 0,-1 1-9931 0 0,-1-4 908 0 0,2 13 1274 0 0,-1 0 0 0 0,-1 1-1 0 0,0-1 1 0 0,-1 0 0 0 0,-2 15-1 0 0,0-4-83 0 0,2-19-323 0 0,-9 145 1002 0 0,10-124-898 0 0,1 1-1 0 0,1-1 1 0 0,9 42-1 0 0,-9-60-134 0 0,1 0-1 0 0,0-1 0 0 0,1 1 1 0 0,-1-1-1 0 0,2 0 0 0 0,-1 0 0 0 0,1 0 1 0 0,0-1-1 0 0,1 0 0 0 0,6 8 1 0 0,-8-11-1 0 0,-1-1 0 0 0,1 1 1 0 0,0-1-1 0 0,0 0 0 0 0,0 0 1 0 0,0-1-1 0 0,0 1 0 0 0,0-1 1 0 0,1 0-1 0 0,-1 0 0 0 0,1-1 1 0 0,0 1-1 0 0,-1-1 1 0 0,1 0-1 0 0,0 0 0 0 0,0 0 1 0 0,0-1-1 0 0,0 0 0 0 0,-1 0 1 0 0,8-1-1 0 0,4-2 33 0 0,0-1-1 0 0,0-1 1 0 0,-1-1 0 0 0,1 0-1 0 0,-1-1 1 0 0,-1 0 0 0 0,1-2-1 0 0,-1 1 1 0 0,-1-2 0 0 0,0 0-1 0 0,0 0 1 0 0,16-18 0 0 0,-10 8-26 0 0,-2 0 1 0 0,0-2 0 0 0,-2 0 0 0 0,0 0 0 0 0,-1-1 0 0 0,20-47 0 0 0,-27 50 3 0 0,0 0 0 0 0,-1 0 0 0 0,-2-1 0 0 0,0 0 0 0 0,-1 0 0 0 0,1-25 0 0 0,-4 29 43 0 0,0 1 0 0 0,-2-1 1 0 0,0 1-1 0 0,0 0 0 0 0,-2 0 0 0 0,0 0 1 0 0,0 0-1 0 0,-11-22 0 0 0,12 32-70 0 0,1 1-1 0 0,-1 0 1 0 0,0 0 0 0 0,0 1-1 0 0,-1-1 1 0 0,1 1-1 0 0,-1-1 1 0 0,0 1-1 0 0,0 0 1 0 0,-1 1-1 0 0,1-1 1 0 0,-1 1-1 0 0,1 0 1 0 0,-1 0-1 0 0,0 0 1 0 0,-8-3 0 0 0,7 5 0 0 0,0-1 0 0 0,0 1 0 0 0,0 0 0 0 0,0 0 0 0 0,0 1 0 0 0,0-1 0 0 0,0 1 0 0 0,0 1 1 0 0,0-1-1 0 0,0 1 0 0 0,0 0 0 0 0,0 1 0 0 0,0-1 0 0 0,0 1 0 0 0,-7 4 0 0 0,0 0-4 0 0,-1 1 0 0 0,2 1-1 0 0,-1 0 1 0 0,1 1 0 0 0,0 0-1 0 0,-17 18 1 0 0,-58 73-4 0 0,78-89 3 0 0,-7 8-109 0 0,1 2-1 0 0,1 0 1 0 0,1 1-1 0 0,-14 30 1 0 0,21-39-548 0 0,2 1 0 0 0,-1 0 0 0 0,-3 21 0 0 0,7-24-874 0 0,-1 1-1 0 0,2-1 1 0 0,-1 0 0 0 0,2 1 0 0 0,1 11-1 0 0,2-2-7129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55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78 7367 0 0,'1'-2'568'0'0,"0"-3"-353"0"0,0 0 1 0 0,-1 0-1 0 0,1 0 0 0 0,-1 0 0 0 0,0 0 0 0 0,-1 1 0 0 0,0-7 0 0 0,-6-18 8756 0 0,6 27-5536 0 0,1 2-1447 0 0,-2 0-636 0 0,-1 0-1177 0 0,1 1 0 0 0,-1 0 1 0 0,0-1-1 0 0,1 1 0 0 0,-1 0 1 0 0,0 0-1 0 0,1 0 0 0 0,-1 1 1 0 0,1-1-1 0 0,-1 0 0 0 0,1 1 1 0 0,0 0-1 0 0,0 0 0 0 0,0-1 1 0 0,0 1-1 0 0,0 0 0 0 0,0 1 1 0 0,0-1-1 0 0,1 0 0 0 0,-3 4 1 0 0,-4 7-5 0 0,1 0 0 0 0,-8 22 0 0 0,13-30-72 0 0,-8 23-8 0 0,1 1 0 0 0,1 0 0 0 0,2 1-1 0 0,-6 57 1 0 0,10 124-87 0 0,20-22 60 0 0,-17-186-11 0 0,0-1 15 0 0,3 6 25 0 0,-3-7-74 0 0,0 0-1 0 0,0-1 0 0 0,0 1 1 0 0,0-1-1 0 0,0 1 0 0 0,0-1 1 0 0,0 0-1 0 0,0 1 0 0 0,0-1 1 0 0,0 0-1 0 0,1 0 0 0 0,-1 0 1 0 0,0 0-1 0 0,0 0 0 0 0,0 0 1 0 0,0 0-1 0 0,0 0 0 0 0,0 0 1 0 0,2-1-1 0 0,1 0 23 0 0,0-1 1 0 0,0 1-1 0 0,0-1 0 0 0,0 0 1 0 0,0 0-1 0 0,-1 0 0 0 0,1-1 1 0 0,-1 1-1 0 0,1-1 0 0 0,-1 0 0 0 0,5-6 1 0 0,2-3 106 0 0,17-24 0 0 0,138-262 369 0 0,-69 114-266 0 0,-26 62-240 0 0,-69 121 45 0 0,-1 1 21 0 0,1 0-67 0 0,0 0-1 0 0,0 1 1 0 0,0-1 0 0 0,0 0 0 0 0,-1 1-1 0 0,1-1 1 0 0,0 1 0 0 0,0-1 0 0 0,-1 1-1 0 0,1 0 1 0 0,0-1 0 0 0,-1 1 0 0 0,1 0-1 0 0,-1-1 1 0 0,1 1 0 0 0,-1 0 0 0 0,1 0-1 0 0,-1-1 1 0 0,1 1 0 0 0,-1 1 0 0 0,8 18 45 0 0,-6-1-54 0 0,0 0 0 0 0,-1 0 0 0 0,-1 1-1 0 0,-4 27 1 0 0,2-19-1 0 0,-19 169 0 0 0,4-55 0 0 0,15-112 1 0 0,1 34 0 0 0,2 4-18 0 0,-1-66-57 0 0,0-2-22 0 0,0 0-7 0 0,0 0-65 0 0,0 0-269 0 0,0 0-119 0 0,0 0-20 0 0,0 0-222 0 0,0 0-902 0 0,0 0-385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55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18 123 14279 0 0,'3'-5'208'0'0,"0"-1"1"0"0,0 1-1 0 0,1 0 0 0 0,0 1 0 0 0,0-1 0 0 0,0 1 1 0 0,0-1-1 0 0,6-3 0 0 0,5-5 1589 0 0,-8 6-644 0 0,0 1 1 0 0,0 1-1 0 0,1-1 1 0 0,0 1-1 0 0,10-5 1 0 0,-10 6-635 0 0,0 1 0 0 0,1-1 0 0 0,-1 1 0 0 0,1 1 0 0 0,0-1 0 0 0,0 2 0 0 0,0-1-1 0 0,0 1 1 0 0,13 0 0 0 0,-19 1-465 0 0,0 1-1 0 0,0-1 0 0 0,-1 0 0 0 0,1 1 1 0 0,0 0-1 0 0,0 0 0 0 0,0 0 0 0 0,0 0 1 0 0,-1 0-1 0 0,1 0 0 0 0,-1 1 0 0 0,1-1 1 0 0,-1 1-1 0 0,1 0 0 0 0,-1-1 0 0 0,0 1 1 0 0,0 0-1 0 0,0 1 0 0 0,0-1 0 0 0,3 5 1 0 0,-3-3-44 0 0,0 0 0 0 0,0 0 0 0 0,-1 0 0 0 0,0 0 0 0 0,1 0 0 0 0,-2 0 0 0 0,1 1 0 0 0,0-1 0 0 0,-1 0 0 0 0,0 1 0 0 0,0-1 0 0 0,0 0 0 0 0,-1 7 0 0 0,-3 8-10 0 0,0 0 0 0 0,-1-1 0 0 0,-9 24 0 0 0,-28 51 4 0 0,4-10-113 0 0,38-82 100 0 0,-1 0 1 0 0,1 0 0 0 0,0-1-1 0 0,0 1 1 0 0,0 0 0 0 0,0 0 0 0 0,0 0-1 0 0,0-1 1 0 0,0 1 0 0 0,0 0-1 0 0,0 0 1 0 0,0-1 0 0 0,1 1-1 0 0,-1 0 1 0 0,0 0 0 0 0,0-1 0 0 0,1 1-1 0 0,-1 0 1 0 0,1-1 0 0 0,-1 1-1 0 0,0 0 1 0 0,1-1 0 0 0,-1 1-1 0 0,2 0 1 0 0,14 12-119 0 0,-9-10 95 0 0,0-1 0 0 0,0 1 0 0 0,0-2 0 0 0,1 1 0 0 0,-1-1 0 0 0,0 0 0 0 0,1 0 1 0 0,13-1-1 0 0,17 2-33 0 0,-10 1 37 0 0,0 2 0 0 0,32 9 0 0 0,-51-11 23 0 0,-1 0 0 0 0,1 1 0 0 0,-1 0 0 0 0,0 0 0 0 0,0 0 0 0 0,-1 1 0 0 0,1 0 0 0 0,-1 1 0 0 0,0 0 0 0 0,-1 0 0 0 0,8 8 0 0 0,-10-10 39 0 0,-1 1 0 0 0,1 0-1 0 0,-1 0 1 0 0,0 0 0 0 0,0 1 0 0 0,0-1-1 0 0,-1 0 1 0 0,3 11 0 0 0,-4-12-5 0 0,0 1 0 0 0,-1-1 0 0 0,0 0 0 0 0,1 0 0 0 0,-2 1 0 0 0,1-1-1 0 0,0 0 1 0 0,-1 0 0 0 0,0 1 0 0 0,0-1 0 0 0,0 0 0 0 0,-3 7 0 0 0,1-4 27 0 0,0-1 0 0 0,-1 0-1 0 0,0 0 1 0 0,1 0 0 0 0,-2 0 0 0 0,1-1 0 0 0,-1 0-1 0 0,0 0 1 0 0,0 0 0 0 0,-6 5 0 0 0,2-5-12 0 0,0 1 1 0 0,1-1-1 0 0,-1 0 1 0 0,-1-1-1 0 0,1 0 1 0 0,-13 3-1 0 0,-8-1 14 0 0,0 0 0 0 0,0-2 0 0 0,-50 0 0 0 0,45-4-56 0 0,0-1 1 0 0,1-2-1 0 0,-1-1 0 0 0,-35-9 0 0 0,59 10-134 0 0,-1 1 0 0 0,-20-2 0 0 0,31 4-393 0 0,1 0-157 0 0,0 0-28 0 0,0 0-130 0 0,0 0-512 0 0,1-1-227 0 0,8-6-41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56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1 191 14279 0 0,'46'-67'1939'0'0,"-45"65"66"0"0,-1 2 691 0 0,0 0 137 0 0,0 0-273 0 0,0 0-1236 0 0,0 0-540 0 0,1 3-105 0 0,3 9-325 0 0,0 1 0 0 0,-1 1-1 0 0,2 22 1 0 0,0 46 137 0 0,-3-39-290 0 0,-3 102 252 0 0,0-17-317 0 0,4-83-100 0 0,-1 45 25 0 0,-2-80-62 0 0,-1 0 1 0 0,-1 0-1 0 0,1 0 0 0 0,-2 0 0 0 0,1 0 1 0 0,-8 15-1 0 0,9-21-184 0 0,-1-1 0 0 0,-1 0 1 0 0,1 0-1 0 0,0 0 0 0 0,-1 0 0 0 0,1 0 0 0 0,-4 2 0 0 0,4-3-555 0 0,2-2-26 0 0,-10-12-1337 0 0,8 8 1714 0 0,0 0-1 0 0,0 0 0 0 0,0 0 1 0 0,1-1-1 0 0,-1 1 1 0 0,1 0-1 0 0,0-1 1 0 0,1 1-1 0 0,-1-9 0 0 0,2-43-3222 0 0,0 43 2619 0 0,9-75-3633 0 0,14-43 2910 0 0,-18 99 1431 0 0,32-139 3818 0 0,-29 142-1737 0 0,1-1 1 0 0,1 1-1 0 0,24-44 1 0 0,-25 56-517 0 0,1 1-1 0 0,22-28 1 0 0,-28 39-931 0 0,0-1-1 0 0,0 1 0 0 0,1 0 1 0 0,0 1-1 0 0,0-1 1 0 0,0 1-1 0 0,0 1 1 0 0,0-1-1 0 0,1 1 0 0 0,10-4 1 0 0,-15 6-292 0 0,0 1 0 0 0,0-1 0 0 0,0 1 0 0 0,1-1 0 0 0,-1 1 0 0 0,0 0 0 0 0,0 0 0 0 0,0 0 0 0 0,0 0 0 0 0,0 0 0 0 0,0 1 0 0 0,0-1 0 0 0,0 1 0 0 0,0-1 0 0 0,0 1 0 0 0,0 0 0 0 0,0-1 0 0 0,0 1 0 0 0,4 3 0 0 0,-4-2-18 0 0,0 0-1 0 0,1 0 1 0 0,-1 1 0 0 0,0-1 0 0 0,0 1-1 0 0,-1-1 1 0 0,1 1 0 0 0,0 0 0 0 0,-1 0 0 0 0,0 0-1 0 0,3 6 1 0 0,-2 0-19 0 0,0 0-1 0 0,-1 0 1 0 0,1 0-1 0 0,-2 0 1 0 0,1 0-1 0 0,-1 0 1 0 0,-1 0-1 0 0,-1 13 1 0 0,-7 13 6 0 0,-14 35 0 0 0,14-43-39 0 0,0 1-1 0 0,-6 36 1 0 0,15-61-9 0 0,0 0 1 0 0,0 0-1 0 0,0 0 1 0 0,0 0-1 0 0,1-1 0 0 0,-1 1 1 0 0,1 0-1 0 0,0 0 1 0 0,-1 0-1 0 0,1-1 1 0 0,1 1-1 0 0,-1 0 0 0 0,0-1 1 0 0,1 1-1 0 0,2 2 1 0 0,-2-1-2 0 0,1-1-1 0 0,-1 0 1 0 0,1 0 0 0 0,0 0 0 0 0,1 0 0 0 0,-1-1 0 0 0,0 1 0 0 0,1-1 0 0 0,5 3 0 0 0,42 14-66 0 0,-34-13 14 0 0,25 11-1 0 0,-37-14 67 0 0,1 0 0 0 0,-1 0 0 0 0,0 1 0 0 0,0 0 0 0 0,0 0 1 0 0,-1 0-1 0 0,1 1 0 0 0,4 5 0 0 0,-6-5 17 0 0,0-1-1 0 0,0 0 1 0 0,-1 1 0 0 0,1-1-1 0 0,-1 1 1 0 0,0 0-1 0 0,0 0 1 0 0,-1 0 0 0 0,0-1-1 0 0,1 2 1 0 0,-2-1 0 0 0,1 0-1 0 0,-1 0 1 0 0,1 0 0 0 0,-1 0-1 0 0,-1 0 1 0 0,1 0-1 0 0,-1 1 1 0 0,0-1 0 0 0,-2 8-1 0 0,0-4 12 0 0,-1 0 0 0 0,0-1 0 0 0,-1 1-1 0 0,1-1 1 0 0,-1 0 0 0 0,-1 0 0 0 0,0 0-1 0 0,0-1 1 0 0,0 0 0 0 0,-11 9 0 0 0,-2-1 35 0 0,-1 0 1 0 0,-1-1 0 0 0,0-1-1 0 0,-1-1 1 0 0,0-1 0 0 0,-33 12-1 0 0,20-8-56 0 0,20-8-52 0 0,-1 0 1 0 0,0-1-1 0 0,0-1 0 0 0,-33 6 1 0 0,48-11-58 0 0,0 0 0 0 0,1 0 0 0 0,-1 0 0 0 0,0 0 0 0 0,0 0 0 0 0,1 0 0 0 0,-1 0 0 0 0,0 0 0 0 0,1 0 0 0 0,-1-1 0 0 0,0 1 1 0 0,1 0-1 0 0,-1-1 0 0 0,0 1 0 0 0,1 0 0 0 0,-1-1 0 0 0,0 1 0 0 0,1-1 0 0 0,-1 1 0 0 0,1-1 0 0 0,-1 1 0 0 0,1-1 0 0 0,-1 1 0 0 0,1-1 1 0 0,-1 1-1 0 0,1-1 0 0 0,0 0 0 0 0,-1 1 0 0 0,1-1 0 0 0,0 0 0 0 0,-1 0 0 0 0,1 1 0 0 0,0-1 0 0 0,0 0 0 0 0,0 1 0 0 0,0-1 0 0 0,0 0 0 0 0,0 0 1 0 0,0-1-1 0 0,0-2-1118 0 0,0 0 1 0 0,0 0 0 0 0,0 0 0 0 0,1 1 0 0 0,0-1-1 0 0,2-6 1 0 0,4-11-6720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56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54 153 18223 0 0,'15'-29'1411'0'0,"19"-46"0"0"0,-21 28 5304 0 0,-13 45-5573 0 0,0 2-317 0 0,0 0-66 0 0,0 0-83 0 0,0 0-292 0 0,0 0-127 0 0,0 0-29 0 0,-6 14 121 0 0,-21 61-187 0 0,-15 80-1 0 0,40-149-161 0 0,-11 48 16 0 0,-9 67 1 0 0,20-105-14 0 0,1 0 1 0 0,1 1-1 0 0,0-1 1 0 0,1 0-1 0 0,0 0 1 0 0,2 0-1 0 0,0 0 1 0 0,10 30-1 0 0,-11-40-3 0 0,1 0 0 0 0,0-1 0 0 0,1 1 0 0 0,-1 0 0 0 0,1-1 0 0 0,0 0 0 0 0,0 0 0 0 0,1 0 0 0 0,0-1 0 0 0,0 1 0 0 0,0-1 0 0 0,0 0 0 0 0,0-1 0 0 0,1 1 0 0 0,0-1 0 0 0,0 0 0 0 0,0-1 0 0 0,0 1 0 0 0,0-1 0 0 0,0 0 0 0 0,13 2 0 0 0,-2-2 0 0 0,0 0 0 0 0,0-1 0 0 0,0-1 0 0 0,0 0 0 0 0,0-2 0 0 0,0 0 0 0 0,21-5 0 0 0,-27 5-18 0 0,-1 0 0 0 0,1-1 0 0 0,-1-1 1 0 0,0 1-1 0 0,0-2 0 0 0,-1 1 0 0 0,1-1 0 0 0,-1-1 0 0 0,0 0 1 0 0,-1 0-1 0 0,1-1 0 0 0,11-11 0 0 0,-18 15-137 0 0,0 1 0 0 0,-1-1 0 0 0,1 0 0 0 0,-1 0 0 0 0,1 0 0 0 0,-1 0 0 0 0,0 0 0 0 0,0 0 0 0 0,-1 0 0 0 0,1 0 0 0 0,0-4 0 0 0,-1-6-745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57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63 6447 0 0,'0'0'499'0'0,"-7"3"-310"0"0,4-2 465 0 0,0-1 1 0 0,0 1-1 0 0,0-1 0 0 0,1 0 0 0 0,-1 0 0 0 0,0-1 0 0 0,-3 0 0 0 0,-8 0 6049 0 0,13 1-5133 0 0,1 0-60 0 0,0 0-83 0 0,0 0-325 0 0,0 0-139 0 0,0 0-31 0 0,0 0-63 0 0,0 0-245 0 0,0 0-105 0 0,13-2 428 0 0,11-1-458 0 0,29 1 1 0 0,2 0-189 0 0,-24 0-257 0 0,0-2 1 0 0,1-2-1 0 0,-1 0 1 0 0,36-14-1 0 0,-65 20-385 0 0,-2 0-102 0 0,0 0-18 0 0,0 0-104 0 0,0 0-426 0 0,-2-9-2938 0 0,-1 0-4994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57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47 175 14279 0 0,'0'0'1103'0'0,"-1"-1"-720"0"0,-14-8 303 0 0,12 6 506 0 0,0 0 0 0 0,0 0 0 0 0,-1 0 0 0 0,2-1 0 0 0,-1 1 0 0 0,0-1 0 0 0,-2-5 0 0 0,4 8-53 0 0,0-1-93 0 0,1 0-933 0 0,-1-1-1 0 0,1 1 0 0 0,-1 0 0 0 0,1 0 0 0 0,0-1 0 0 0,0 1 0 0 0,0 0 0 0 0,0-1 0 0 0,0 1 0 0 0,1 0 0 0 0,-1-1 1 0 0,1 1-1 0 0,-1 0 0 0 0,1 0 0 0 0,0 0 0 0 0,0-1 0 0 0,0 1 0 0 0,0 0 0 0 0,0 0 0 0 0,0 0 0 0 0,1 0 0 0 0,-1 1 1 0 0,1-1-1 0 0,-1 0 0 0 0,1 1 0 0 0,-1-1 0 0 0,4-1 0 0 0,1-2-86 0 0,1 0-1 0 0,0 0 1 0 0,1 1-1 0 0,-1 0 1 0 0,1 0-1 0 0,-1 1 1 0 0,11-3-1 0 0,60-13-1913 0 0,-51 13-163 0 0,-2 2-4818 0 0,-1-1-2055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58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626 135 14743 0 0,'0'0'1136'0'0,"-2"-1"-746"0"0,0 0-9 0 0,0 0 0 0 0,-1 1 1 0 0,1-1-1 0 0,0 1 0 0 0,-1-1 1 0 0,1 1-1 0 0,0 0 0 0 0,-1 0 1 0 0,1 0-1 0 0,0 0 0 0 0,-1 1 1 0 0,1-1-1 0 0,0 0 1 0 0,-4 2-1 0 0,2 0 179 0 0,0-1 0 0 0,0 2 1 0 0,-1-1-1 0 0,1 0 0 0 0,1 1 0 0 0,-8 5 0 0 0,-2 4 248 0 0,1 1 0 0 0,1 0 0 0 0,-10 16 0 0 0,17-24-778 0 0,-17 25 93 0 0,2 1 1 0 0,1 1-1 0 0,-20 48 0 0 0,-30 109 444 0 0,27-71-424 0 0,-54 115-79 0 0,89-221-64 0 0,6-12 0 0 0,0 0 0 0 0,0 0 0 0 0,0 0 0 0 0,0 0 0 0 0,0 0 0 0 0,0 0 0 0 0,0 0 0 0 0,1 0 0 0 0,-1 0 0 0 0,0 1 0 0 0,0-1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1 0 0 0,7-6 0 0 0,7-8 0 0 0,9-14-2 0 0,0-1 0 0 0,-2-1 1 0 0,26-47-1 0 0,41-102 38 0 0,-4-22 552 0 0,14-32-234 0 0,-9 69 371 0 0,-88 161-661 0 0,-1 2 0 0 0,0 0 0 0 0,1 0-54 0 0,0 1 0 0 0,0 0 0 0 0,0-1 0 0 0,0 1 0 0 0,0 0 0 0 0,0 0 0 0 0,-1 0 0 0 0,1 0 0 0 0,0 0 0 0 0,1 1-1 0 0,0 1 11 0 0,3 4-4 0 0,1 0-1 0 0,-1 0 0 0 0,0 1 1 0 0,-1 0-1 0 0,0 0 0 0 0,0 0 1 0 0,-1 0-1 0 0,0 0 0 0 0,2 13 1 0 0,2 10 60 0 0,2 41-1 0 0,-7-53-69 0 0,15 204-6 0 0,-16-161 0 0 0,-12 101 0 0 0,-25 44-11 0 0,35-205-45 0 0,1-2-21 0 0,0 0-3 0 0,0 0 1 0 0,-11-2 6 0 0,-7-1 54 0 0,0 1 1 0 0,0 1-1 0 0,-27 1 0 0 0,-55 9-34 0 0,53-4 34 0 0,-195 8-20 0 0,64-6 25 0 0,130-3 14 0 0,48-4 0 0 0,0 0 0 0 0,0 0 0 0 0,0 0 0 0 0,0 0 0 0 0,0 0 0 0 0,0 0 0 0 0,1 0 0 0 0,-1 0 0 0 0,0 0 0 0 0,0 0 0 0 0,0 0 0 0 0,0 0 0 0 0,0 0 0 0 0,0 0 0 0 0,0 0 0 0 0,0 0 0 0 0,0 0 0 0 0,0 1 0 0 0,0-1 0 0 0,0 0 0 0 0,0 0 0 0 0,0 0 0 0 0,0 0 0 0 0,0 0 0 0 0,0 0 0 0 0,0 0 0 0 0,0 0 0 0 0,0 0 0 0 0,0 0 0 0 0,0 0 0 0 0,0 0 0 0 0,0 0 0 0 0,0 0 0 0 0,-1 0 0 0 0,1 0 0 0 0,0 0 0 0 0,0 0 0 0 0,0 0 0 0 0,0 0 0 0 0,0 0 0 0 0,0 0 0 0 0,0 0 0 0 0,0 0 0 0 0,0 0 0 0 0,7 2 0 0 0,11 2 0 0 0,74 2 28 0 0,123-6-1 0 0,91-28 49 0 0,-144 4 17 0 0,-161 24-92 0 0,-1 0 1 0 0,1 0-1 0 0,-1 0 0 0 0,1 0 0 0 0,-1 0 1 0 0,0-1-1 0 0,1 1 0 0 0,-1 0 1 0 0,1 0-1 0 0,-1 0 0 0 0,1 0 1 0 0,-1 0-1 0 0,1 0 0 0 0,-1 0 0 0 0,1 0 1 0 0,-1 1-1 0 0,1-1 0 0 0,-1 0 1 0 0,0 0-1 0 0,1 0 0 0 0,-1 0 0 0 0,1 1 1 0 0,-1-1-1 0 0,1 0 0 0 0,-1 0 1 0 0,0 1-1 0 0,1-1 0 0 0,-1 0 1 0 0,0 1-1 0 0,1-1 0 0 0,-1 0 0 0 0,1 1 1 0 0,-2 4 34 0 0,0 2-9 0 0,0 0-1 0 0,-1 0 1 0 0,1 0 0 0 0,-1 0 0 0 0,0-1 0 0 0,-1 1 0 0 0,-5 8 0 0 0,6-8-25 0 0,-69 143 54 0 0,29-65-221 0 0,41-84-23 0 0,1-1-11 0 0,-2 2-85 0 0,-5 2-352 0 0,5-3-151 0 0,0-1-27 0 0,0 1 490 0 0,0-1 0 0 0,0 0 1 0 0,-1 0-1 0 0,1 0 0 0 0,0-1 1 0 0,0 1-1 0 0,0 0 1 0 0,-1-1-1 0 0,1 1 0 0 0,0-1 1 0 0,0 0-1 0 0,-3-1 0 0 0,-23-15-2953 0 0,24 14 3107 0 0,-26-17-2230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59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 11055 0 0,'0'0'852'0'0,"0"0"-156"0"0,0 0 1430 0 0,0 0 679 0 0,0 0 136 0 0,0 0-229 0 0,-6 6 65 0 0,3-2-2430 0 0,1 1 0 0 0,0-1-1 0 0,0 0 1 0 0,1 0 0 0 0,-1 1-1 0 0,1-1 1 0 0,0 1-1 0 0,-1 9 1 0 0,0 38 538 0 0,2-51-862 0 0,0 23 287 0 0,6 44 0 0 0,-5-59-428 0 0,1 1 1 0 0,1 0-1 0 0,0-1 1 0 0,0 1-1 0 0,1-1 0 0 0,0 0 1 0 0,7 11-1 0 0,-7-15-635 0 0,0 0 0 0 0,1 0 1 0 0,-1-1-1 0 0,1 0 0 0 0,0 0 0 0 0,9 6 0 0 0,-14-10 722 0 0,10 7-8916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57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18223 0 0,'0'0'836'0'0,"2"-2"-18"0"0,0 0-546 0 0,7-9 65 0 0,-6 7 7700 0 0,-8 79-7376 0 0,0-10-270 0 0,18 204-327 0 0,16-72 163 0 0,-20-145-198 0 0,2 42-338 0 0,-12-99-131 0 0,-1 0 1 0 0,1 0-1 0 0,-1 0 1 0 0,-5-10-1 0 0,1 3-764 0 0,-1-5-413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59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35 17503 0 0,'-1'-1'803'0'0,"-4"-4"-463"0"0,-16-13 421 0 0,20 17-445 0 0,0 0 0 0 0,0 0 0 0 0,0 0 0 0 0,-1 1 0 0 0,1-1 0 0 0,0 0 0 0 0,-1 0 0 0 0,1 1 0 0 0,0-1 0 0 0,-1 1 0 0 0,1-1 0 0 0,-1 1 0 0 0,1 0 0 0 0,-1-1 0 0 0,-2 1 0 0 0,0 0 1653 0 0,-1 1 904 0 0,-1 6-2722 0 0,5-6 151 0 0,-4 5-105 0 0,0 1 0 0 0,0 0 0 0 0,1 0 0 0 0,0 1 1 0 0,0-1-1 0 0,1 1 0 0 0,-4 12 0 0 0,-12 60-301 0 0,13-50 176 0 0,-18 113 17 0 0,8-36 139 0 0,-14 94 52 0 0,26-164-213 0 0,2 1 0 0 0,2 38-1 0 0,2-61-44 0 0,3-4 31 0 0,-3-9-42 0 0,0-1-1 0 0,0 1 1 0 0,0 0-1 0 0,0-1 1 0 0,0 1-1 0 0,0-1 1 0 0,1 0-1 0 0,-1 0 1 0 0,0 0 0 0 0,1 0-1 0 0,-1 0 1 0 0,1 0-1 0 0,-1 0 1 0 0,1-1-1 0 0,0 0 1 0 0,-1 1-1 0 0,1-1 1 0 0,-1 0 0 0 0,1 0-1 0 0,0 0 1 0 0,-1-1-1 0 0,5 0 1 0 0,6-2 88 0 0,1 0-1 0 0,25-10 1 0 0,-27 9-78 0 0,11-5-1 0 0,40-19 1 0 0,-53 22-93 0 0,0 0 0 0 0,0-1 0 0 0,-1 0 0 0 0,0 0 0 0 0,0-1 0 0 0,7-9 0 0 0,-6-1-1741 0 0,-6 6-6154 0 0,-2 1-1710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9:59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0 436 18431 0 0,'0'0'1415'0'0,"0"0"-914"0"0,0 0-103 0 0,0 0 1169 0 0,0 0 532 0 0,0 0 108 0 0,3 0-199 0 0,93-7 1305 0 0,-93 7-3294 0 0,70-7 310 0 0,-66 6-405 0 0,1-1 0 0 0,-1 1-1 0 0,0-2 1 0 0,1 1 0 0 0,-1-1 0 0 0,0 0 0 0 0,9-5 0 0 0,-14 7-125 0 0,0-1-1 0 0,-1 0 1 0 0,1 1 0 0 0,0-1 0 0 0,0 0 0 0 0,-1 0-1 0 0,1 0 1 0 0,1-3 0 0 0,4-6-1555 0 0</inkml:trace>
  <inkml:trace contextRef="#ctx0" brushRef="#br0" timeOffset="1">102 104 23495 0 0,'-1'-2'1076'0'0,"-5"-25"539"0"0,6 25-1407 0 0,1 0 0 0 0,-1-1-1 0 0,1 1 1 0 0,-1 0 0 0 0,1-1 0 0 0,0 1 0 0 0,0 0 0 0 0,0 0 0 0 0,0 0 0 0 0,0 0 0 0 0,1 0-1 0 0,-1 0 1 0 0,1 0 0 0 0,2-2 0 0 0,0 1-62 0 0,-1 0-1 0 0,1 1 1 0 0,0-1-1 0 0,0 1 1 0 0,0 0-1 0 0,0 0 1 0 0,6-2-1 0 0,6 0-123 0 0,0 0-1 0 0,0 1 1 0 0,22-1 0 0 0,-29 3 62 0 0,44-2-939 0 0,-18 4-2557 0 0,-15 1-6185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03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113 208 12839 0 0,'0'0'588'0'0,"0"-2"-12"0"0,7-36 92 0 0,9-54 7680 0 0,-13 70-4631 0 0,1-32 1 0 0,-9 76-3607 0 0,1-8-77 0 0,-33 151-34 0 0,-48 287 0 0 0,82-434 0 0 0,1-4 0 0 0,1 1 0 0 0,0-1 0 0 0,1 1 0 0 0,2 20 0 0 0,0-26-19 0 0,-2-7-67 0 0,0-2-104 0 0,0 0-456 0 0,-1-2-201 0 0,-2-7-1766 0 0,-1-2-6922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03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0 350 13823 0 0,'0'0'630'0'0,"0"0"-13"0"0,0 0-32 0 0,0 0 1314 0 0,2 2 617 0 0,2 3-1805 0 0,0 0 1 0 0,0-1-1 0 0,0 1 1 0 0,1-1-1 0 0,-1 0 0 0 0,1-1 1 0 0,0 1-1 0 0,10 4 1 0 0,-5-3-321 0 0,0-1 0 0 0,0 0 0 0 0,0 0 0 0 0,16 2 0 0 0,-4-2-293 0 0,1-2-1 0 0,-1 0 1 0 0,0-2 0 0 0,30-2-1 0 0,-37 1-252 0 0,0 0 0 0 0,-1-1 0 0 0,1-1 0 0 0,-1-1 0 0 0,1 0 0 0 0,-1 0 0 0 0,0-2 0 0 0,-1 1 0 0 0,22-14 0 0 0,-22 11-773 0 0,-11 7 369 0 0,0 0 0 0 0,0 0 0 0 0,0 0-1 0 0,0-1 1 0 0,0 1 0 0 0,0-1 0 0 0,-1 1-1 0 0,1-1 1 0 0,-1 1 0 0 0,1-1 0 0 0,-1 0-1 0 0,0 0 1 0 0,1 1 0 0 0,-1-1 0 0 0,0 0-1 0 0,1-3 1 0 0,0-3-433 0 0,0 1-1 0 0,-1-1 0 0 0,0 0 0 0 0,0 1 1 0 0,-1-1-1 0 0,0-12 0 0 0,-1 10 862 0 0,1-1 1 0 0,2-14-1 0 0,20-160 12484 0 0,-22 147-9090 0 0,0 36-2375 0 0,0 2-32 0 0,0 0-108 0 0,0 0-48 0 0,0 0-11 0 0,0 0-69 0 0,0 13-147 0 0,0-10-407 0 0,-5 178 692 0 0,-4 54-579 0 0,5-201-181 0 0,-5 44 68 0 0,-7 36-66 0 0,16-103-31 0 0,0-9-129 0 0,0-2-60 0 0,0 0-17 0 0,0 0-76 0 0,0 0-309 0 0,0 0-135 0 0,0 0-31 0 0,2-1-133 0 0,18-13-2251 0 0,-10 1 1417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04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100 151 7831 0 0,'15'-81'1621'0'0,"-8"47"2532"0"0,-1 2 5234 0 0,-6 30-7432 0 0,0 2-694 0 0,0 0-138 0 0,0 0-124 0 0,0 0-397 0 0,0 0-549 0 0,-1 1 0 0 0,0-1-1 0 0,0 0 1 0 0,0 0 0 0 0,0 1-1 0 0,0-1 1 0 0,0 0 0 0 0,0 1-1 0 0,1-1 1 0 0,-1 1-1 0 0,0-1 1 0 0,0 1 0 0 0,1-1-1 0 0,-1 1 1 0 0,0 0 0 0 0,1-1-1 0 0,-1 1 1 0 0,0 0 0 0 0,1 0-1 0 0,-1 1 1 0 0,-9 18 137 0 0,8-17-140 0 0,-9 29 34 0 0,1 1 1 0 0,2 0 0 0 0,-7 57-1 0 0,5-30-61 0 0,-34 281 41 0 0,42-320-64 0 0,2 0 0 0 0,3 29 0 0 0,2-28 0 0 0,-3-18 0 0 0,3 6 0 0 0,5-5 0 0 0,-7-4 0 0 0,-1-1 0 0 0,1 0 0 0 0,0 1 0 0 0,0-1-1 0 0,0 0 1 0 0,-1-1 0 0 0,1 1 0 0 0,0 0 0 0 0,0-1 0 0 0,-1 1 0 0 0,1-1 0 0 0,0 0 0 0 0,-1 0-1 0 0,1 0 1 0 0,4-3 0 0 0,4-2 9 0 0,-1-1-1 0 0,13-10 0 0 0,-12 8 22 0 0,34-26 78 0 0,-2-1 0 0 0,-2-2 0 0 0,-2-2-1 0 0,60-77 1 0 0,20-72 83 0 0,-96 145-221 0 0,18-49 0 0 0,11-26-38 0 0,-51 118 146 0 0,-1 1 38 0 0,0 0 11 0 0,0 0-8 0 0,0 3-50 0 0,-12 70 22 0 0,-6 52-42 0 0,8-35-11 0 0,-12 219 212 0 0,22-188-262 0 0,0-119-48 0 0,0-2-12 0 0,0 0 23 0 0,0 0 94 0 0,0 0-53 0 0,0 0-383 0 0,10-9-759 0 0,-3 2 135 0 0,0-1 0 0 0,7-10 0 0 0,-9 13 384 0 0,5-9-1020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05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613 105 20503 0 0,'0'0'936'0'0,"0"0"-17"0"0,1-1-587 0 0,1-7-114 0 0,-1 7 720 0 0,-1 1 308 0 0,0 0 54 0 0,0 0-108 0 0,0 1-1113 0 0,0-1-1 0 0,1 1 0 0 0,-1 0 0 0 0,0 0 0 0 0,0 0 0 0 0,0 0 0 0 0,0 0 0 0 0,-1 0 0 0 0,1 0 1 0 0,0 0-1 0 0,0 0 0 0 0,-1 1 0 0 0,0 2 77 0 0,-26 183 1318 0 0,-6 51-562 0 0,2 57-498 0 0,33-295-359 0 0,0-1 0 0 0,-1 0-1 0 0,1 0 1 0 0,-1 1 0 0 0,1-1-1 0 0,-1-1 1 0 0,0 1-1 0 0,1 0 1 0 0,-1 0 0 0 0,0 0-1 0 0,2-3 1 0 0,0 1-15 0 0,4-5-38 0 0,-1-1 1 0 0,0-1-1 0 0,0 1 1 0 0,-1-1-1 0 0,0 0 1 0 0,-1 0-1 0 0,0 0 1 0 0,2-12-1 0 0,3-3-2 0 0,4-13-23 0 0,-2 0 0 0 0,-2 0 0 0 0,4-43 0 0 0,-6 15-24 0 0,-2-67 0 0 0,-5 113 49 0 0,0 0 1 0 0,-2 0-1 0 0,-1 0 0 0 0,0 0 1 0 0,-2 1-1 0 0,-9-29 0 0 0,11 40 10 0 0,-1-1-1 0 0,0 1 1 0 0,0 0 0 0 0,-1 0-1 0 0,0 1 1 0 0,0-1-1 0 0,-1 1 1 0 0,0 0 0 0 0,0 1-1 0 0,-1-1 1 0 0,1 1-1 0 0,-2 0 1 0 0,1 1 0 0 0,0 0-1 0 0,-1 0 1 0 0,-12-5-1 0 0,14 7-9 0 0,-1 1 0 0 0,0 1 0 0 0,0-1 0 0 0,0 1 0 0 0,0 0-1 0 0,0 1 1 0 0,0 0 0 0 0,0 0 0 0 0,-1 0 0 0 0,1 1 0 0 0,0 0-1 0 0,0 0 1 0 0,0 1 0 0 0,1 0 0 0 0,-12 5 0 0 0,-1 0-2 0 0,1 2 1 0 0,1 0-1 0 0,0 2 1 0 0,-23 16-1 0 0,29-18 1 0 0,0 0 0 0 0,1 2 0 0 0,0-1 0 0 0,0 1 0 0 0,1 0 0 0 0,1 1 0 0 0,0 0 0 0 0,-12 24 0 0 0,15-25 0 0 0,1 0 0 0 0,-1 0 0 0 0,2 0 0 0 0,0 1 0 0 0,0-1 0 0 0,1 1 0 0 0,0 0 0 0 0,1 0 0 0 0,0 0 0 0 0,1 0 0 0 0,2 13 0 0 0,-1-17 1 0 0,1 0 0 0 0,0 0 0 0 0,0-1-1 0 0,1 1 1 0 0,0 0 0 0 0,0-1 0 0 0,1 0 0 0 0,0 0 0 0 0,1 0 0 0 0,-1 0 0 0 0,1-1-1 0 0,7 8 1 0 0,7 5 6 0 0,0-2 0 0 0,33 23-1 0 0,-29-24-1 0 0,31 29-1 0 0,-40-28-25 0 0,-13-16-86 0 0,-1-1-20 0 0,1 2 6 0 0,0 1 116 0 0,0 1 0 0 0,-1-1 0 0 0,1 0 0 0 0,-1 0 0 0 0,0 1 0 0 0,0-1 0 0 0,0 0 0 0 0,0 1 0 0 0,-1-1 0 0 0,1 0 0 0 0,-1 0 0 0 0,0 0 0 0 0,0 1 0 0 0,0-1 1 0 0,0 0-1 0 0,-1 0 0 0 0,1 0 0 0 0,-1 0 0 0 0,0-1 0 0 0,1 1 0 0 0,-1 0 0 0 0,-1-1 0 0 0,1 1 0 0 0,-4 2 0 0 0,-7 7 36 0 0,0-1 0 0 0,-1-1 0 0 0,-24 14 0 0 0,20-13-7 0 0,-15 8 19 0 0,-59 23 0 0 0,13-6-1 0 0,19-10-136 0 0,46-20 35 0 0,12-6-328 0 0,2 0-74 0 0,0 0-10 0 0,0 0-98 0 0,0 0-409 0 0,7-11-2966 0 0,3-1-5261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05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9 20239 0 0,'0'0'463'0'0,"0"0"61"0"0,0 0 29 0 0,0-1-58 0 0,2-5-147 0 0,-2 5 589 0 0,0 1 294 0 0,0 7-595 0 0,-1 1-1 0 0,-1-1 1 0 0,0 0 0 0 0,0 1-1 0 0,-3 7 1 0 0,-4 17-113 0 0,2 6-597 0 0,1 0-1 0 0,2 1 1 0 0,2 0-1 0 0,2 0 1 0 0,1 0-1 0 0,8 44 1 0 0,-9-83 35 0 0,0 1 1 0 0,0-1 0 0 0,0 0 0 0 0,0 1 0 0 0,0-1-1 0 0,0 1 1 0 0,0-1 0 0 0,1 0 0 0 0,-1 1-1 0 0,0-1 1 0 0,0 1 0 0 0,0-1 0 0 0,1 0-1 0 0,-1 1 1 0 0,0-1 0 0 0,0 0 0 0 0,1 1-1 0 0,-1-1 1 0 0,1 1 0 0 0,2 4-4752 0 0,-3-5-3694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05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0 20071 0 0,'0'0'455'0'0,"0"0"61"0"0,0 0 31 0 0,0 0-54 0 0,-1 1-323 0 0,-5 8 436 0 0,1-1-1 0 0,0 1 1 0 0,1 0-1 0 0,-1 0 1 0 0,2 1-1 0 0,-6 17 0 0 0,-7 64 997 0 0,10-48-1322 0 0,-10 118-815 0 0,14-128-1782 0 0,0-18-6908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07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12 147 8287 0 0,'0'0'639'0'0,"0"-2"-415"0"0,4-21 810 0 0,0-16 7295 0 0,-3 23-6470 0 0,4-28 2045 0 0,-4 43-3317 0 0,-1 1-16 0 0,0 0-58 0 0,0 0-29 0 0,0 0-4 0 0,9 52 719 0 0,-6 14-735 0 0,-9 124 1 0 0,-22 82-268 0 0,25-245-194 0 0,2 1 0 0 0,0 0-1 0 0,6 52 1 0 0,-5-80-3 0 0,0 1 0 0 0,0-1 0 0 0,0 1 0 0 0,0 0 0 0 0,0-1 0 0 0,1 1 0 0 0,-1-1 0 0 0,0 1 0 0 0,0-1 0 0 0,0 1 0 0 0,1-1 0 0 0,-1 1 0 0 0,0-1 0 0 0,1 1 0 0 0,-1-1 0 0 0,0 1 0 0 0,1-1 0 0 0,0 1 2 0 0,0-1-1 0 0,1 0 0 0 0,-1 0 1 0 0,0 0-1 0 0,0 0 1 0 0,0 0-1 0 0,0 0 1 0 0,1 0-1 0 0,-1 0 1 0 0,0-1-1 0 0,0 1 0 0 0,0 0 1 0 0,0-1-1 0 0,0 1 1 0 0,0-1-1 0 0,0 1 1 0 0,0-1-1 0 0,0 1 1 0 0,0-1-1 0 0,1-1 1 0 0,23-16 46 0 0,-24 16-44 0 0,12-9 61 0 0,-1-2-1 0 0,0 1 1 0 0,-1-2 0 0 0,-1 1 0 0 0,16-29-1 0 0,35-82 260 0 0,-40 77-263 0 0,4-4 4 0 0,1-3 1 0 0,29-86-1 0 0,12-75 419 0 0,-64 205-396 0 0,-2 8 0 0 0,-1 2-4 0 0,0 0-16 0 0,0 0-4 0 0,0 3 0 0 0,-10 178 119 0 0,1-58-102 0 0,8-107-81 0 0,-11 386-96 0 0,12-400-11 0 0,0-2-46 0 0,0 0-27 0 0,0 0-4 0 0,0 0-41 0 0,0 0-174 0 0,0 0-76 0 0,0 0-18 0 0,0 0-88 0 0,11-9-1457 0 0,-1-2-168 0 0,-1-2-3849 0 0,-3-1-1849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07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242 106 9671 0 0,'0'0'748'0'0,"0"0"-60"0"0,0 0 1580 0 0,-2 1 740 0 0,-3 1-1845 0 0,1 0 0 0 0,-1 1 0 0 0,1-1 0 0 0,0 1 0 0 0,-8 6 0 0 0,6-4-397 0 0,1 1-1 0 0,-1 0 0 0 0,-4 7 0 0 0,-3 7-200 0 0,-17 34-1 0 0,19-33 41 0 0,-8 17-385 0 0,0 0 0 0 0,3 1 0 0 0,1 1-1 0 0,-9 42 1 0 0,18-54-219 0 0,-1-5 4 0 0,-3 38 0 0 0,6-36 39 0 0,3-20-35 0 0,0 0-1 0 0,0 0 0 0 0,0 0 0 0 0,1 0 0 0 0,0 0 0 0 0,0 1 0 0 0,0-1 0 0 0,2 8 0 0 0,-2-12-8 0 0,0-1 0 0 0,0 0 0 0 0,0 1 0 0 0,0-1 0 0 0,0 0 0 0 0,0 1 0 0 0,0-1 0 0 0,0 0 0 0 0,1 0 0 0 0,-1 1 0 0 0,0-1 0 0 0,0 0 0 0 0,0 0 0 0 0,0 1 0 0 0,1-1 0 0 0,-1 0 0 0 0,0 0 0 0 0,0 0 0 0 0,1 1 0 0 0,-1-1 0 0 0,0 0 0 0 0,0 0 0 0 0,1 0 0 0 0,-1 0 0 0 0,0 1 0 0 0,0-1 0 0 0,1 0 0 0 0,0 0 0 0 0,1-1 0 0 0,1 1 0 0 0,-1-1 0 0 0,0 0 0 0 0,1 0 0 0 0,-1 0 0 0 0,0 0 0 0 0,1-1 0 0 0,-1 1 0 0 0,0 0 0 0 0,0-1 0 0 0,0 0 0 0 0,0 1 0 0 0,2-4 0 0 0,25-28 0 0 0,-28 32 0 0 0,23-29 38 0 0,-2-2-1 0 0,-1 0 1 0 0,-1-2 0 0 0,-2 0 0 0 0,-2-1-1 0 0,16-46 1 0 0,14-72 298 0 0,-36 113 88 0 0,9-76 0 0 0,-13 71 224 0 0,-5 43-432 0 0,-1 2-20 0 0,0 0-85 0 0,0 0-42 0 0,0 3-5 0 0,21 159 0 0 0,-12-81-64 0 0,-3 133 0 0 0,-6-186 0 0 0,-1 7-21 0 0,-8 57 1 0 0,8-90-198 0 0,1 0-84 0 0,-1 5-18 0 0,0-5-96 0 0,1-2-375 0 0,0 0-158 0 0,0 0-1147 0 0,0 0-4664 0 0,0 0-1995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57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64 8751 0 0,'0'0'674'0'0,"-1"1"-438"0"0,-11 0 1274 0 0,6-3 5451 0 0,2 1 3998 0 0,135-7-9671 0 0,-59 2-839 0 0,134-16 5 0 0,-106 9-275 0 0,112-1 0 0 0,-210 14-376 0 0,-2 0-55 0 0,0 0-4 0 0,0 0-193 0 0,0 0-814 0 0,0 0-360 0 0,0 0-69 0 0,0 0-17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08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95 14743 0 0,'5'-19'823'0'0,"2"-28"-1"0"0,-6 20 3601 0 0,-1 26-1938 0 0,0 1-194 0 0,0 0-890 0 0,0 0-390 0 0,-6 11 748 0 0,-2 11-1498 0 0,1 0 0 0 0,1 1 0 0 0,0-1-1 0 0,-3 43 1 0 0,4-27-181 0 0,-2 17-34 0 0,2 0 1 0 0,2 59 0 0 0,5-77-49 0 0,1 0 0 0 0,2 0-1 0 0,2 0 1 0 0,10 36 0 0 0,-15-66 2 0 0,0-1 0 0 0,1 0 0 0 0,0 1 0 0 0,0-1 0 0 0,0 0 0 0 0,0 0 0 0 0,1-1 0 0 0,7 9 0 0 0,-10-12 0 0 0,1 0 0 0 0,0-1 0 0 0,0 1 0 0 0,0 0 0 0 0,1-1 0 0 0,-1 0 0 0 0,0 1 0 0 0,1-1 0 0 0,-1 0 0 0 0,0 0 0 0 0,1 0 0 0 0,-1 0 0 0 0,1-1 0 0 0,0 1 0 0 0,-1-1 0 0 0,1 1 0 0 0,-1-1 0 0 0,1 0 0 0 0,0 0 0 0 0,-1 0 0 0 0,1 0 0 0 0,0-1 0 0 0,-1 1 0 0 0,4-2 0 0 0,2-1 0 0 0,-1 0 0 0 0,0 0 0 0 0,0 0 0 0 0,0-1 0 0 0,-1 0 0 0 0,12-9 0 0 0,33-34 0 0 0,-22 14 0 0 0,-2-1 0 0 0,0-2 0 0 0,29-54 0 0 0,-38 57 33 0 0,-1 0-1 0 0,17-50 0 0 0,14-74 235 0 0,-33 74 161 0 0,-15 81-300 0 0,0 2 0 0 0,0 0-8 0 0,0 0-33 0 0,0 0-14 0 0,0 2-1 0 0,-19 175-6 0 0,-1 1-36 0 0,-18 43-30 0 0,36-208-116 0 0,0 0 0 0 0,1 0 0 0 0,1 0 0 0 0,0 0 0 0 0,0 0 0 0 0,1 0 0 0 0,3 14 0 0 0,-3-25-33 0 0,-1-1 0 0 0,0 1 0 0 0,1-1 0 0 0,-1 1 0 0 0,1-1 1 0 0,0 1-1 0 0,-1-1 0 0 0,1 0 0 0 0,0 0 0 0 0,0 1 0 0 0,0-1 0 0 0,0 0 0 0 0,0 0 0 0 0,0 0 0 0 0,0 0 0 0 0,0 0 1 0 0,0 0-1 0 0,2 1 0 0 0,10 0-1206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09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26 6911 0 0,'2'-1'315'0'0,"0"0"-207"0"0,3-4 59 0 0,5-12 430 0 0,-10 15 1702 0 0,0 2 799 0 0,0 0 156 0 0,0 0-266 0 0,0 0-1266 0 0,0 0-553 0 0,0 0-106 0 0,1 2-126 0 0,0 9-811 0 0,1 0-1 0 0,-2 1 1 0 0,0-1-1 0 0,0 0 1 0 0,-1 0-1 0 0,0 0 0 0 0,-4 17 1 0 0,-28 79 1011 0 0,11-43-859 0 0,-5 6-1612 0 0,16-43 592 0 0,10-25-1759 0 0,1-2-5738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09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10 13879 0 0,'0'0'631'0'0,"2"-2"-8"0"0,4-4-171 0 0,-5 5 746 0 0,-1 1 372 0 0,0 0 78 0 0,0 0-110 0 0,0 5-1133 0 0,-1 0-1 0 0,1 0 1 0 0,-1 0 0 0 0,-1 0-1 0 0,1 0 1 0 0,-1 0-1 0 0,-2 6 1 0 0,-19 32 363 0 0,14-26-434 0 0,-115 196 75 0 0,120-206-1006 0 0,2 0-1 0 0,-1 0 1 0 0,1 0 0 0 0,0 1-1 0 0,-1 8 1 0 0,3-14-1595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0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0 13359 0 0,'0'0'612'0'0,"0"0"-14"0"0,-1 3-384 0 0,-26 32 391 0 0,17-23 1386 0 0,0 1 1 0 0,-11 18-1 0 0,2 8 449 0 0,-27 75 0 0 0,-3 45-1854 0 0,16-49-362 0 0,10-21-185 0 0,15-54 6 0 0,-25 65-1 0 0,25-78-34 0 0,-11 19-129 0 0,18-39-36 0 0,1-2-18 0 0,0 0-52 0 0,0 0-207 0 0,0-2 289 0 0,1 0 0 0 0,0 0 0 0 0,-1 0 1 0 0,1 0-1 0 0,0 0 0 0 0,0 0 0 0 0,0 0 0 0 0,2-3 1 0 0,3-5-184 0 0,168-435-2831 0 0,-157 394 3463 0 0,5-13 2687 0 0,21-106 0 0 0,-42 167-2413 0 0,-1 3-11 0 0,0 0-42 0 0,0 0-175 0 0,0 0-80 0 0,0 0-15 0 0,0 0-26 0 0,6 20-11 0 0,-1-6-175 0 0,24 140 85 0 0,-23-110-82 0 0,2 0-1 0 0,2 0 1 0 0,21 56-1 0 0,-28-91-47 0 0,1-1 0 0 0,0 0 0 0 0,1 0 0 0 0,0 0 0 0 0,0-1 0 0 0,0 0 0 0 0,7 7 0 0 0,-10-11 0 0 0,0-1 0 0 0,0-1 0 0 0,1 1 0 0 0,-1 0 0 0 0,0 0 0 0 0,1-1 0 0 0,-1 1 0 0 0,1-1 0 0 0,-1 0 0 0 0,1 0 0 0 0,-1 0 0 0 0,1 0 0 0 0,0 0 0 0 0,0-1 0 0 0,-1 1 0 0 0,1-1 0 0 0,0 0 0 0 0,0 0 0 0 0,0 0 0 0 0,0 0 0 0 0,-1 0 0 0 0,1 0 0 0 0,0-1 0 0 0,0 1 0 0 0,0-1 0 0 0,3-1 0 0 0,1-2 0 0 0,1 0 0 0 0,-1 0 0 0 0,0-1 0 0 0,0 0 0 0 0,0 0 0 0 0,0 0 0 0 0,-1-1 0 0 0,10-12 0 0 0,3-6 0 0 0,18-28 0 0 0,-26 33 0 0 0,16-25 0 0 0,-3-2 0 0 0,22-56 0 0 0,-36 79 0 0 0,6-13 120 0 0,12-47 0 0 0,-24 59 61 0 0,-3 22-65 0 0,-1 2 11 0 0,0 0 1 0 0,0 0-9 0 0,0 0-39 0 0,-1 2-15 0 0,-9 29-2 0 0,1 1 0 0 0,2 0 0 0 0,-5 45 0 0 0,-1 6-48 0 0,-49 210 38 0 0,52-250-64 0 0,4-19-40 0 0,0 0 1 0 0,2 0-1 0 0,-1 27 1 0 0,5-48-186 0 0,0-3-11 0 0,0 0-82 0 0,11 3-1170 0 0,-8-3 1337 0 0,-1 0 0 0 0,0-1 0 0 0,0 1 0 0 0,0 0 0 0 0,0-1 0 0 0,0 1 0 0 0,0-1 0 0 0,0 0 0 0 0,0 1 0 0 0,0-1 0 0 0,0 0 0 0 0,0-1 0 0 0,0 1 0 0 0,3-2 0 0 0,0-2-549 0 0,1 0 1 0 0,-1 0-1 0 0,5-7 0 0 0,6-9-1172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0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25 132 7367 0 0,'1'-1'334'0'0,"5"-6"-250"0"0,0 0 0 0 0,0 0 0 0 0,1 1 0 0 0,8-6 0 0 0,4 1 2746 0 0,-18 11-2304 0 0,1-1-1 0 0,-1 1 1 0 0,0 0-1 0 0,0 0 1 0 0,0 0-1 0 0,0-1 1 0 0,0 1-1 0 0,0 0 1 0 0,1 0 0 0 0,-1 0-1 0 0,0 1 1 0 0,0-1-1 0 0,0 0 1 0 0,0 0-1 0 0,0 1 1 0 0,2-1-1 0 0,-1 1-165 0 0,0 0-1 0 0,-1 0 1 0 0,1 1-1 0 0,0-1 1 0 0,0 0-1 0 0,-1 1 1 0 0,1-1-1 0 0,1 2 1 0 0,0 1-148 0 0,-1-1 1 0 0,0 0-1 0 0,0 0 1 0 0,0 1 0 0 0,0-1-1 0 0,0 1 1 0 0,-1-1-1 0 0,3 7 1 0 0,-3 1 117 0 0,1 0 0 0 0,-1 0 1 0 0,-1 0-1 0 0,0 0 0 0 0,-2 14 0 0 0,-11 54 807 0 0,11-73-1054 0 0,-43 171 1694 0 0,13-60-1055 0 0,19-68-538 0 0,-26 126 44 0 0,39-173-342 0 0,2-5-50 0 0,11-18-43 0 0,29-46-408 0 0,61-129 0 0 0,-79 138 536 0 0,70-179-234 0 0,-82 206 377 0 0,62-169 1360 0 0,-74 198-1112 0 0,0 2-17 0 0,0 0-73 0 0,1 2-28 0 0,4 15-76 0 0,0 1 0 0 0,-2 0 0 0 0,0 1-1 0 0,-1-1 1 0 0,0 26 0 0 0,-1-14-32 0 0,2 117 105 0 0,2 33 18 0 0,-1 6-329 0 0,-5-117 65 0 0,1-67-66 0 0,0-2-200 0 0,0 0-89 0 0,0 0-19 0 0,0 0-127 0 0,0 0-520 0 0,0-1-225 0 0,0-8-46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0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5983 0 0,'0'0'274'0'0,"0"0"-6"0"0,0 0 532 0 0,0 0 2869 0 0,0 0 1276 0 0,2 1 257 0 0,4 2-3727 0 0,0 1 1 0 0,0-1 0 0 0,0-1-1 0 0,10 4 1 0 0,30 4 574 0 0,-14-7-1919 0 0,32-1 0 0 0,-33-4-610 0 0,1-2 0 0 0,-1-1 0 0 0,0-1 0 0 0,44-16 0 0 0,-61 18-109 0 0,11-3-941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1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53 18975 0 0,'0'0'870'0'0,"0"0"-20"0"0,0 0-339 0 0,0 0 595 0 0,0 0 317 0 0,0 0 66 0 0,-1 2-94 0 0,-5 7-860 0 0,0 0 0 0 0,1 0 1 0 0,1 0-1 0 0,-1 1 0 0 0,2 0 0 0 0,-5 14 0 0 0,-10 67 88 0 0,13-65-329 0 0,-59 308 331 0 0,54-280-611 0 0,7-31-15 0 0,-12 42 0 0 0,11-55-16 0 0,3-9-69 0 0,1-1-10 0 0,0 0-64 0 0,0 0-294 0 0,-21-2-2693 0 0,12-4 1703 0 0,-2-1-40 0 0</inkml:trace>
  <inkml:trace contextRef="#ctx0" brushRef="#br0" timeOffset="1">31 88 21567 0 0,'-1'-1'992'0'0,"-3"-1"-418"0"0,3 1-506 0 0,-1 1 1 0 0,1-1 0 0 0,0 0 0 0 0,-1 0-1 0 0,1 0 1 0 0,0 0 0 0 0,0 0 0 0 0,-1 0-1 0 0,1 0 1 0 0,0 0 0 0 0,0-1 0 0 0,0 1-1 0 0,-1-3 1 0 0,1 3 91 0 0,0 0 0 0 0,1 1 0 0 0,-1-1-1 0 0,0 0 1 0 0,1 0 0 0 0,-1 0 0 0 0,1 0 0 0 0,-1 0-1 0 0,1 0 1 0 0,-1 0 0 0 0,1-1 0 0 0,0 1 0 0 0,0 0-1 0 0,-1 0 1 0 0,1 0 0 0 0,0 0 0 0 0,0 0 0 0 0,0 0-1 0 0,0-1 1 0 0,0 1 0 0 0,0 0 0 0 0,1 0 0 0 0,-1 0-1 0 0,0 0 1 0 0,1 0 0 0 0,-1 0 0 0 0,0 0 0 0 0,1 0-1 0 0,-1 0 1 0 0,1 0 0 0 0,0 0 0 0 0,-1 0 0 0 0,1 0-1 0 0,0 0 1 0 0,0 0 0 0 0,-1 0 0 0 0,1 0 0 0 0,0 1-1 0 0,2-2 1 0 0,2-1 6 0 0,0 0-1 0 0,1 0 1 0 0,-1 1-1 0 0,1 0 1 0 0,0 0-1 0 0,8-2 1 0 0,2 1-51 0 0,0 1 0 0 0,0 0 0 0 0,1 1 0 0 0,17 1 1 0 0,67 9 34 0 0,-45-3-20 0 0,53 9 99 0 0,32 4-236 0 0,-133-19-377 0 0,0 0 0 0 0,-1-1 0 0 0,1 1 0 0 0,-1-1-1 0 0,1-1 1 0 0,12-3 0 0 0,5-5-8786 0 0,-10 3 176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1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165 150 13359 0 0,'0'0'1027'0'0,"0"0"-312"0"0,-2 2 1174 0 0,-15 30 3474 0 0,-21 55-1 0 0,-2 41-2086 0 0,-10 136-2772 0 0,46-217-433 0 0,1 56 0 0 0,1-12-21 0 0,-1-58-130 0 0,1-29 64 0 0,1-10 12 0 0,-1-12 8 0 0,4-50-4 0 0,19-116 0 0 0,29-64 0 0 0,-44 224 8 0 0,41-155 322 0 0,-40 158-289 0 0,1 1 1 0 0,1-1 0 0 0,1 2-1 0 0,1-1 1 0 0,0 2 0 0 0,19-24-1 0 0,-26 37-26 0 0,0 0 0 0 0,1 0-1 0 0,0 1 1 0 0,0-1 0 0 0,0 1-1 0 0,1 0 1 0 0,-1 1 0 0 0,1-1-1 0 0,6-2 1 0 0,-8 4-14 0 0,1 1 1 0 0,-1 0 0 0 0,0 0-1 0 0,1 0 1 0 0,-1 0 0 0 0,0 1-1 0 0,1-1 1 0 0,-1 1-1 0 0,1 0 1 0 0,-1 1 0 0 0,1-1-1 0 0,-1 1 1 0 0,0 0-1 0 0,7 2 1 0 0,10 5 39 0 0,-1 1 1 0 0,-1 1-1 0 0,0 1 0 0 0,0 0 1 0 0,-1 2-1 0 0,0 0 0 0 0,-1 1 1 0 0,17 17-1 0 0,-29-26-41 0 0,-1 0 1 0 0,1 1-1 0 0,-1-1 0 0 0,0 1 1 0 0,0 0-1 0 0,-1 1 1 0 0,1-1-1 0 0,-1 0 0 0 0,-1 1 1 0 0,3 7-1 0 0,-4 0 0 0 0,-1-12 0 0 0,-1 1 0 0 0,0 0 0 0 0,1 0 0 0 0,-2 0 0 0 0,1 0 0 0 0,0-1 0 0 0,0 1 0 0 0,-1 0 0 0 0,0-1 0 0 0,1 1 0 0 0,-1-1 0 0 0,0 0 0 0 0,0 0 0 0 0,-3 3 0 0 0,-6 5 0 0 0,-20 13 0 0 0,15-12 0 0 0,-7 5 0 0 0,0-2 0 0 0,-1-1 0 0 0,-27 11 0 0 0,13-6 0 0 0,-5 1-42 0 0,-33 17-259 0 0,39-21-593 0 0,20-8-510 0 0,15-7 136 0 0,2 0-48 0 0,0 0-11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2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121 231 3223 0 0,'4'-47'432'0'0,"-2"23"1641"0"0,-1 0 3653 0 0,-1 13-2199 0 0,0-5 150 0 0,0 0 0 0 0,-4-23 0 0 0,4 37-2818 0 0,0 2-140 0 0,0 0-23 0 0,0 0-55 0 0,0 0-202 0 0,0 0-89 0 0,-2 1-19 0 0,0 2-285 0 0,0-1 0 0 0,0 0 0 0 0,0 1 0 0 0,0-1 0 0 0,0 1 0 0 0,0 0 0 0 0,1 0 0 0 0,-1-1 0 0 0,1 1 0 0 0,0 0 0 0 0,0 0 0 0 0,-1 6 0 0 0,-7 45 40 0 0,7-35-45 0 0,-61 360 426 0 0,55-336-414 0 0,-7 44-40 0 0,14-77-13 0 0,0 1 0 0 0,1 0-1 0 0,0 0 1 0 0,1 0-1 0 0,4 20 1 0 0,-5-30 0 0 0,1 0 0 0 0,-1-1 0 0 0,0 1 0 0 0,0-1 0 0 0,0 1 0 0 0,0-1 0 0 0,1 1 0 0 0,-1-1 0 0 0,0 1 0 0 0,1-1 0 0 0,-1 1 0 0 0,0-1 0 0 0,1 1 0 0 0,-1-1 0 0 0,0 1 0 0 0,1-1 0 0 0,0 1 0 0 0,0-1 0 0 0,1 0 0 0 0,-1 0 0 0 0,0 0 0 0 0,1 0 0 0 0,-1 0 0 0 0,1 0 0 0 0,-1 0 0 0 0,0 0 0 0 0,1 0 0 0 0,-1-1 0 0 0,1 1 0 0 0,-1 0 0 0 0,0-1 0 0 0,1 0 0 0 0,-1 1 0 0 0,0-1 0 0 0,0 0 0 0 0,0 1 0 0 0,1-1 0 0 0,-1 0 0 0 0,0 0 0 0 0,1-1 0 0 0,26-25 0 0 0,-26 25 0 0 0,23-28 0 0 0,30-47-1 0 0,-6 7 13 0 0,19-24 67 0 0,7-10 20 0 0,172-230 321 0 0,-244 329-408 0 0,11-11 83 0 0,-13 15-19 0 0,0 3-16 0 0,3 9-52 0 0,0 0-1 0 0,-1 0 1 0 0,-1 0-1 0 0,0 1 1 0 0,2 21-1 0 0,-6 63 38 0 0,1-61-48 0 0,-35 417 184 0 0,34-436-181 0 0,0-5-15 0 0,2-11-106 0 0,0 1 0 0 0,0-1 0 0 0,0 1 0 0 0,0-1 0 0 0,0 1 0 0 0,0-1 0 0 0,0 1 0 0 0,-1-1-1 0 0,1 1 1 0 0,0-1 0 0 0,0 0 0 0 0,0 1 0 0 0,0-1 0 0 0,-1 1 0 0 0,1-1 0 0 0,0 1 0 0 0,0-1-1 0 0,-1 0 1 0 0,1 1 0 0 0,0-1 0 0 0,-1 0 0 0 0,1 1 0 0 0,-1-1 0 0 0,-5-7-1365 0 0,-1-18-484 0 0,7 10 763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3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 14279 0 0,'0'0'1103'0'0,"0"0"-423"0"0,0 0 900 0 0,0 0 468 0 0,0 0 96 0 0,0 0-130 0 0,0 0-628 0 0,0 0-276 0 0,-2 2-56 0 0,-3 5-753 0 0,0 1 1 0 0,1 0 0 0 0,0 0 0 0 0,0 0-1 0 0,1 0 1 0 0,0 1 0 0 0,0-1-1 0 0,-1 14 1 0 0,-9 74 328 0 0,13-93-587 0 0,-2 19 29 0 0,1 1 0 0 0,1-1 0 0 0,1 0 0 0 0,1 0 0 0 0,1 0 0 0 0,1 0 0 0 0,1 0 0 0 0,10 28 0 0 0,-13-44-58 0 0,1-1 0 0 0,0 1-1 0 0,0 0 1 0 0,1-1 0 0 0,-1 0 0 0 0,1 1 0 0 0,9 7 0 0 0,-11-10-8 0 0,1-1 1 0 0,0 0-1 0 0,-1 0 0 0 0,1 0 1 0 0,0 0-1 0 0,0-1 0 0 0,0 1 1 0 0,0-1-1 0 0,0 0 0 0 0,0 1 0 0 0,1-1 1 0 0,-1-1-1 0 0,0 1 0 0 0,1 0 1 0 0,-1-1-1 0 0,6 0 0 0 0,0-1-24 0 0,0 0-1 0 0,0-1 1 0 0,-1 0-1 0 0,1 0 1 0 0,-1-1-1 0 0,1 0 0 0 0,-1-1 1 0 0,0 0-1 0 0,0 0 1 0 0,-1-1-1 0 0,1 0 1 0 0,-1 0-1 0 0,0-1 1 0 0,0 0-1 0 0,-1 0 1 0 0,7-8-1 0 0,2-4-1122 0 0,-1-1 0 0 0,-1 0-1 0 0,-1-1 1 0 0,0-1 0 0 0,9-22 0 0 0,-7 11-7902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58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 7367 0 0,'0'0'334'0'0,"3"-8"119"0"0,-2 4-473 0 0,4-11 2763 0 0,-1 5 9461 0 0,-3 14-8307 0 0,0 11-4116 0 0,5 91 589 0 0,-2-25-271 0 0,5 92 177 0 0,-9-130-81 0 0,-12 86 1 0 0,8-111-117 0 0,3-12-68 0 0,0 1 1 0 0,0 0 0 0 0,0-1 0 0 0,1 1-1 0 0,0 0 1 0 0,0-1 0 0 0,1 1 0 0 0,0 0-1 0 0,3 12 1 0 0,-4-18-73 0 0,0-1-29 0 0,0 0-46 0 0,1-1 77 0 0,0-1 0 0 0,0 1 0 0 0,0-1 0 0 0,0 1 0 0 0,0-1 0 0 0,-1 0 0 0 0,1 1 0 0 0,0-4 0 0 0,0 4-68 0 0,3-20-2411 0 0,-3 10 1041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3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24 6447 0 0,'-2'-9'670'0'0,"0"2"-141"0"0,2 7-172 0 0,0-1-1 0 0,0 1 1 0 0,0-1 0 0 0,0 1-1 0 0,-1 0 1 0 0,1-1 0 0 0,0 1-1 0 0,0-1 1 0 0,-1 1 0 0 0,1 0-1 0 0,0-1 1 0 0,-1 1 0 0 0,1 0-1 0 0,0-1 1 0 0,-1 1 0 0 0,1 0-1 0 0,0 0 1 0 0,-1-1 0 0 0,1 1-1 0 0,-1 0 1 0 0,1 0 0 0 0,-1 0-1 0 0,1-1 1 0 0,0 1 0 0 0,-1 0-1 0 0,1 0 1 0 0,-1 0 0 0 0,1 0-1 0 0,-1 0 1 0 0,1 0 0 0 0,-1 0-1 0 0,1 0 1 0 0,-1 0 0 0 0,1 0-1 0 0,0 0 1 0 0,-1 1 0 0 0,-8 1 4545 0 0,3 2-4881 0 0,3-1 244 0 0,-1 1-1 0 0,1 0 1 0 0,0-1 0 0 0,1 1-1 0 0,-1 0 1 0 0,1 0 0 0 0,-1 0 0 0 0,1 1-1 0 0,1-1 1 0 0,-1 0 0 0 0,1 1 0 0 0,-2 7-1 0 0,0 6 150 0 0,-2 35-1 0 0,4-31-112 0 0,-56 467 1550 0 0,39-410-1795 0 0,-2 5-54 0 0,20-82-299 0 0,0-2-76 0 0,0 0-10 0 0,0 0-138 0 0,10-7-1931 0 0,-3-2 1049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3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6 16127 0 0,'0'0'1242'0'0,"3"-5"-847"0"0,-2 5 2922 0 0,1 1 3628 0 0,0 2-6757 0 0,0 1 1 0 0,0 1-1 0 0,0-1 1 0 0,0 0-1 0 0,-1 0 1 0 0,1 1-1 0 0,-1-1 1 0 0,0 0 0 0 0,-1 1-1 0 0,1 0 1 0 0,-1-1-1 0 0,0 6 1 0 0,0 13 81 0 0,-4 25 0 0 0,3-38-141 0 0,-3 29 39 0 0,-48 362 461 0 0,26-293-629 0 0,27-108-1 0 0,-1 0 0 0 0,0 0 0 0 0,0 0 0 0 0,0-1 0 0 0,0 1 0 0 0,0 0 0 0 0,0 0 0 0 0,1 0 0 0 0,-1 0 0 0 0,0 0 0 0 0,0 0 0 0 0,0 0 0 0 0,0 0 0 0 0,0 0 0 0 0,1 0 0 0 0,-1 0 0 0 0,0 0 0 0 0,0 0 0 0 0,0 0 0 0 0,0 0 0 0 0,1 0 0 0 0,-1 0 0 0 0,0 0 0 0 0,0 0 0 0 0,0 0 0 0 0,0 0 0 0 0,0 0 1 0 0,1 0-1 0 0,-1 0 0 0 0,0 0 0 0 0,0 0 0 0 0,0 0 0 0 0,0 1 0 0 0,0-1 0 0 0,0 0 0 0 0,1 0 0 0 0,-1 0 0 0 0,0 0 0 0 0,0 0 0 0 0,0 0 0 0 0,0 0 0 0 0,0 1 0 0 0,0-1 0 0 0,0 0 0 0 0,0 0 0 0 0,0 0 0 0 0,0 0 0 0 0,1 0 0 0 0,-1 1 0 0 0,0-1 0 0 0,0 0 0 0 0,0 0 0 0 0,0 0 0 0 0,0 0 0 0 0,0 1 0 0 0,0-1 0 0 0,0 0 0 0 0,0 0 0 0 0,0 0 0 0 0,0 0 0 0 0,0 0 0 0 0,-1 1 0 0 0,14-11-27 0 0,-12 9 23 0 0,16-14-67 0 0,-1-1 0 0 0,-1-1 0 0 0,15-21 0 0 0,-16 20-42 0 0,-1 1-1 0 0,2 1 0 0 0,30-27 1 0 0,-3 6-5 0 0,-27 23 51 0 0,22-16 0 0 0,-19 16 71 0 0,-1-1 0 0 0,0-1 0 0 0,-1 0 0 0 0,0-2 1 0 0,20-29-1 0 0,-29 38 88 0 0,-1 0 0 0 0,0 0 0 0 0,-1 0 0 0 0,0-1 0 0 0,0 0 0 0 0,4-16 0 0 0,6-31 604 0 0,-15 55-630 0 0,0 2-1 0 0,0-8 372 0 0,-2 49-434 0 0,-8 45 1 0 0,-1 11-4 0 0,1-2 1 0 0,-2 17 0 0 0,6-15 0 0 0,6-86-43 0 0,0-9-179 0 0,0-2-82 0 0,0 0-15 0 0,0 0-70 0 0,2 0-294 0 0,19-4-1740 0 0,-6-3-4932 0 0,-4-3-1707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4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59 7367 0 0,'2'-2'334'0'0,"1"-3"-123"0"0,0 1 0 0 0,0-1 0 0 0,-1 0 0 0 0,1 0 0 0 0,3-10 0 0 0,0-1 2681 0 0,-5 14 1288 0 0,-1 2 216 0 0,0 0-428 0 0,0 0-1960 0 0,0 0-856 0 0,0 0-175 0 0,1 14 435 0 0,-1-3-1161 0 0,0 0 0 0 0,-1 1 0 0 0,0-1 0 0 0,-4 14-1 0 0,-2 15-42 0 0,3-8-64 0 0,-21 260 148 0 0,22-226-248 0 0,0 76 126 0 0,4-125-153 0 0,0 1 0 0 0,2-1 0 0 0,0 0 1 0 0,1 0-1 0 0,12 33 0 0 0,-14-46-12 0 0,0 1 0 0 0,0-1 0 0 0,1 1 0 0 0,-1-1 0 0 0,1 0 0 0 0,0 0 0 0 0,0 0 1 0 0,1 0-1 0 0,3 3 0 0 0,-5-6-2 0 0,0 1 0 0 0,0-1 0 0 0,0 0 0 0 0,0 1 1 0 0,0-1-1 0 0,1 0 0 0 0,-1-1 0 0 0,0 1 0 0 0,0 0 0 0 0,1-1 1 0 0,-1 1-1 0 0,1-1 0 0 0,-1 1 0 0 0,0-1 0 0 0,1 0 0 0 0,-1 0 1 0 0,1-1-1 0 0,-1 1 0 0 0,1 0 0 0 0,2-2 0 0 0,4 0 10 0 0,0-2 0 0 0,-1 1 0 0 0,1-1 0 0 0,-1 0 0 0 0,0-1 0 0 0,0 0 0 0 0,0 0 0 0 0,-1-1 0 0 0,9-8 0 0 0,-2 1-11 0 0,-2-1 0 0 0,0 0 1 0 0,17-26-1 0 0,-24 33-2 0 0,-1 0 0 0 0,0-1 0 0 0,0 1 0 0 0,-1-1 0 0 0,0 0 0 0 0,-1 0 0 0 0,1 0 0 0 0,-2 0 0 0 0,1-1 0 0 0,-1 1 0 0 0,0-1 0 0 0,-1-10 0 0 0,0 13 0 0 0,-1 0 0 0 0,0 0 0 0 0,0 0 0 0 0,0 0 0 0 0,-1 0 0 0 0,0 1 0 0 0,0-1 0 0 0,-1 1 0 0 0,1 0 0 0 0,-1-1 0 0 0,0 1 0 0 0,-1 0 0 0 0,1 0 0 0 0,-1 1 0 0 0,0-1 0 0 0,0 1 0 0 0,0 0 0 0 0,-6-4 0 0 0,6 5-26 0 0,0 0 1 0 0,0 1-1 0 0,0-1 0 0 0,0 1 1 0 0,0 0-1 0 0,0 1 0 0 0,-1-1 1 0 0,1 1-1 0 0,-1-1 0 0 0,1 1 0 0 0,-1 1 1 0 0,1-1-1 0 0,-1 1 0 0 0,1 0 1 0 0,-1 0-1 0 0,0 0 0 0 0,1 0 1 0 0,-1 1-1 0 0,1 0 0 0 0,-1 0 1 0 0,1 0-1 0 0,-1 0 0 0 0,1 1 1 0 0,0 0-1 0 0,0 0 0 0 0,-1 0 0 0 0,1 0 1 0 0,1 1-1 0 0,-1-1 0 0 0,0 1 1 0 0,1 0-1 0 0,-1 0 0 0 0,-4 7 1 0 0,-22 30-1469 0 0,14-10-2934 0 0,12-17-4969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4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0 113 20303 0 0,'4'-11'541'0'0,"0"0"0"0"0,1 0 0 0 0,8-15 0 0 0,-10 18-719 0 0,0 0 0 0 0,3-13-1 0 0,-2 6 1839 0 0,-3 13 1302 0 0,-1 6 2044 0 0,-1 122-4384 0 0,2 127-461 0 0,2-49-161 0 0,-4-123 0 0 0,1-59-16 0 0,-1-1-1 0 0,-6 27 1 0 0,7-47-242 0 0,0-1-94 0 0,0 0-21 0 0,0 0-146 0 0,0 0-599 0 0,0 0-266 0 0,0 0-51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5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0 22087 0 0,'0'0'1011'0'0,"0"0"-21"0"0,0 0-456 0 0,0 0 438 0 0,0 0 256 0 0,0 2 54 0 0,-9 23-468 0 0,2 0 0 0 0,0 1-1 0 0,-2 28 1 0 0,5-16-774 0 0,-20 301 432 0 0,24-301-462 0 0,-1-9 17 0 0,6 55 0 0 0,-4-76-31 0 0,7 33 86 0 0,-7-38-75 0 0,0 1 0 0 0,0-1 0 0 0,0 0 0 0 0,1 0 0 0 0,-1 0 0 0 0,1 0 0 0 0,0 0 0 0 0,-1-1 0 0 0,5 5 0 0 0,-4-6 3 0 0,0 1 0 0 0,1-1-1 0 0,-1 0 1 0 0,1-1 0 0 0,-1 1 0 0 0,1 0-1 0 0,-1-1 1 0 0,1 1 0 0 0,0-1 0 0 0,-1 0 0 0 0,1 1-1 0 0,-1-1 1 0 0,1-1 0 0 0,4 1 0 0 0,-7 0-9 0 0,21-3 68 0 0,-1-1-1 0 0,0-1 1 0 0,0 0-1 0 0,26-12 1 0 0,-18 7 27 0 0,36-9 1 0 0,47 2-97 0 0,-72 8 0 0 0,-17 5-4213 0 0,-22 4 2818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5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0 333 9215 0 0,'0'0'707'0'0,"0"0"101"0"0,0 0 2153 0 0,2 0 993 0 0,17-2 2948 0 0,2 3-3334 0 0,43 9-1237 0 0,-57-8-1859 0 0,16 3-304 0 0,102 15 945 0 0,-114-20-1177 0 0,4-7-715 0 0,-9 0-8278 0 0,-1-2-539 0 0</inkml:trace>
  <inkml:trace contextRef="#ctx0" brushRef="#br0" timeOffset="1">67 22 9671 0 0,'0'0'748'0'0,"0"0"72"0"0,0 0 2135 0 0,0 0 984 0 0,2-1 195 0 0,4-2-3283 0 0,0 0 1 0 0,1 0-1 0 0,-1 1 0 0 0,0 0 0 0 0,1 0 1 0 0,0 0-1 0 0,-1 1 0 0 0,1 0 0 0 0,9 0 1 0 0,9 1-678 0 0,32 4 0 0 0,-33-1-832 0 0,32-2 0 0 0,-35-3-59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6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0 13359 0 0,'0'0'1027'0'0,"0"0"-376"0"0,0 0 907 0 0,0 0 472 0 0,0 0 91 0 0,0 0-132 0 0,0 0-634 0 0,-2 1-277 0 0,-2 2-826 0 0,0 0-1 0 0,-1 1 1 0 0,1-1-1 0 0,0 1 1 0 0,1-1-1 0 0,-1 1 1 0 0,0 0-1 0 0,1 1 1 0 0,0-1-1 0 0,0 1 1 0 0,1-1-1 0 0,-5 10 1 0 0,-9 33 29 0 0,3 1 0 0 0,1 0 1 0 0,3 0-1 0 0,-6 76 0 0 0,12-67-210 0 0,-9 228 178 0 0,11-275-248 0 0,1-7-104 0 0,-1 0 0 0 0,1 0 0 0 0,0 0 0 0 0,0 0 0 0 0,0 0 0 0 0,1 0-1 0 0,-1 0 1 0 0,1-1 0 0 0,-1 1 0 0 0,2 4 0 0 0,9-16-2514 0 0,0-4-3939 0 0,-2-4-1999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6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1 203 19951 0 0,'0'0'918'0'0,"0"0"-25"0"0,0-1-572 0 0,1-4 0 0 0,1 1 1 0 0,-1-1-1 0 0,1 1 0 0 0,0-1 0 0 0,0 1 1 0 0,0 0-1 0 0,1 0 0 0 0,0 0 0 0 0,0 0 1 0 0,0 0-1 0 0,0 0 0 0 0,0 1 0 0 0,1 0 1 0 0,-1 0-1 0 0,1 0 0 0 0,0 0 0 0 0,5-3 1 0 0,9-6-112 0 0,1 1 0 0 0,0 1 1 0 0,1 1-1 0 0,0 1 0 0 0,0 0 1 0 0,1 1-1 0 0,34-6 0 0 0,43-7-91 0 0,-44 8 55 0 0,69-7 0 0 0,-121 19-154 0 0,-1 0 0 0 0,1 0 1 0 0,-1 0-1 0 0,1 0 0 0 0,-1 0 0 0 0,1 0 1 0 0,-1 0-1 0 0,1 0 0 0 0,-1 1 0 0 0,1-1 0 0 0,-1 1 1 0 0,0-1-1 0 0,1 1 0 0 0,-1 0 0 0 0,0-1 0 0 0,1 1 1 0 0,-1 0-1 0 0,0 0 0 0 0,0 0 0 0 0,0 0 1 0 0,0 0-1 0 0,0 0 0 0 0,0 0 0 0 0,1 1 0 0 0,2 5 71 0 0,-1 0-1 0 0,0 0 1 0 0,-1 0-1 0 0,1 0 1 0 0,-2 0-1 0 0,1 1 0 0 0,-1-1 1 0 0,0 0-1 0 0,0 12 1 0 0,-1 10 84 0 0,-4 34 0 0 0,-1-10-84 0 0,-11 131 182 0 0,6-88-181 0 0,-7 33-28 0 0,2 2-64 0 0,15-121-27 0 0,0-8-115 0 0,0-2-66 0 0,0 0-15 0 0,0 0-70 0 0,0-5-503 0 0,1 1 0 0 0,0 0 0 0 0,0-1 1 0 0,0 1-1 0 0,1 0 0 0 0,-1 0 0 0 0,1 0 1 0 0,3-6-1 0 0,-2 4-2259 0 0,8-13-6067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6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80 114 6447 0 0,'0'0'499'0'0,"-1"1"280"0"0,-31 26 14454 0 0,29-23-14558 0 0,0 0 0 0 0,0 0 0 0 0,0 0 0 0 0,0 0 0 0 0,1 1 0 0 0,-4 7 0 0 0,1 3-301 0 0,0 0-1 0 0,2 0 1 0 0,-1 0-1 0 0,2 1 1 0 0,-1 16 0 0 0,2-6-120 0 0,1 0 1 0 0,4 31-1 0 0,-3-45-217 0 0,1-1 0 0 0,1 0 0 0 0,-1 0-1 0 0,2-1 1 0 0,-1 1 0 0 0,2-1-1 0 0,-1 1 1 0 0,8 10 0 0 0,-10-17-29 0 0,1 0 0 0 0,0 0 0 0 0,0 0 0 0 0,0-1 0 0 0,0 1 0 0 0,1-1 0 0 0,-1 0 0 0 0,1 0 0 0 0,0 0 1 0 0,0-1-1 0 0,0 1 0 0 0,0-1 0 0 0,0 0 0 0 0,0 0 0 0 0,1-1 0 0 0,-1 1 0 0 0,1-1 0 0 0,-1 0 0 0 0,1 0 0 0 0,0 0 0 0 0,8 0 0 0 0,-2-2 21 0 0,1 0 0 0 0,0 0-1 0 0,-1-1 1 0 0,0-1-1 0 0,1 0 1 0 0,-1 0 0 0 0,0-1-1 0 0,-1 0 1 0 0,1-1-1 0 0,-1-1 1 0 0,0 0 0 0 0,0 0-1 0 0,16-13 1 0 0,-8 3 28 0 0,0-1-1 0 0,-2 0 1 0 0,0-1 0 0 0,-1-1 0 0 0,21-34 0 0 0,-31 43-43 0 0,0 1 0 0 0,0-1 0 0 0,-1-1 0 0 0,0 1 0 0 0,-1 0 0 0 0,0-1 1 0 0,-1 0-1 0 0,0 0 0 0 0,-1 1 0 0 0,0-1 0 0 0,0 0 0 0 0,-2 0 0 0 0,0-13 1 0 0,-1 11 2 0 0,0 0 1 0 0,-1 0-1 0 0,0 1 1 0 0,-1-1 0 0 0,-1 1-1 0 0,0 0 1 0 0,0 0 0 0 0,-1 0-1 0 0,-1 1 1 0 0,-13-19 0 0 0,17 27-6 0 0,0-1 1 0 0,0 1-1 0 0,0 0 1 0 0,0 0-1 0 0,-1 0 1 0 0,1 1-1 0 0,-1-1 1 0 0,1 1-1 0 0,-1 0 1 0 0,0 0 0 0 0,0 0-1 0 0,0 0 1 0 0,0 1-1 0 0,0 0 1 0 0,0 0-1 0 0,-1 0 1 0 0,-4-1-1 0 0,-1 2 14 0 0,1 0 0 0 0,-1 1 0 0 0,1 0 0 0 0,-1 0 0 0 0,1 1 0 0 0,0 0 0 0 0,-9 3 0 0 0,5 0-92 0 0,0 1 1 0 0,0-1-1 0 0,1 2 1 0 0,-1 0-1 0 0,2 0 0 0 0,-1 1 1 0 0,1 1-1 0 0,0 0 0 0 0,1 0 1 0 0,0 1-1 0 0,1 0 1 0 0,0 1-1 0 0,-14 22 0 0 0,20-28-120 0 0,0 1-1 0 0,0 0 0 0 0,1 0 1 0 0,0 0-1 0 0,0 0 0 0 0,1 0 0 0 0,0 1 1 0 0,0-1-1 0 0,0 0 0 0 0,1 8 1 0 0,0-5-1035 0 0,0-1 1 0 0,1 1 0 0 0,3 15 0 0 0,1-8-7947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7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18 11055 0 0,'0'0'506'0'0,"0"-2"-10"0"0,-4-10 1145 0 0,2 10-570 0 0,1 2-247 0 0,-1-1 2954 0 0,2 1 190 0 0,-2 1-428 0 0,-2 2-3297 0 0,1 0-1 0 0,-1 0 1 0 0,0 0 0 0 0,1 0-1 0 0,0 1 1 0 0,0-1 0 0 0,0 1 0 0 0,0 0-1 0 0,1 0 1 0 0,-1 0 0 0 0,1 0-1 0 0,0 0 1 0 0,0 1 0 0 0,-2 6-1 0 0,-2 8-80 0 0,1 0 1 0 0,-3 25-1 0 0,-8 165 9 0 0,10-84-173 0 0,2 46 2 0 0,4-161 0 0 0,0-8 5 0 0,0 0 1 0 0,0 0-1 0 0,0 0 1 0 0,0 1-1 0 0,1-1 0 0 0,-1 0 1 0 0,1 0-1 0 0,-1 0 0 0 0,2 3 1 0 0,6 3 95 0 0,-7-7-96 0 0,1 0 7 0 0,-1 0 0 0 0,0-1 0 0 0,0 1 0 0 0,1 0 0 0 0,-1 0 0 0 0,0-1 0 0 0,1 1 0 0 0,-1-1 0 0 0,1 1 0 0 0,-1-1 0 0 0,1 0 0 0 0,-1 0 0 0 0,1 0 0 0 0,-1 1 0 0 0,3-2 0 0 0,-1 2 21 0 0,56-2 323 0 0,-21 0-237 0 0,30-3 13 0 0,-49 2-132 0 0,35-6-1 0 0,-36 5-13 0 0,1-4-342 0 0,-3 1-3842 0 0,-16 6-5817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05.120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95 70 12319 198303 57651,'0'0'1336'0'0,"0"0"-568"0"0,0 0 128 0 0,-1 1 32 0 0,-2 0 336 0 0,-2 1-848 0 0,-2 3 32 0 0,-1 2-176 0 0,-1 2 0 0 0,-1 3 280 0 0,-1 2 8 0 0,0 2 40 0 0,0-1 48 0 0,3-2-8 0 0,3-4-336 0 0,1-3 0 0 0,3-3 248 0 0,0-2-88 0 0,4-5-104 0 0,3-5-248 0 0,2-5-8 0 0,4-5 0 0 0,5-6-40 0 0,3-4-64 0 0,2 1 0 0 0,-3 6 0 0 0,-4 5 0 0 0,-6 7 0 0 0,-3 4 72 0 0,-3 6-8 0 0,-1 3-64 0 0,0 4 72 0 0,-1 3-72 0 0,1 0 80 0 0,-1 1 8 0 0,0-2 8 0 0,0-1-32 0 0,0-2-64 0 0,-1-2 0 0 0,1-1 88 0 0,-1-2-88 0 0,2 0 80 0 0,2-1-80 0 0,2 0 64 0 0,1-1-64 0 0,1 0 0 0 0,0 0 64 0 0,-3 0-64 0 0,0 1 0 0 0,-1 0 0 0 0,0 3 88 0 0,-1 4 8 0 0,-2 4 104 0 0,-2 3-8 0 0,-1 0-8 0 0,-3 2 192 0 0,-1-1-184 0 0,-1-1 0 0 0,-1-1 80 0 0,0 1-208 0 0,-2-2-32 0 0,3-3-136 0 0,0-1-8 0 0,2-2-15616 0 0,1-3 4665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59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12 198 12895 0 0,'2'-9'689'0'0,"0"0"0"0"0,1 1 0 0 0,0-1 0 0 0,1 1-1 0 0,0-1 1 0 0,0 1 0 0 0,1 0 0 0 0,0 1 0 0 0,11-14 0 0 0,-4 7 749 0 0,0 1 1 0 0,1 1-1 0 0,1 0 1 0 0,15-10-1 0 0,-22 18-1301 0 0,0 0 0 0 0,-1 1 0 0 0,1-1 0 0 0,0 2 0 0 0,1-1-1 0 0,-1 1 1 0 0,0 0 0 0 0,1 1 0 0 0,-1-1 0 0 0,1 2 0 0 0,0-1 0 0 0,-1 1-1 0 0,1 0 1 0 0,0 1 0 0 0,-1-1 0 0 0,1 1 0 0 0,8 3 0 0 0,-8-2-115 0 0,0 0 0 0 0,0 1 0 0 0,0 0 0 0 0,0 0 1 0 0,-1 1-1 0 0,0 0 0 0 0,0 0 0 0 0,0 1 1 0 0,0 0-1 0 0,-1 0 0 0 0,1 0 0 0 0,-1 1 0 0 0,-1 0 1 0 0,1 0-1 0 0,8 13 0 0 0,-12-15-17 0 0,0 0 0 0 0,0-1 0 0 0,-1 1 0 0 0,1 0 0 0 0,-1 0 0 0 0,0 0 0 0 0,0 0 0 0 0,-1 1 0 0 0,1-1 0 0 0,-1 0 0 0 0,0 6 0 0 0,0-2-3 0 0,-1-1 1 0 0,-1 0-1 0 0,1 0 1 0 0,-1 0-1 0 0,0-1 1 0 0,-4 10-1 0 0,0-3-2 0 0,-1 0 0 0 0,-1 0 0 0 0,0-1-1 0 0,-1 0 1 0 0,-19 21 0 0 0,-8 2-79 0 0,-2-2-1 0 0,0-2 1 0 0,-63 38 0 0 0,65-51 6 0 0,21-12 19 0 0,23-9 37 0 0,-1 1 1 0 0,1 0-1 0 0,0 1 0 0 0,-1 0 0 0 0,1 0 1 0 0,10 0-1 0 0,60 3-15 0 0,-50-1 33 0 0,18 1-1 0 0,88 15 0 0 0,-112-13 0 0 0,1 2 0 0 0,-1 1 0 0 0,0 1 0 0 0,0 0 0 0 0,35 21 0 0 0,-42-20 0 0 0,0 1 0 0 0,23 21 0 0 0,-32-26 0 0 0,0 2 0 0 0,0-1 0 0 0,0 1 0 0 0,-1 0 0 0 0,0 0 0 0 0,0 0 0 0 0,6 14 0 0 0,-10-17 18 0 0,1 0 1 0 0,-1 0-1 0 0,0 0 0 0 0,0 0 1 0 0,0 0-1 0 0,-1 0 0 0 0,1 0 1 0 0,-1 0-1 0 0,0 0 0 0 0,0 0 1 0 0,-1 0-1 0 0,1 0 0 0 0,-1 0 1 0 0,-2 6-1 0 0,1-4 26 0 0,0-1-1 0 0,0 0 1 0 0,-1 1-1 0 0,0-1 1 0 0,0 0-1 0 0,-1-1 0 0 0,1 1 1 0 0,-1-1-1 0 0,-6 6 1 0 0,-1-1 41 0 0,0 0 0 0 0,-1 0 1 0 0,0-1-1 0 0,-1-1 0 0 0,0 0 0 0 0,0-1 1 0 0,-19 7-1 0 0,-33 8 327 0 0,-91 17-1 0 0,113-30-283 0 0,-1-3 1 0 0,0-1-1 0 0,-52-3 0 0 0,85-2-108 0 0,1 0 0 0 0,-1-1 0 0 0,-11-3 0 0 0,18 4-45 0 0,0 0-1 0 0,0 0 1 0 0,0-1-1 0 0,0 0 0 0 0,0 1 1 0 0,1-1-1 0 0,-1-1 1 0 0,1 1-1 0 0,-1 0 0 0 0,-4-6 1 0 0,7 7-57 0 0,1 0 1 0 0,-1 0 0 0 0,0 0 0 0 0,0 0-1 0 0,1 0 1 0 0,-1 0 0 0 0,1 0 0 0 0,-1-1-1 0 0,1 1 1 0 0,0 0 0 0 0,0 0 0 0 0,-1-1-1 0 0,1 1 1 0 0,0 0 0 0 0,0 0 0 0 0,0-1-1 0 0,0-1 1 0 0,2-7-1191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7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13823 0 0,'0'0'1062'0'0,"0"0"-348"0"0,0 0 1114 0 0,0 0 558 0 0,0 0 115 0 0,0 0-175 0 0,2-1-831 0 0,8-3-1179 0 0,0 0-1 0 0,0 0 1 0 0,0 1 0 0 0,0 1-1 0 0,1 0 1 0 0,18-2 0 0 0,69 3 2302 0 0,-49 2-2126 0 0,-27 0-498 0 0,-6-1-58 0 0,0 1 0 0 0,0-2 0 0 0,0 0 0 0 0,0-1 0 0 0,0-1 0 0 0,28-8-1 0 0,-43 10-248 0 0,0 1 0 0 0,0-1 0 0 0,0 1 0 0 0,1-1 0 0 0,-2 1-1 0 0,1-1 1 0 0,0 0 0 0 0,0 0 0 0 0,0 0 0 0 0,1-1 0 0 0,2-6-5653 0 0,-1-4-3329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7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0 184 14743 0 0,'0'0'1136'0'0,"0"-9"-381"0"0,1 4 148 0 0,-1 1 0 0 0,0-1 0 0 0,1 1 1 0 0,0-1-1 0 0,0 1 0 0 0,0 0 0 0 0,1-1 0 0 0,-1 1 0 0 0,1 0 1 0 0,0 0-1 0 0,3-5 0 0 0,-1 4-340 0 0,0 0 0 0 0,0-1 0 0 0,0 1 0 0 0,1 1 1 0 0,0-1-1 0 0,10-6 0 0 0,1 0-451 0 0,1 2 0 0 0,0 0 1 0 0,1 1-1 0 0,23-7 0 0 0,8 2-862 0 0,-19 6-812 0 0,-14 2 122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8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25 19727 0 0,'0'0'903'0'0,"3"0"-19"0"0,48-10-450 0 0,-32 5 1676 0 0,38-3-1 0 0,-34 6-372 0 0,35 4 1 0 0,-52-2-1625 0 0,0 1 0 0 0,0 0 0 0 0,0 0 0 0 0,0 1 0 0 0,0 0 0 0 0,0 0 0 0 0,0 0 1 0 0,-1 0-1 0 0,1 1 0 0 0,-1 0 0 0 0,5 4 0 0 0,-9-6-97 0 0,1 1 0 0 0,-1-1 0 0 0,0 1-1 0 0,0 0 1 0 0,0-1 0 0 0,0 1 0 0 0,-1 0 0 0 0,1-1 0 0 0,0 1-1 0 0,-1 0 1 0 0,1 0 0 0 0,-1 3 0 0 0,1-1 18 0 0,1 10 19 0 0,-3-10-51 0 0,1 0-1 0 0,-1 1 0 0 0,-1-1 0 0 0,1 0 1 0 0,0 0-1 0 0,-1 0 0 0 0,0 0 0 0 0,0 0 1 0 0,0 0-1 0 0,-5 5 0 0 0,-3 4-7 0 0,-19 18 1 0 0,6-7-68 0 0,-44 67-358 0 0,48-63 343 0 0,12-18 77 0 0,2 6-44 0 0,7-13 55 0 0,-1-2-9 0 0,-1 1 7 0 0,1 0 0 0 0,0-1-1 0 0,-1 1 1 0 0,1-1 0 0 0,0 1-1 0 0,0-1 1 0 0,0 1 0 0 0,1-1 0 0 0,-1 0-1 0 0,0 1 1 0 0,0-1 0 0 0,1 0-1 0 0,-1 0 1 0 0,3 1 0 0 0,20 12-17 0 0,23 8-11 0 0,-25-12 4 0 0,-1 0-1 0 0,0 1 1 0 0,22 16-1 0 0,-33-20 26 0 0,4 3-4 0 0,-1 1-1 0 0,15 15 0 0 0,-25-23 8 0 0,0 0 0 0 0,0 1 0 0 0,-1-1 0 0 0,1 1 0 0 0,-1-1 1 0 0,0 1-1 0 0,0 0 0 0 0,0 0 0 0 0,0 0 0 0 0,-1 0 0 0 0,1 1 0 0 0,-1-1 0 0 0,1 8 0 0 0,-2-6 39 0 0,1-1 1 0 0,-1 1 0 0 0,0 0-1 0 0,-1 0 1 0 0,1-1-1 0 0,-1 1 1 0 0,0 0 0 0 0,-1-1-1 0 0,1 1 1 0 0,-1-1-1 0 0,0 1 1 0 0,0-1 0 0 0,-1 0-1 0 0,0 0 1 0 0,0 0 0 0 0,0 0-1 0 0,0-1 1 0 0,-1 1-1 0 0,0-1 1 0 0,0 0 0 0 0,0 0-1 0 0,0 0 1 0 0,0 0 0 0 0,-1-1-1 0 0,0 0 1 0 0,0 0-1 0 0,-8 4 1 0 0,-13 4 51 0 0,-1-2 1 0 0,-1 0-1 0 0,1-2 0 0 0,-44 6 1 0 0,51-12-85 0 0,-1 0-1 0 0,0-1 1 0 0,1-1 0 0 0,-1-1 0 0 0,-31-7 0 0 0,36 5-33 0 0,1-1 1 0 0,-24-10-1 0 0,29 11 2 0 0,8 4-60 0 0,2-1 6 0 0,-1 0 1 0 0,1 1-1 0 0,0-1 0 0 0,-1 1 0 0 0,1-1 0 0 0,0 0 0 0 0,-1 1 0 0 0,1-1 0 0 0,0 0 0 0 0,0 1 0 0 0,0-1 0 0 0,0 0 1 0 0,0 1-1 0 0,0-2 0 0 0,1-1-126 0 0,1 0 1 0 0,0 0 0 0 0,0 0-1 0 0,0 0 1 0 0,0 0-1 0 0,0 0 1 0 0,1 1 0 0 0,0-1-1 0 0,-1 1 1 0 0,4-3 0 0 0,3-1-1080 0 0,0 0 1 0 0,12-5 0 0 0,7-2-7791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8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91 9671 0 0,'0'0'748'0'0,"-3"-7"1386"0"0,2 6 2255 0 0,0 2 4441 0 0,-5 4-8257 0 0,0 1-1 0 0,1 1 1 0 0,0-1-1 0 0,0 1 1 0 0,0-1-1 0 0,-5 14 1 0 0,-6 6-190 0 0,-41 71 199 0 0,-64 149 0 0 0,112-224-582 0 0,1 1 0 0 0,-7 31 0 0 0,13-50 0 0 0,1 16 11 0 0,12-27 42 0 0,13-15-48 0 0,-1 0 1 0 0,-1-2-1 0 0,-2 0 0 0 0,0-1 1 0 0,-1-1-1 0 0,-2-1 0 0 0,-1 0 1 0 0,-1-1-1 0 0,12-32 0 0 0,-7 8-5 0 0,-2 5 184 0 0,-1-1-1 0 0,12-61 1 0 0,-8 27 204 0 0,-19 80-353 0 0,2 5 17 0 0,7 16 77 0 0,9 25 39 0 0,-9-12-168 0 0,-2 0 0 0 0,9 50 0 0 0,7 27 0 0 0,5 4 0 0 0,15 46 0 0 0,-25-97 0 0 0,-16-49 0 0 0,2-3 0 0 0,-1 2 0 0 0,-1 1 0 0 0,0-2-64 0 0,-4-9-269 0 0,0-2-121 0 0,-22 2-2522 0 0,8-2 755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9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30 13823 0 0,'-1'0'1062'0'0,"-2"0"-762"0"0,0 0 1 0 0,0 0-1 0 0,0-1 1 0 0,0 1-1 0 0,0-1 1 0 0,0 1 0 0 0,-6-3-1 0 0,-2-1 4396 0 0,11 4-4561 0 0,0 0 1 0 0,0 0-1 0 0,0 0 1 0 0,0 0-1 0 0,0 0 1 0 0,-1-1-1 0 0,1 1 1 0 0,0 0-1 0 0,0 0 1 0 0,0 0-1 0 0,0 0 1 0 0,0 0-1 0 0,0 0 1 0 0,0 0-1 0 0,0 0 1 0 0,0 0-1 0 0,0 0 1 0 0,-1 0-1 0 0,1 0 1 0 0,0 0-1 0 0,0 0 1 0 0,0 0-1 0 0,0 0 1 0 0,0 0-1 0 0,0 0 1 0 0,0 0-1 0 0,0 0 1 0 0,-1 0-1 0 0,1 0 1 0 0,0 0-1 0 0,0 0 1 0 0,0 0-1 0 0,0 0 1 0 0,0 0-1 0 0,0 0 1 0 0,0 0 0 0 0,0 0-1 0 0,0 0 1 0 0,0 1-1 0 0,0-1 1 0 0,-1 0-1 0 0,1 0 1 0 0,0 0-1 0 0,0 0 1 0 0,0 0-1 0 0,0 0 1 0 0,0 0-1 0 0,0 0 1 0 0,0 0-1 0 0,0 0 1 0 0,0 1-1 0 0,0-1 1 0 0,0 0-1 0 0,0 0 1 0 0,0 0-1 0 0,0 0 1 0 0,0 0-1 0 0,0 0 1 0 0,0 0-1 0 0,0 0 1 0 0,0 0-1 0 0,0 1 1 0 0,0-1-1 0 0,0 0 1 0 0,0 0-1 0 0,7 8 1382 0 0,13 10-2078 0 0,-11-13 598 0 0,1 0 1 0 0,-1-1-1 0 0,1-1 0 0 0,-1 1 0 0 0,1-1 0 0 0,0-1 0 0 0,11 2 0 0 0,73 4 60 0 0,-90-8-91 0 0,99 1 33 0 0,117-15 0 0 0,-209 13-42 0 0,52-6 3 0 0,-1-2 0 0 0,119-35 0 0 0,-140 33 0 0 0,-32 10 11 0 0,0 3 43 0 0,-7-1 17 0 0,6 18 133 0 0,-7-14-201 0 0,0-1 1 0 0,-1 1-1 0 0,0-1 0 0 0,1 1 1 0 0,-2-1-1 0 0,1 1 0 0 0,0-1 0 0 0,-1 1 1 0 0,0-1-1 0 0,0 1 0 0 0,0-1 1 0 0,-3 6-1 0 0,0 0 2 0 0,0-1 0 0 0,0 1 0 0 0,-2-1 0 0 0,-7 11 0 0 0,-7 8-5 0 0,-2-1 0 0 0,0 0 0 0 0,-2-2 0 0 0,-36 31 0 0 0,59-56 0 0 0,-64 48 0 0 0,57-43-12 0 0,7-4-11 0 0,-1-1 0 0 0,1 1 0 0 0,0 0 0 0 0,0-1 1 0 0,-1 0-1 0 0,1 1 0 0 0,0-1 0 0 0,0 0 0 0 0,-1 1 0 0 0,1-1 0 0 0,0 0 0 0 0,-1 0 0 0 0,1 0 0 0 0,0 0 1 0 0,-1 0-1 0 0,1-1 0 0 0,-2 1 0 0 0,-22-8-776 0 0,17 5 478 0 0,-59-23-5939 0 0,43 19-2952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19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92 6447 0 0,'-20'-21'1069'0'0,"6"7"-1171"0"0,-22-19 1 0 0,18 21 3514 0 0,-3 2 3840 0 0,20 9-3726 0 0,1 1-1631 0 0,-1 0-1796 0 0,1 0 0 0 0,-1 0 1 0 0,1-1-1 0 0,-1 1 0 0 0,1 0 0 0 0,-1 0 1 0 0,1 0-1 0 0,0 0 0 0 0,-1 0 0 0 0,1 0 1 0 0,-1 0-1 0 0,1 0 0 0 0,-1 0 0 0 0,1 0 1 0 0,-1 0-1 0 0,1 1 0 0 0,0-1 0 0 0,-1 0 1 0 0,1 0-1 0 0,-1 0 0 0 0,1 0 0 0 0,-1 1 0 0 0,1-1 1 0 0,0 0-1 0 0,-1 0 0 0 0,1 1 0 0 0,0-1 1 0 0,-1 0-1 0 0,1 1 0 0 0,0-1 0 0 0,0 0 1 0 0,-1 1-1 0 0,1-1 0 0 0,-1 1 0 0 0,-8 14 1228 0 0,8-9-1151 0 0,0 0 0 0 0,1 0 0 0 0,-1 0-1 0 0,1 0 1 0 0,1 0 0 0 0,-1 0 0 0 0,1 0 0 0 0,0 0 0 0 0,3 11 0 0 0,0-5 45 0 0,1 1-1 0 0,0-1 1 0 0,10 17 0 0 0,-9-19-184 0 0,1 0 1 0 0,0-1 0 0 0,1 1-1 0 0,0-2 1 0 0,1 1 0 0 0,0-1-1 0 0,0-1 1 0 0,1 1 0 0 0,0-2-1 0 0,0 1 1 0 0,0-1 0 0 0,1-1-1 0 0,0 0 1 0 0,0-1 0 0 0,0 0-1 0 0,1 0 1 0 0,-1-1 0 0 0,1-1-1 0 0,0 0 1 0 0,15 1 0 0 0,-5-5-2130 0 0,-7 0-5970 0 0,-2 0-1222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20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45 10591 0 0,'0'0'488'0'0,"0"0"-12"0"0,-2 2-306 0 0,-18 19 385 0 0,13-14 1455 0 0,2-1 0 0 0,-1 2 0 0 0,1-1 0 0 0,0 0 1 0 0,0 1-1 0 0,-3 9 0 0 0,-51 161 2289 0 0,36-100-3943 0 0,-16 49-166 0 0,-47 141-131 0 0,117-360-59 0 0,145-385-61 0 0,-156 419 150 0 0,-3 10 301 0 0,10-54 0 0 0,-26 100-278 0 0,-1 2 0 0 0,0 0 0 0 0,0 0 0 0 0,8 9 99 0 0,-4-3-205 0 0,0 0 1 0 0,-1-1-1 0 0,0 1 0 0 0,0 0 1 0 0,4 13-1 0 0,7 35 1 0 0,-11-41-7 0 0,53 361 0 0 0,-49-160 0 0 0,-7-182 0 0 0,0-27 10 0 0,-2 14-79 0 0,2-17-235 0 0,0-2-102 0 0,0 0-18 0 0,0 0-226 0 0,0 0-919 0 0,0 0-395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20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11055 0 0,'0'0'852'0'0,"0"0"-49"0"0,0 0 1877 0 0,0 0 876 0 0,0 0 174 0 0,2-1-351 0 0,7-2-2690 0 0,1 1 0 0 0,0 1 0 0 0,0-1 1 0 0,0 2-1 0 0,0-1 0 0 0,11 2 0 0 0,-6-1-428 0 0,25 0 513 0 0,75-11-1 0 0,-95 7-1572 0 0,34-11-1 0 0,-39 10-1421 0 0,-1-1 0 0 0,0-1-1 0 0,14-8 1 0 0,-7 0-7335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20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20095 0 0,'0'0'926'0'0,"2"-1"-26"0"0,6-4-578 0 0,2 3-97 0 0,-8 2 753 0 0,0 0 318 0 0,-1 0-1095 0 0,1 1-1 0 0,-1-1 1 0 0,1 1 0 0 0,-1-1 0 0 0,0 1-1 0 0,1 0 1 0 0,-1 0 0 0 0,0-1 0 0 0,1 1 0 0 0,-1 0-1 0 0,0 0 1 0 0,0 0 0 0 0,0 0 0 0 0,0 0 0 0 0,0 1-1 0 0,0-1 1 0 0,1 1 0 0 0,0 2-26 0 0,-1-1 1 0 0,1 1-1 0 0,-1-1 1 0 0,1 1-1 0 0,-1 0 1 0 0,1 6 0 0 0,-1 3-35 0 0,1 0 1 0 0,-2 0-1 0 0,-1 14 1 0 0,-7 92 207 0 0,5-94-700 0 0,-1 0-1 0 0,-13 41 1 0 0,6-40-3331 0 0,10-24-5723 0 0</inkml:trace>
  <inkml:trace contextRef="#ctx0" brushRef="#br0" timeOffset="1">346 1 5527 0 0,'0'0'250'0'0,"0"0"-2"0"0,-9 2-146 0 0,7-1 196 0 0,1-1 0 0 0,-1 1 0 0 0,0-1 0 0 0,1 1-1 0 0,-1 0 1 0 0,0 0 0 0 0,1 0 0 0 0,-1 0 0 0 0,1 0-1 0 0,-2 2 1 0 0,1-1 1002 0 0,-1 1 0 0 0,1 0 0 0 0,0 0 1 0 0,0 0-1 0 0,0 1 0 0 0,0-1 0 0 0,-2 6 0 0 0,-6 28 7666 0 0,5-15-8243 0 0,4-16-1790 0 0,-11 63 1913 0 0,-4 86 1 0 0,7-49-2396 0 0,9-104 674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24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514 106 1839 0 0,'1'-2'134'0'0,"0"1"-110"0"0,0-1 1 0 0,-1 0 0 0 0,1 0-1 0 0,-1 0 1 0 0,1 0-1 0 0,-1 0 1 0 0,0 0-1 0 0,1-4 1 0 0,-2 3 869 0 0,1-1 0 0 0,-1 0 0 0 0,1 1-1 0 0,-1-1 1 0 0,0 1 0 0 0,0-1 0 0 0,-1 1 0 0 0,-1-4 0 0 0,1 4 393 0 0,0-1 0 0 0,0 0 0 0 0,0 1 0 0 0,-1-1 0 0 0,0 1 1 0 0,-5-6-1 0 0,6 8-1010 0 0,0-1 0 0 0,0 0 0 0 0,-1 1-1 0 0,1 0 1 0 0,0-1 0 0 0,-4 0 0 0 0,-1 0-49 0 0,1 0-1 0 0,0 1 1 0 0,-1 0-1 0 0,1 0 1 0 0,-1 1-1 0 0,1 0 1 0 0,-1 0-1 0 0,1 1 1 0 0,-1-1-1 0 0,1 2 1 0 0,-1-1-1 0 0,1 0 1 0 0,0 1 0 0 0,0 0-1 0 0,0 1 1 0 0,0 0-1 0 0,0-1 1 0 0,-8 7-1 0 0,-9 6-16 0 0,1 1 0 0 0,1 1 0 0 0,-20 20-1 0 0,36-33-141 0 0,-110 111 461 0 0,102-98-482 0 0,0 0 0 0 0,1 0 0 0 0,0 1-1 0 0,2 1 1 0 0,-14 32 0 0 0,17-31-43 0 0,1 1 0 0 0,1 0-1 0 0,1 0 1 0 0,1 1 0 0 0,0-1 0 0 0,2 0 0 0 0,1 1-1 0 0,0 0 1 0 0,5 29 0 0 0,2-10-1 0 0,1-1 0 0 0,2 0 0 0 0,31 76 0 0 0,-32-96-115 0 0,1 1 0 0 0,23 35 0 0 0,-28-48 24 0 0,0-1 0 0 0,1 0 0 0 0,0 0-1 0 0,1 0 1 0 0,-1-1 0 0 0,1 0 0 0 0,1 0-1 0 0,-1-1 1 0 0,16 9 0 0 0,-18-12-538 0 0,-1-1 0 0 0,1 1 0 0 0,-1-1 0 0 0,1 0 0 0 0,9 1 0 0 0,7 0-7596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8:3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2475 3223 0 0,'0'0'396'0'0,"0"0"455"0"0,0 0 202 0 0,0 0 41 0 0,0 0-90 0 0,0 0-415 0 0,0 0-186 0 0,0 0-34 0 0,0 0-24 0 0,0 0-67 0 0,0 0-29 0 0,0 0-8 0 0,0 0-22 0 0,0 0-90 0 0,0 0-38 0 0,0 0-10 0 0,0 0-3 0 0,0 0-12 0 0,0 0-2 0 0,10-12 178 0 0,6-1 198 0 0,-13 11-400 0 0,-1 0 0 0 0,0 0-1 0 0,1 0 1 0 0,-1 0 0 0 0,0 0 0 0 0,4-5-1 0 0,3-6 53 0 0,0 1 0 0 0,16-15 0 0 0,-13 15-22 0 0,-1 0 0 0 0,10-14 0 0 0,15-24 51 0 0,-23 35-97 0 0,-1-1 0 0 0,-1-1 1 0 0,11-20-1 0 0,-1-14 55 0 0,27-101 1 0 0,-47 146-63 0 0,9-37 304 0 0,6-56-1 0 0,-6 28 63 0 0,-4 17-204 0 0,0-59 0 0 0,-4 66-137 0 0,-4-52 95 0 0,1 67-59 0 0,0-1 1 0 0,2 1-1 0 0,6-34 1 0 0,66-268 1601 0 0,-25 189-1545 0 0,-15 50 21 0 0,-18 54 8 0 0,38-70 0 0 0,-31 68-94 0 0,-5 10-27 0 0,5-13 246 0 0,47-72-1 0 0,-51 97-137 0 0,0 0 1 0 0,2 1-1 0 0,42-33 0 0 0,-18 17 12 0 0,-9 5-87 0 0,1 2 0 0 0,2 1 0 0 0,74-41 0 0 0,-104 65 42 0 0,20-13-1006 0 0,-26 16-3446 0 0,-2 1-1474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25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59 13359 0 0,'-20'-56'1784'0'0,"19"54"-42"0"0,1 2 594 0 0,0 0 116 0 0,-11 12 1409 0 0,1 0-3316 0 0,-1 9-216 0 0,1 1 0 0 0,1 0-1 0 0,1 0 1 0 0,1 1 0 0 0,1 0 0 0 0,-3 25 0 0 0,-8 145-168 0 0,3-17-56 0 0,9-138-109 0 0,3-20-11 0 0,0 0 0 0 0,-1 0 1 0 0,-1-1-1 0 0,-12 34 1 0 0,15-50-386 0 0,1-1-135 0 0,0 0-29 0 0,0 0-107 0 0,0 0-431 0 0,-1-1-194 0 0,-4-8-43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25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50 12439 0 0,'0'0'958'0'0,"0"-2"-625"0"0,0 0 113 0 0,0 0 0 0 0,-1 1 0 0 0,1-1 0 0 0,0 0 0 0 0,-1 0 0 0 0,1 1 0 0 0,-1-1-1 0 0,0 0 1 0 0,0 1 0 0 0,1-1 0 0 0,-1 1 0 0 0,-2-3 0 0 0,0 1 805 0 0,2 1 1070 0 0,1 2-854 0 0,0 0-377 0 0,0 0-70 0 0,0 3-122 0 0,-3 9-692 0 0,1 0-1 0 0,0 1 1 0 0,1-1 0 0 0,0 1 0 0 0,2 24 0 0 0,14 64-141 0 0,-10-82-59 0 0,1 1 1 0 0,0-1 0 0 0,1 0-1 0 0,1-1 1 0 0,1 0 0 0 0,1 0-1 0 0,17 23 1 0 0,-25-38-6 0 0,0 0 0 0 0,0 0 1 0 0,0 0-1 0 0,1-1 0 0 0,-1 1 0 0 0,1-1 0 0 0,0 0 0 0 0,0 0 1 0 0,0 0-1 0 0,0 0 0 0 0,0 0 0 0 0,0 0 0 0 0,1-1 1 0 0,-1 0-1 0 0,1 1 0 0 0,5 0 0 0 0,-4-2 3 0 0,-1 1-1 0 0,1-1 1 0 0,0-1 0 0 0,-1 1-1 0 0,1 0 1 0 0,-1-1 0 0 0,1 0-1 0 0,-1 0 1 0 0,1-1 0 0 0,-1 1-1 0 0,7-4 1 0 0,0-1 2 0 0,-1 0 1 0 0,1-1-1 0 0,-2 0 1 0 0,1-1-1 0 0,-1 0 0 0 0,0-1 1 0 0,-1 1-1 0 0,0-1 1 0 0,7-11-1 0 0,13-20 27 0 0,-2-1 1 0 0,-2-1-1 0 0,-2-2 0 0 0,-2 0 1 0 0,21-65-1 0 0,-38 97-22 0 0,5 26 102 0 0,-4-5-110 0 0,-1 0 0 0 0,0 1 0 0 0,-1-1 0 0 0,0 1 0 0 0,0 12 0 0 0,0 52 52 0 0,-2-60-40 0 0,-19 290 392 0 0,17-294-387 0 0,1 0 0 0 0,-5 12 0 0 0,1-3 18 0 0,-3 23 0 0 0,8-40-54 0 0,0-2-272 0 0,0 0-92 0 0,0 0-11 0 0,0 0-125 0 0,0 0-520 0 0,0 0-225 0 0,0 0-1505 0 0,0 0-5839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26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199 123 6447 0 0,'0'0'298'0'0,"0"0"-10"0"0,-1-2 410 0 0,-4-4 2424 0 0,4 5 1080 0 0,0 3 218 0 0,-19 47 1488 0 0,4 3-3442 0 0,-5 55-2373 0 0,8-43 544 0 0,-14 63-235 0 0,-47 131 0 0 0,68-238-388 0 0,-7 20 55 0 0,12-38-16 0 0,5-14 13 0 0,-1 8-56 0 0,201-578 189 0 0,-128 367 437 0 0,-68 194 413 0 0,1 54-1008 0 0,-2 0 1 0 0,5 46-1 0 0,7 34 3 0 0,21 113 20 0 0,-34-187-64 0 0,29 178 0 0 0,-34-213 0 0 0,2 9 15 0 0,14 33-90 0 0,-16-44-233 0 0,-1-2-93 0 0,0 0-14 0 0,0 0-157 0 0,0 0-656 0 0,0 0-291 0 0,0 0-58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26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1 117 10135 0 0,'0'0'778'0'0,"0"0"-30"0"0,0 0 1752 0 0,0 0 821 0 0,0-1 167 0 0,2-2-2646 0 0,-1 0 0 0 0,1 0 1 0 0,0 0-1 0 0,0 1 0 0 0,0-1 0 0 0,4-3 0 0 0,-3 3-586 0 0,0 1 0 0 0,1 0 0 0 0,-1 0-1 0 0,1 0 1 0 0,-1 0 0 0 0,1 1 0 0 0,0-1-1 0 0,7-1 1 0 0,12-2 50 0 0,0 1 0 0 0,43-2 0 0 0,13-3 112 0 0,-1-7-3302 0 0,-2-8-4193 0 0,-50 15-1778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26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0 9215 0 0,'0'0'707'0'0,"0"0"-36"0"0,0 0 1575 0 0,0 0 738 0 0,0 0 148 0 0,-1 2-261 0 0,-2 0-2568 0 0,1 0 0 0 0,0 0 0 0 0,0 1 0 0 0,0-1 0 0 0,1 1 1 0 0,-1 0-1 0 0,0-1 0 0 0,1 1 0 0 0,0 0 0 0 0,0 0 0 0 0,0 0 0 0 0,0 0 0 0 0,0 0 1 0 0,0 5-1 0 0,-1 9 228 0 0,-1 25 1 0 0,2-20-170 0 0,0 190 1219 0 0,2-43-873 0 0,-4-106-502 0 0,-1 73-28 0 0,4-134-442 0 0,0-2-99 0 0,0 0-18 0 0,0 0-104 0 0,9-11-1522 0 0,0-4 875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27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13 115 11055 0 0,'0'0'852'0'0,"-1"-1"-560"0"0,-5-4 162 0 0,4 4 1728 0 0,2 0 1530 0 0,-4-9-1524 0 0,5 6 2413 0 0,0 1-4360 0 0,1 0 1 0 0,0-1-1 0 0,1 1 0 0 0,-1 0 0 0 0,0 0 0 0 0,1 0 0 0 0,-1 0 0 0 0,1 1 0 0 0,0-1 0 0 0,0 1 0 0 0,0-1 0 0 0,1 1 0 0 0,-1 0 0 0 0,0 0 0 0 0,1 1 0 0 0,-1-1 0 0 0,1 1 0 0 0,0-1 0 0 0,4 0 0 0 0,10-2-37 0 0,0 1 0 0 0,35-2 0 0 0,-32 3 125 0 0,259-17 156 0 0,-209 18-1160 0 0,73-7-4826 0 0,-128 6-3819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27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79 17335 0 0,'0'2'795'0'0,"-13"39"247"0"0,4-15-365 0 0,2 0 1 0 0,-5 30 0 0 0,2 30 1983 0 0,3 157 0 0 0,11-18-1114 0 0,-4-223-1391 0 0,0-2-11 0 0,0 0-1 0 0,0 0-8 0 0,0 0-32 0 0,0 0-9 0 0,0 0-6 0 0,0 0 6 0 0,1-2 29 0 0,16-144 740 0 0,19-111-50 0 0,-28 222-727 0 0,1-1-1 0 0,2 2 1 0 0,1 0-1 0 0,2 0 1 0 0,19-34-1 0 0,-26 56-75 0 0,0 1-1 0 0,1 0 1 0 0,0 0 0 0 0,1 1 0 0 0,0 0-1 0 0,1 0 1 0 0,0 1 0 0 0,0 0 0 0 0,1 1-1 0 0,14-8 1 0 0,-20 12-7 0 0,1 1-1 0 0,0 0 1 0 0,0 1-1 0 0,1 0 1 0 0,-1 0-1 0 0,0 0 1 0 0,1 0 0 0 0,-1 1-1 0 0,1 0 1 0 0,-1 1-1 0 0,1-1 1 0 0,0 1-1 0 0,-1 1 1 0 0,1-1-1 0 0,-1 1 1 0 0,1 0 0 0 0,-1 0-1 0 0,1 1 1 0 0,-1 0-1 0 0,0 0 1 0 0,0 1-1 0 0,10 4 1 0 0,-13-5-4 0 0,1 1 0 0 0,0-1 0 0 0,-1 1 0 0 0,0-1 0 0 0,1 1 0 0 0,-1 0 0 0 0,0 0 0 0 0,-1 1 0 0 0,1-1 0 0 0,0 1 0 0 0,-1-1 0 0 0,0 1 0 0 0,0 0 0 0 0,0 0 0 0 0,0 0 0 0 0,-1 0 0 0 0,1 0 0 0 0,-1 0 0 0 0,0 0 0 0 0,0 0 0 0 0,-1 0 0 0 0,1 1 0 0 0,-1-1 0 0 0,0 0 0 0 0,-1 7 0 0 0,0-2 0 0 0,-1 1 0 0 0,0-1 0 0 0,0 0 0 0 0,-1-1 0 0 0,0 1 0 0 0,-1 0 0 0 0,0-1 0 0 0,0 0 0 0 0,-1 0 0 0 0,-9 13 0 0 0,-5 1-75 0 0,-1-1 0 0 0,-1-1 0 0 0,-45 32 0 0 0,43-34-1 0 0,0 0-1 0 0,1 2 1 0 0,-32 36 0 0 0,50-51 74 0 0,0 1 1 0 0,1-1 0 0 0,-1 1 0 0 0,1 0 0 0 0,0 0-1 0 0,1 0 1 0 0,-1 0 0 0 0,1 1 0 0 0,1-1-1 0 0,-1 1 1 0 0,1-1 0 0 0,-1 11 0 0 0,2-12 8 0 0,0 0 0 0 0,1 0 1 0 0,-1-1-1 0 0,1 1 0 0 0,0 0 0 0 0,0-1 1 0 0,1 1-1 0 0,-1 0 0 0 0,1-1 0 0 0,0 0 1 0 0,0 1-1 0 0,0-1 0 0 0,1 0 0 0 0,0 0 1 0 0,-1 0-1 0 0,1 0 0 0 0,7 6 0 0 0,17 12 31 0 0,0-2 1 0 0,1 0-1 0 0,1-2 0 0 0,1-1 0 0 0,0-1 0 0 0,38 13 0 0 0,-56-24-97 0 0,1-1-1 0 0,-1 0 1 0 0,1-1 0 0 0,-1 0-1 0 0,1-1 1 0 0,0 0 0 0 0,0-1-1 0 0,0-1 1 0 0,0 0 0 0 0,0-1-1 0 0,16-2 1 0 0,9-8-5118 0 0,-27 6-4142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27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35 332 19663 0 0,'0'-1'903'0'0,"2"-2"-490"0"0,3-18 512 0 0,-4 16-836 0 0,0 2 3897 0 0,0 5-1603 0 0,-1 14-930 0 0,-2 23-1320 0 0,-8 127 468 0 0,-10 80 281 0 0,18-230-1322 0 0,0-6-538 0 0,1 1-1 0 0,0 15 1 0 0,1-26-407 0 0</inkml:trace>
  <inkml:trace contextRef="#ctx0" brushRef="#br0" timeOffset="1">54 108 9215 0 0,'-7'-16'-76'0'0,"-14"-26"-1"0"0,7 18 2485 0 0,3 0 8469 0 0,10 22-6992 0 0,1 2-2107 0 0,0 0-930 0 0,0 0-190 0 0,0 0-98 0 0,0 0-284 0 0,0 0-126 0 0,0 0-22 0 0,0 0-40 0 0,13 2-924 0 0,4 0-341 0 0,-6-1-1283 0 0,0 1-3543 0 0,4 2-2720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28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7367 0 0,'0'0'334'0'0,"0"0"-1"0"0,0 2 360 0 0,4 29 8786 0 0,6-2-3965 0 0,20 29-1613 0 0,-13-27-3014 0 0,18 28-55 0 0,2-2 0 0 0,63 75 0 0 0,-67-95-728 0 0,59 52 1 0 0,-23-24-34 0 0,-6-7-95 0 0,-61-57-156 0 0,-2-1-62 0 0,0 0-13 0 0,0 0-137 0 0,0 0-572 0 0,2-1-253 0 0,9-4-50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28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583 5 12895 0 0,'0'0'998'0'0,"-2"-1"-248"0"0,0 0-256 0 0,1 1-1 0 0,-1-1 0 0 0,1 1 1 0 0,-1 0-1 0 0,0-1 0 0 0,1 1 1 0 0,-1 0-1 0 0,1 0 0 0 0,-1 0 1 0 0,0 0-1 0 0,1 0 0 0 0,-1 1 1 0 0,0-1-1 0 0,1 0 0 0 0,-3 2 1 0 0,1-1-39 0 0,0 0 1 0 0,1 0 0 0 0,-1 1 0 0 0,1 0-1 0 0,0-1 1 0 0,-1 1 0 0 0,1 0-1 0 0,-3 3 1 0 0,-2 5 179 0 0,0 0 1 0 0,0 0-1 0 0,-8 16 0 0 0,9-14-172 0 0,-88 141 758 0 0,-159 200 0 0 0,207-297-1205 0 0,-35 51-701 0 0,70-85-1042 0 0,10-21 102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2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59 3223 0 0,'0'0'546'0'0,"0"0"1080"0"0,0 0 477 0 0,0 0 97 0 0,0 0-137 0 0,0 0-665 0 0,0-6 361 0 0,0 2 1353 0 0,-1-1-1761 0 0,-3-10 7438 0 0,1 8-9241 0 0,3 6 700 0 0,0 1-7 0 0,-19-17 2007 0 0,17 17-2171 0 0,-19-4 186 0 0,16 4-196 0 0,-2 1 90 0 0,-13 3-33 0 0,17-4-122 0 0,-13 4 113 0 0,-1 3 13 0 0,12-4-116 0 0,-1 0 7 0 0,-1 1-1 0 0,1 0 1 0 0,-12 9 0 0 0,-7 16 94 0 0,20-23-102 0 0,-1-1 0 0 0,1 0-6 0 0,3-3 3 0 0,-1 1-1 0 0,1-1 1 0 0,0 0-1 0 0,-1 1 1 0 0,1-1-1 0 0,0 1 1 0 0,0 0-1 0 0,1 0 1 0 0,-1 0-1 0 0,1 0 1 0 0,-1 0-1 0 0,1 0 1 0 0,0 0-1 0 0,0 0 1 0 0,0 0-1 0 0,0 4 1 0 0,1-6-8 0 0,-4 14 0 0 0,1 0 0 0 0,0 0 0 0 0,1 0 0 0 0,1 0 0 0 0,1 0 0 0 0,0 0 0 0 0,4 30 0 0 0,-1-32 0 0 0,0-2 0 0 0,3 3 0 0 0,-4-8 0 0 0,12 16 0 0 0,-10-16 0 0 0,8 11 0 0 0,10 5 0 0 0,-20-20 0 0 0,8 11 0 0 0,1 0 0 0 0,1-1 0 0 0,25 20 0 0 0,-32-27 0 0 0,17 9 0 0 0,-17-12 0 0 0,21 8 0 0 0,-23-9 0 0 0,3 1 1 0 0,0 0-1 0 0,1-1 1 0 0,-1 0 0 0 0,1 0-1 0 0,0-1 1 0 0,-1 1 0 0 0,1-1-1 0 0,-1-1 1 0 0,1 1 0 0 0,0-1-1 0 0,-1-1 1 0 0,1 1 0 0 0,-1-1-1 0 0,0 0 1 0 0,12-6 0 0 0,-12 5 19 0 0,0 0 0 0 0,-1-1 0 0 0,0 0 0 0 0,0 0 1 0 0,0-1-1 0 0,6-7 0 0 0,-5 5 17 0 0,1 1 1 0 0,10-9-1 0 0,-12 12-34 0 0,12-13 47 0 0,-12 11-43 0 0,1 0 4 0 0,0-1 0 0 0,-1 0 0 0 0,0 0 0 0 0,0 0 0 0 0,0-1 0 0 0,-1 0 0 0 0,0 0 0 0 0,0 0 0 0 0,0 0 0 0 0,2-9 0 0 0,-1 3-2 0 0,-3 8-9 0 0,0-1 0 0 0,0 1 0 0 0,0 0 1 0 0,-1-1-1 0 0,0 0 0 0 0,0 1 0 0 0,0-1 0 0 0,-1 0 1 0 0,0 1-1 0 0,-1-10 0 0 0,1 9 16 0 0,-1 1 0 0 0,0 0 0 0 0,0 0-1 0 0,-1 0 1 0 0,0 0 0 0 0,0 0 0 0 0,0 0 0 0 0,0 0 0 0 0,-1 1-1 0 0,1-1 1 0 0,-1 1 0 0 0,-6-7 0 0 0,4 5 15 0 0,-1 1 1 0 0,0-1-1 0 0,0 1 0 0 0,-1 1 0 0 0,1-1 1 0 0,-1 1-1 0 0,-12-5 0 0 0,13 5-17 0 0,0 1-1 0 0,0-1 1 0 0,0 0 0 0 0,0-1-1 0 0,-9-8 1 0 0,6 4-4 0 0,-1 1 0 0 0,-17-11 0 0 0,26 18-10 0 0,-1 0 0 0 0,0 0 0 0 0,0 0 0 0 0,0 1 0 0 0,0-1 0 0 0,0 0 0 0 0,0 1 0 0 0,0 0 0 0 0,0-1 0 0 0,0 1 0 0 0,0 0 0 0 0,0 0 0 0 0,0 0 0 0 0,0 0 0 0 0,0 0 0 0 0,0 1 0 0 0,0-1 0 0 0,0 1 0 0 0,-2 0 0 0 0,-3 1 0 0 0,-14 2-362 0 0,1 1 0 0 0,-27 11 1 0 0,20-6 30 0 0,25-10-268 0 0,2 1-902 0 0,-5 3-391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29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24 17855 0 0,'0'0'819'0'0,"0"0"-20"0"0,-1-1-513 0 0,1-1-157 0 0,-1 1 0 0 0,0 0 0 0 0,1 0 0 0 0,-1 0 0 0 0,0 0 0 0 0,0-1 0 0 0,0 1 0 0 0,0 0 0 0 0,0 0 0 0 0,0 1 0 0 0,0-1 0 0 0,0 0 0 0 0,0 0 0 0 0,-2-1 0 0 0,2 2 98 0 0,1 0-1 0 0,0 0 1 0 0,-1 0-1 0 0,1 0 1 0 0,0 0-1 0 0,0 0 1 0 0,-1 0 0 0 0,1-1-1 0 0,0 1 1 0 0,0 0-1 0 0,0 0 1 0 0,-1 0-1 0 0,1-1 1 0 0,0 1 0 0 0,0 0-1 0 0,0 0 1 0 0,-1 0-1 0 0,1-1 1 0 0,0 1-1 0 0,0 0 1 0 0,0-1-1 0 0,0 1 1 0 0,0 0 0 0 0,0 0-1 0 0,0-1 1 0 0,-1 1-1 0 0,1-1 1 0 0,-1 4 29 0 0,-1 3-216 0 0,-1 0 1 0 0,1 1 0 0 0,0-1 0 0 0,1 1-1 0 0,0 0 1 0 0,0-1 0 0 0,0 1-1 0 0,1 8 1 0 0,5 59-3 0 0,-2-36 18 0 0,2 160 309 0 0,-3-134-183 0 0,-1-47-134 0 0,0 0 1 0 0,-1 1-1 0 0,-5 32 1 0 0,0-28 15 0 0,2-12-53 0 0,1-1-1 0 0,1 1 1 0 0,0 0-1 0 0,0 0 0 0 0,1 17 1 0 0,0-26-101 0 0,0-1-27 0 0,0 0-3 0 0,0 0-143 0 0,1-2-599 0 0,7-19-1552 0 0,1-1-4731 0 0,-3 3-891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29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39 264 8751 0 0,'-1'-2'674'0'0,"-8"-31"-940"0"0,0-3 5081 0 0,1 1 1 0 0,-4-40 0 0 0,14 39-1687 0 0,0 8-908 0 0,-1 26-2142 0 0,0 1 0 0 0,0-1 0 0 0,1 1 0 0 0,-1 0 0 0 0,0 0 0 0 0,1-1 0 0 0,-1 1 0 0 0,1 0 0 0 0,-1 0-1 0 0,4-1 1 0 0,-1 1-59 0 0,-1 0 0 0 0,1 1 0 0 0,0-1 0 0 0,-1 1 0 0 0,1 0-1 0 0,0 0 1 0 0,0 0 0 0 0,-1 0 0 0 0,1 1 0 0 0,0-1 0 0 0,-1 1-1 0 0,5 2 1 0 0,6 1-17 0 0,23 12-1 0 0,0 3-2 0 0,-1 2 0 0 0,-1 1 0 0 0,-1 2 0 0 0,0 2 0 0 0,29 29 0 0 0,-54-47 8 0 0,-1 1 0 0 0,0 0 0 0 0,0 0 0 0 0,-1 0 0 0 0,-1 1 0 0 0,1 0 0 0 0,4 12 0 0 0,-9-18-5 0 0,0 1 1 0 0,0 0-1 0 0,-1 0 1 0 0,1 0-1 0 0,-1 0 0 0 0,-1 0 1 0 0,1 0-1 0 0,-1 0 0 0 0,0 0 1 0 0,0 0-1 0 0,0 0 0 0 0,0 0 1 0 0,-1 0-1 0 0,0 0 1 0 0,0 0-1 0 0,-1 0 0 0 0,1 0 1 0 0,-5 8-1 0 0,0-2 7 0 0,-1-1 1 0 0,0 0-1 0 0,0 0 0 0 0,-1 0 0 0 0,0-1 1 0 0,-1 0-1 0 0,0-1 0 0 0,0 0 1 0 0,-1 0-1 0 0,0-1 0 0 0,-1 0 0 0 0,1-1 1 0 0,-13 5-1 0 0,-2 0 19 0 0,0-1 0 0 0,-1-1-1 0 0,0-2 1 0 0,-51 9 0 0 0,67-15-57 0 0,0-1 0 0 0,0 0-1 0 0,0 0 1 0 0,-19-3 0 0 0,27 3-324 0 0,2 0-92 0 0,0 0-11 0 0,0 0-105 0 0,0 0-436 0 0,0 0-188 0 0,1-2 794 0 0,1 1-1 0 0,0-1 1 0 0,0 1-1 0 0,-1 0 1 0 0,1 0-1 0 0,0 0 1 0 0,0 0-1 0 0,0 0 1 0 0,2 0-1 0 0,-2 0-141 0 0,13-6-1555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30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148 141 17071 0 0,'0'0'786'0'0,"0"-2"-21"0"0,-4-7-490 0 0,0 0-21 0 0,4 7 906 0 0,0 2 392 0 0,0 0 72 0 0,0 0-128 0 0,-9 14 99 0 0,5-5-1383 0 0,1-1 0 0 0,0 1 0 0 0,0-1 0 0 0,1 1 0 0 0,0 0 0 0 0,-1 12 0 0 0,-2 58 130 0 0,5-59-220 0 0,1 35 78 0 0,10 72 0 0 0,0-18-76 0 0,-8-67-86 0 0,-4 47-1 0 0,0-76-11 0 0,0 1-1 0 0,-1-1 1 0 0,-1 0 0 0 0,0 0-1 0 0,0 0 1 0 0,-2-1-1 0 0,-9 22 1 0 0,1-15 32 0 0,5-15-71 0 0,5-3 6 0 0,2-1-12 0 0,0 0-1 0 0,0 0 0 0 0,0 0 0 0 0,0 0 0 0 0,0 0 0 0 0,1 0 1 0 0,-1 0-1 0 0,0 0 0 0 0,0 0 0 0 0,0 0 0 0 0,0 0 0 0 0,0-1 1 0 0,1 1-1 0 0,-1 0 0 0 0,0-1 0 0 0,0 1 0 0 0,0 0 1 0 0,1-1-1 0 0,-1 1 0 0 0,-1-2 0 0 0,-11-11-317 0 0,9 8-28 0 0,0-2 0 0 0,0 1 0 0 0,1 0 0 0 0,0-1 0 0 0,0 1 0 0 0,1-1 0 0 0,-3-13 1 0 0,0-3-951 0 0,-1-25 0 0 0,3 5 350 0 0,3 0 0 0 0,1 0 0 0 0,1 0 1 0 0,3 0-1 0 0,13-55 0 0 0,-6 51 1664 0 0,23-56 0 0 0,-16 55 1760 0 0,28-47-1 0 0,-41 84-1874 0 0,0 1 0 0 0,0 0 0 0 0,2 0-1 0 0,-1 0 1 0 0,1 1 0 0 0,0 0-1 0 0,19-14 1 0 0,-24 20-471 0 0,1 0-1 0 0,0 1 0 0 0,1-1 1 0 0,-1 1-1 0 0,0 0 1 0 0,1 0-1 0 0,-1 1 1 0 0,1-1-1 0 0,0 1 1 0 0,-1 0-1 0 0,1 0 0 0 0,0 1 1 0 0,0-1-1 0 0,0 1 1 0 0,-1 0-1 0 0,1 0 1 0 0,0 1-1 0 0,0-1 1 0 0,0 1-1 0 0,-1 0 0 0 0,1 0 1 0 0,7 4-1 0 0,-6-2-96 0 0,1 0 0 0 0,-1 1 0 0 0,0 0 0 0 0,0 0 0 0 0,0 1 0 0 0,-1 0 0 0 0,1 0 0 0 0,-1 0 0 0 0,0 1 0 0 0,-1-1 0 0 0,1 1 0 0 0,-1 0 0 0 0,0 0 0 0 0,-1 1 0 0 0,0-1 0 0 0,0 1 0 0 0,0 0 0 0 0,-1 0 0 0 0,1 0 0 0 0,-2 0 0 0 0,1 0-1 0 0,-1 0 1 0 0,0 1 0 0 0,-1-1 0 0 0,0 0 0 0 0,0 1 0 0 0,0-1 0 0 0,-1 0 0 0 0,0 0 0 0 0,0 1 0 0 0,-3 6 0 0 0,0-3-66 0 0,-1 0 0 0 0,0 0-1 0 0,0-1 1 0 0,-1 0 0 0 0,0 0 0 0 0,-1-1 0 0 0,0 1 0 0 0,-1-1-1 0 0,1-1 1 0 0,-11 9 0 0 0,10-11 4 0 0,-1 1 0 0 0,0-2 0 0 0,-1 1 0 0 0,0-1 0 0 0,0 0 0 0 0,0-1 0 0 0,0 0 0 0 0,0-1 0 0 0,-1 0 0 0 0,0-1 0 0 0,-21 3 0 0 0,22-2 46 0 0,8-1 0 0 0,1-1 0 0 0,-1 1 0 0 0,1 0 0 0 0,0 0 0 0 0,0 0 0 0 0,-1 0 0 0 0,1 0 0 0 0,1 0 0 0 0,-1 1 0 0 0,0-1 0 0 0,0 0 0 0 0,1 0 0 0 0,-1 3 0 0 0,0 0 0 0 0,0 0 0 0 0,1 1 0 0 0,-1-1 0 0 0,1 0 0 0 0,1 6 0 0 0,0-3 23 0 0,1-1-1 0 0,1 1 0 0 0,-1-1 1 0 0,1 0-1 0 0,0 1 1 0 0,1-1-1 0 0,0-1 1 0 0,0 1-1 0 0,0-1 1 0 0,1 1-1 0 0,0-1 1 0 0,9 9-1 0 0,3 0 63 0 0,0 0 0 0 0,0-1 0 0 0,24 13 0 0 0,-9-9 39 0 0,1-1-1 0 0,0-1 1 0 0,2-2 0 0 0,52 14 0 0 0,-33-18-60 0 0,-49-9-52 0 0,0-1-1 0 0,0-1 1 0 0,0 1 0 0 0,1-1 0 0 0,-1 1 0 0 0,0-1 0 0 0,0-1-1 0 0,8-2 1 0 0,-3 0-33 0 0,0-1-1 0 0,0 0 1 0 0,-1 0-1 0 0,1-1 0 0 0,-1-1 1 0 0,-1 1-1 0 0,1-1 0 0 0,-1-1 1 0 0,0 1-1 0 0,-1-2 1 0 0,0 1-1 0 0,12-18 0 0 0,2-9-136 0 0,-1-1 0 0 0,16-40-1 0 0,-30 63 158 0 0,5-8-61 0 0,-6 10 61 0 0,0 0 0 0 0,0 0-1 0 0,5-22 1 0 0,-9 31 69 0 0,-1 2 19 0 0,0 0 1 0 0,0 0 0 0 0,-4 14 0 0 0,0 4-70 0 0,2 1 0 0 0,1 0 0 0 0,0-1 0 0 0,1 1 1 0 0,1 0-1 0 0,1 0 0 0 0,1-1 0 0 0,0 1 0 0 0,1-1 0 0 0,1 0 0 0 0,1 0 0 0 0,1 0 0 0 0,17 32 0 0 0,-21-45-17 0 0,0 1 0 0 0,0-1 0 0 0,1 0 0 0 0,0 0 0 0 0,0 0 0 0 0,0-1 0 0 0,1 0-1 0 0,0 1 1 0 0,-1-1 0 0 0,1-1 0 0 0,1 1 0 0 0,-1-1 0 0 0,0 0 0 0 0,8 3 0 0 0,-6-4-2 0 0,0 0 1 0 0,0 0 0 0 0,1-1 0 0 0,-1 1 0 0 0,0-2-1 0 0,1 1 1 0 0,-1-1 0 0 0,0 0 0 0 0,1-1-1 0 0,-1 0 1 0 0,12-3 0 0 0,-3 0 9 0 0,0 0 0 0 0,-1-1-1 0 0,1-1 1 0 0,-1-1 0 0 0,-1 0 0 0 0,1-1 0 0 0,-1 0 0 0 0,-1-1-1 0 0,0-1 1 0 0,0 0 0 0 0,0-1 0 0 0,-2 0 0 0 0,1-1 0 0 0,-1 0-1 0 0,-1-1 1 0 0,0 0 0 0 0,-1 0 0 0 0,-1-1 0 0 0,0-1 0 0 0,-1 1-1 0 0,0-1 1 0 0,-1 0 0 0 0,-1-1 0 0 0,0 0 0 0 0,-1 1 0 0 0,-1-1-1 0 0,0-1 1 0 0,0-27 0 0 0,-3 24 5 0 0,-2 0-1 0 0,0 1 1 0 0,-1-1 0 0 0,-1 0 0 0 0,0 1-1 0 0,-2-1 1 0 0,0 1 0 0 0,-2 1 0 0 0,-12-25-1 0 0,14 33 0 0 0,0 1-1 0 0,0-1 0 0 0,-1 2 1 0 0,0-1-1 0 0,-1 1 1 0 0,0 0-1 0 0,-17-14 0 0 0,18 18-7 0 0,0-1-1 0 0,0 1 1 0 0,-1 0-1 0 0,1 1 1 0 0,-1 0-1 0 0,0 0 1 0 0,0 1 0 0 0,0 0-1 0 0,-1 0 1 0 0,1 1-1 0 0,-13-1 1 0 0,10 2-1 0 0,1 1 0 0 0,-1 0 1 0 0,1 1-1 0 0,-1 0 1 0 0,1 0-1 0 0,0 1 0 0 0,0 1 1 0 0,0-1-1 0 0,0 2 1 0 0,1-1-1 0 0,0 1 0 0 0,-9 7 1 0 0,6-4-4 0 0,0 1-1 0 0,1 0 1 0 0,0 1 0 0 0,1 0 0 0 0,0 1-1 0 0,0 0 1 0 0,1 1 0 0 0,-9 14 0 0 0,8-9-260 0 0,1 1 0 0 0,1 0 0 0 0,0 0 0 0 0,-9 38 0 0 0,14-45-144 0 0,1 0 0 0 0,1 0 0 0 0,0 1 0 0 0,0-1 0 0 0,1 0 1 0 0,1 1-1 0 0,0-1 0 0 0,0 0 0 0 0,1 1 0 0 0,4 11 0 0 0,2 1-1553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31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14743 0 0,'0'0'1136'0'0,"1"-2"-746"0"0,1-5-2633 0 0,-1 0 7579 0 0,-1 10 2029 0 0,-1 6-6000 0 0,0 39-670 0 0,13 92-1 0 0,-2-39-516 0 0,-7-62-131 0 0,2 27-1 0 0,-7 122 1 0 0,-4-103-310 0 0,6-83-61 0 0,0-2-26 0 0,0 0-109 0 0,0 0-422 0 0,0 0-189 0 0,0 0-999 0 0,0 0-4067 0 0,0 0-1736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31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4 102 21023 0 0,'0'0'960'0'0,"-1"-2"-21"0"0,0-7-477 0 0,0 0 0 0 0,1 0 0 0 0,0 0 0 0 0,0 0 0 0 0,2-9 0 0 0,-1 16-261 0 0,-1 1 1 0 0,1 0 0 0 0,-1-1-1 0 0,1 1 1 0 0,0 0 0 0 0,0-1-1 0 0,0 1 1 0 0,0 0 0 0 0,0 0-1 0 0,0-1 1 0 0,0 1 0 0 0,0 0-1 0 0,0 0 1 0 0,0 0 0 0 0,1 1-1 0 0,1-3 1 0 0,23-7 730 0 0,-14 8-869 0 0,0 1 1 0 0,0 0 0 0 0,0 0-1 0 0,0 2 1 0 0,0-1 0 0 0,0 1-1 0 0,0 1 1 0 0,16 4-1 0 0,93 34 292 0 0,-114-37-353 0 0,13 4 8 0 0,0 2 0 0 0,-1 0-1 0 0,-1 1 1 0 0,0 1 0 0 0,0 0 0 0 0,16 15 0 0 0,-26-19-3 0 0,1 2-1 0 0,-1-1 1 0 0,0 1 0 0 0,-1 0 0 0 0,0 0 0 0 0,0 1-1 0 0,-1 0 1 0 0,-1 0 0 0 0,0 1 0 0 0,0-1 0 0 0,-1 1 0 0 0,5 17-1 0 0,-3-1 62 0 0,-1 0 0 0 0,-2 0-1 0 0,-1 0 1 0 0,0 0 0 0 0,-2 1-1 0 0,-2-1 1 0 0,-6 42 0 0 0,3-50-44 0 0,-1 0 1 0 0,-1-1 0 0 0,-1 0-1 0 0,0 0 1 0 0,-2 0 0 0 0,0-1-1 0 0,-20 25 1 0 0,21-29-10 0 0,-2-1-1 0 0,0 0 1 0 0,0-1-1 0 0,-1 0 1 0 0,-15 10 0 0 0,5-5 1 0 0,0-2 0 0 0,-32 15 0 0 0,36-21-8 0 0,-1 0-1 0 0,0-1 1 0 0,0-1-1 0 0,-35 7 1 0 0,46-12-44 0 0,-1 0 1 0 0,0 0-1 0 0,0 0 1 0 0,0-1-1 0 0,0-1 1 0 0,0 0 0 0 0,0 0-1 0 0,1-1 1 0 0,-1 0-1 0 0,0 0 1 0 0,1-1-1 0 0,-1 0 1 0 0,-8-4-1 0 0,16 6-60 0 0,0 1-1 0 0,0-1 1 0 0,0 1-1 0 0,0-1 0 0 0,0 1 1 0 0,0-1-1 0 0,1 0 1 0 0,-1 1-1 0 0,0-1 1 0 0,0 0-1 0 0,1 1 0 0 0,-1-1 1 0 0,0 0-1 0 0,1 0 1 0 0,-1 0-1 0 0,1 0 1 0 0,-1 0-1 0 0,1 0 0 0 0,-1 0 1 0 0,1 0-1 0 0,0 0 1 0 0,-1 0-1 0 0,1 0 1 0 0,0 0-1 0 0,0 0 0 0 0,0 0 1 0 0,0 0-1 0 0,0 0 1 0 0,0 0-1 0 0,0 0 1 0 0,0 0-1 0 0,0 0 0 0 0,0 0 1 0 0,1 0-1 0 0,-1 0 1 0 0,0 0-1 0 0,1 0 1 0 0,-1 0-1 0 0,1 0 0 0 0,-1 0 1 0 0,1 0-1 0 0,-1 0 1 0 0,2-1-1 0 0,9-12-2387 0 0,3 1-3653 0 0,3-2-1934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31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1 143 11975 0 0,'0'0'923'0'0,"0"0"-287"0"0,0 0 1031 0 0,0 0 518 0 0,0 0 102 0 0,0 0-139 0 0,0 0-650 0 0,0 0-289 0 0,0 0-59 0 0,0 0-112 0 0,0 0-416 0 0,1 3-188 0 0,2 14-122 0 0,-1 1 0 0 0,-1 0 0 0 0,0 28 0 0 0,0 12-24 0 0,0-41-267 0 0,2 36 82 0 0,16 85 0 0 0,-5-68-24 0 0,-7-31 53 0 0,18 57 1 0 0,-23-90-98 0 0,1 0 0 0 0,-1 0 0 0 0,1 0 0 0 0,1 0 0 0 0,-1 0 0 0 0,1-1 0 0 0,6 7 0 0 0,-9-10-16 0 0,0-1 0 0 0,1 1 0 0 0,-1-1 0 0 0,1 0 0 0 0,-1 1 0 0 0,1-1 0 0 0,0 0 0 0 0,-1 0 0 0 0,1 0 0 0 0,0 0-1 0 0,0-1 1 0 0,0 1 0 0 0,-1 0 0 0 0,1-1 0 0 0,0 1 0 0 0,0-1 0 0 0,0 0 0 0 0,0 0 0 0 0,0 1 0 0 0,0-1 0 0 0,0-1 0 0 0,0 1 0 0 0,0 0 0 0 0,0 0 0 0 0,0-1 0 0 0,0 1 0 0 0,4-2 0 0 0,6-4 64 0 0,0-1 0 0 0,-1 0 1 0 0,1-1-1 0 0,-1 0 1 0 0,0-1-1 0 0,-1 0 0 0 0,0-1 1 0 0,-1 0-1 0 0,0 0 0 0 0,0-1 1 0 0,7-13-1 0 0,0-1-16 0 0,-2-1-1 0 0,0-1 1 0 0,-2 0-1 0 0,10-31 1 0 0,-15 32-44 0 0,0 0-1 0 0,-2 0 1 0 0,-1-1 0 0 0,-1 0-1 0 0,-1-28 1 0 0,-3 5 33 0 0,-13-88 0 0 0,11 120-63 0 0,-9-31 0 0 0,10 43-7 0 0,0 0 1 0 0,-1 0 0 0 0,0 1-1 0 0,0-1 1 0 0,0 0-1 0 0,0 1 1 0 0,-1 0 0 0 0,-6-7-1 0 0,9 10-214 0 0,1 2-17 0 0,0 0-146 0 0,0 0-599 0 0,0 0-266 0 0,0 0-51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32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413 239 8751 0 0,'0'0'674'0'0,"0"0"-170"0"0,0 0 912 0 0,0 0 448 0 0,0 0 89 0 0,0 0-92 0 0,0 0-467 0 0,0 0-208 0 0,0 0-39 0 0,0 0-70 0 0,0 0-253 0 0,0 0-109 0 0,0 0-19 0 0,0 0-20 0 0,1-2-59 0 0,5-5-243 0 0,-1-2 0 0 0,0 1 0 0 0,0-1 1 0 0,-1 1-1 0 0,-1-1 0 0 0,1 0 0 0 0,-1-1 0 0 0,-1 1 0 0 0,0 0 0 0 0,0-1 0 0 0,0-17 0 0 0,-1 23-344 0 0,-1-1-1 0 0,-1 1 0 0 0,1 0 0 0 0,0-1 0 0 0,-1 1 0 0 0,0 0 0 0 0,0 0 0 0 0,0-1 0 0 0,-1 1 0 0 0,0 0 0 0 0,1 0 0 0 0,-1 1 0 0 0,0-1 0 0 0,-1 0 0 0 0,1 0 0 0 0,-1 1 0 0 0,0 0 0 0 0,1-1 0 0 0,-2 1 1 0 0,1 0-1 0 0,0 1 0 0 0,0-1 0 0 0,-1 0 0 0 0,0 1 0 0 0,1 0 0 0 0,-1 0 0 0 0,0 0 0 0 0,-8-2 0 0 0,1 1 16 0 0,-1 0 0 0 0,0 1 0 0 0,0 1 1 0 0,0 0-1 0 0,0 0 0 0 0,0 1 0 0 0,0 1 0 0 0,0 0 0 0 0,0 1 0 0 0,1 0 1 0 0,-1 1-1 0 0,0 0 0 0 0,-21 9 0 0 0,25-8-33 0 0,-1 1-1 0 0,1 0 1 0 0,0 0-1 0 0,1 1 1 0 0,-1 0 0 0 0,1 0-1 0 0,0 1 1 0 0,1-1-1 0 0,-7 9 1 0 0,1 2 11 0 0,1 0 0 0 0,0 0 0 0 0,-10 22 0 0 0,10-15-13 0 0,1 0-1 0 0,0 1 1 0 0,2 1 0 0 0,1 0 0 0 0,2 0-1 0 0,0 0 1 0 0,1 0 0 0 0,0 42-1 0 0,5-52 1 0 0,0 0-1 0 0,1 0 0 0 0,1-1 1 0 0,0 1-1 0 0,1 0 1 0 0,9 22-1 0 0,-8-26-4 0 0,1 0-1 0 0,0-1 1 0 0,1 0 0 0 0,0 0-1 0 0,0-1 1 0 0,2 0-1 0 0,-1 0 1 0 0,19 16 0 0 0,-19-20 14 0 0,0-1 0 0 0,0 1-1 0 0,0-1 1 0 0,1-1 0 0 0,0 0 0 0 0,0 0 0 0 0,0-1 0 0 0,0 0 0 0 0,1 0 0 0 0,-1-1 0 0 0,1 0 0 0 0,-1-1 0 0 0,1 0 0 0 0,0-1 0 0 0,-1 0 0 0 0,1 0 0 0 0,0-1-1 0 0,16-3 1 0 0,-10 0-103 0 0,-1 0 0 0 0,1-1 0 0 0,-1 0 0 0 0,0-1 0 0 0,-1-1 0 0 0,0 0 0 0 0,0-1 0 0 0,0-1 0 0 0,-1 0-1 0 0,20-19 1 0 0,23-23-4653 0 0,-36 34-4923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33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45 145 11519 0 0,'1'-2'528'0'0,"2"-10"-278"0"0,0-1-1 0 0,-1 1 1 0 0,-1-1-1 0 0,0-15 0 0 0,-1-7 4432 0 0,0 32-3817 0 0,0-21 5599 0 0,0 22-4794 0 0,0 2-621 0 0,0 0-120 0 0,0 0-101 0 0,0 0-313 0 0,0 0-134 0 0,-1 3-26 0 0,-11 33-130 0 0,1 2 1 0 0,2-1-1 0 0,-7 71 1 0 0,9 120-202 0 0,10-159-26 0 0,1 139-54 0 0,-4-206-250 0 0,0-2-87 0 0,0 0-13 0 0,-2-12-1426 0 0,1-6 267 0 0,-1-6-59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33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60 147 17047 0 0,'-8'-5'923'0'0,"1"0"0"0"0,0 0 1 0 0,1-1-1 0 0,0 1 0 0 0,-12-14 0 0 0,17 18-665 0 0,1 0 0 0 0,-1 1 0 0 0,0-1 0 0 0,1 0 0 0 0,-1 0 0 0 0,1 0 0 0 0,-1 1-1 0 0,1-1 1 0 0,-1 0 0 0 0,1 0 0 0 0,0 0 0 0 0,-1 0 0 0 0,1 0 0 0 0,0 0 0 0 0,0 0 0 0 0,0 0 0 0 0,0 1 0 0 0,-1-1 0 0 0,1 0 0 0 0,1 0 0 0 0,-1 0 0 0 0,0 0 0 0 0,0 0 0 0 0,0 0 0 0 0,1-2 0 0 0,0 2-143 0 0,0 0-1 0 0,0-1 1 0 0,0 1 0 0 0,0 0 0 0 0,0 0 0 0 0,0 0 0 0 0,0 0 0 0 0,0 0 0 0 0,1 0 0 0 0,-1 0 0 0 0,0 0-1 0 0,1 0 1 0 0,-1 1 0 0 0,1-1 0 0 0,2 0 0 0 0,17-5 99 0 0,0 1-1 0 0,1 2 1 0 0,0 0 0 0 0,39 0-1 0 0,-24 1-61 0 0,55-2 164 0 0,-37 3-308 0 0,1-2-1 0 0,58-13 1 0 0,-49 5-3515 0 0,-41 7-7029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34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538 131 10135 0 0,'0'0'778'0'0,"2"-2"-506"0"0,2-1 751 0 0,1-1 0 0 0,-1-1 0 0 0,0 1 1 0 0,0-1-1 0 0,-1 1 0 0 0,0-1 0 0 0,1 0 0 0 0,-1 0 1 0 0,-1-1-1 0 0,1 1 0 0 0,-1-1 0 0 0,0 1 1 0 0,2-12-1 0 0,-3 16-327 0 0,-3-3-526 0 0,0 1 0 0 0,-1-1 1 0 0,1 1-1 0 0,-1 0 0 0 0,1 0 1 0 0,-1 0-1 0 0,0 1 0 0 0,0-1 0 0 0,0 1 1 0 0,-1-1-1 0 0,1 1 0 0 0,0 0 1 0 0,-1 0-1 0 0,1 1 0 0 0,-1-1 0 0 0,0 1 1 0 0,0-1-1 0 0,0 1 0 0 0,1 1 1 0 0,-1-1-1 0 0,0 0 0 0 0,-6 1 1 0 0,-9-1-52 0 0,1 2 1 0 0,-1 0 0 0 0,-29 6 0 0 0,24-4 149 0 0,-4 2-209 0 0,-1 2 0 0 0,1 0 0 0 0,0 2 0 0 0,0 1 0 0 0,1 1 0 0 0,1 2 0 0 0,0 0 0 0 0,0 2 0 0 0,-29 22 0 0 0,49-32-56 0 0,0-1 0 0 0,0 1 0 0 0,0 0 0 0 0,1 1 0 0 0,0-1 0 0 0,0 1 0 0 0,-6 10 0 0 0,10-14-3 0 0,-1 1 1 0 0,1-1-1 0 0,0 1 0 0 0,0-1 1 0 0,0 1-1 0 0,0 0 0 0 0,1-1 1 0 0,-1 1-1 0 0,1 0 0 0 0,0 0 1 0 0,0-1-1 0 0,0 1 0 0 0,0 0 1 0 0,0 0-1 0 0,0-1 0 0 0,1 1 1 0 0,-1 0-1 0 0,1 0 0 0 0,0-1 1 0 0,0 1-1 0 0,0-1 0 0 0,0 1 1 0 0,3 3-1 0 0,0 1-1 0 0,1 0 0 0 0,0-1 0 0 0,1 0 0 0 0,-1 0 0 0 0,1 0 0 0 0,1-1 0 0 0,-1 0 0 0 0,1 0 0 0 0,0-1 0 0 0,8 5 0 0 0,14 5 0 0 0,38 13 0 0 0,-39-16 0 0 0,317 147-64 0 0,-338-155 65 0 0,0 1 0 0 0,0 0 1 0 0,-1 0-1 0 0,0 0 0 0 0,0 1 0 0 0,0 0 1 0 0,0 0-1 0 0,-1 0 0 0 0,1 1 0 0 0,5 8 0 0 0,-11-13 9 0 0,1 0 0 0 0,-1 0 0 0 0,0 0 0 0 0,0 0 0 0 0,1 0-1 0 0,-1 0 1 0 0,0 0 0 0 0,0 0 0 0 0,0 0 0 0 0,0 0 0 0 0,0 0-1 0 0,0 0 1 0 0,0 0 0 0 0,0 0 0 0 0,-1 0 0 0 0,1 0 0 0 0,0 0-1 0 0,-1 0 1 0 0,1 0 0 0 0,-1 0 0 0 0,1 0 0 0 0,-1 0 0 0 0,1 0-1 0 0,-1 0 1 0 0,0 0 0 0 0,0 0 0 0 0,-2 2 17 0 0,1 0 0 0 0,-1 0-1 0 0,0 0 1 0 0,0-1 0 0 0,-4 4 0 0 0,-10 4 44 0 0,0-1 0 0 0,-1 0-1 0 0,0-2 1 0 0,0 0 0 0 0,-30 7 0 0 0,-98 13 192 0 0,107-21-197 0 0,-1-3 0 0 0,-53-2 0 0 0,78-1-94 0 0,-1-1 0 0 0,1-1 0 0 0,0-1 1 0 0,0 0-1 0 0,0-1 0 0 0,1-1 0 0 0,-1 0 1 0 0,1-1-1 0 0,-14-8 0 0 0,26 13-81 0 0,2 1-90 0 0,3-10-578 0 0,4 4 457 0 0,0 0 0 0 0,0 0 0 0 0,0 1 1 0 0,1 0-1 0 0,0 0 0 0 0,0 1 0 0 0,16-6 0 0 0,1-2-800 0 0,10-5-441 0 0,3-2-50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2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27 5983 0 0,'0'0'464'0'0,"0"0"-17"0"0,0 0 1065 0 0,0 0 500 0 0,0 0 100 0 0,-2-5 902 0 0,1 2 1415 0 0,0 1-3798 0 0,0 0 0 0 0,0 1 1 0 0,0-1-1 0 0,0 1 1 0 0,-1-1-1 0 0,1 1 0 0 0,-1 0 1 0 0,-1-2-1 0 0,2 2-44 0 0,1 1-125 0 0,-15-3 1969 0 0,-36 14-527 0 0,50-10-1792 0 0,-18 3 253 0 0,6 0-328 0 0,-3 5 9 0 0,11-5-29 0 0,0 0 0 0 0,0 0-1 0 0,0 0 1 0 0,0 1 0 0 0,0 0-1 0 0,1 0 1 0 0,0 1 0 0 0,-5 9 0 0 0,-1 3 66 0 0,-11 28 0 0 0,13-28-42 0 0,0 2-1 0 0,2-1 1 0 0,0 1-1 0 0,-4 30 1 0 0,6-27-34 0 0,2-17-3 0 0,1 0 0 0 0,0 0 0 0 0,0 0 0 0 0,1 0 0 0 0,0 0 0 0 0,0-1 1 0 0,0 1-1 0 0,0 0 0 0 0,1 0 0 0 0,0 0 0 0 0,1 0 0 0 0,-1 0 0 0 0,3 5 0 0 0,-3-7-4 0 0,1-1 0 0 0,-1 1 0 0 0,0-1 0 0 0,1 0 0 0 0,0 0 0 0 0,0 0 0 0 0,3 5 0 0 0,30 22 0 0 0,-1-7 0 0 0,-27-18 10 0 0,1-1 1 0 0,0 0-1 0 0,8 2 1 0 0,20 9 11 0 0,-33-14-22 0 0,0 1 0 0 0,0-1 0 0 0,0 0 0 0 0,0 0 0 0 0,0 0 0 0 0,0-1 0 0 0,6 2 0 0 0,1-1 0 0 0,-7 0 3 0 0,0 0-1 0 0,0-1 1 0 0,0 0 0 0 0,1 1-1 0 0,-1-1 1 0 0,0 0 0 0 0,0 0 0 0 0,0-1-1 0 0,0 1 1 0 0,0-1 0 0 0,6-1-1 0 0,18-3 19 0 0,-6 4-10 0 0,-9 0-11 0 0,-1-1 0 0 0,22-6 0 0 0,-27 6 3 0 0,0 0 7 0 0,0 0 0 0 0,0 0 0 0 0,-1 0 1 0 0,1-1-1 0 0,6-4 0 0 0,7-2-10 0 0,-16 8 0 0 0,11-8 0 0 0,-8 5 22 0 0,-2 1 0 0 0,1-1-1 0 0,0-1 1 0 0,-1 1 0 0 0,0-1 0 0 0,0 1-1 0 0,0-1 1 0 0,6-11 0 0 0,-3 1 43 0 0,-1 0 1 0 0,8-28-1 0 0,-12 39-65 0 0,0-17 0 0 0,-2 15 0 0 0,-1 0 0 0 0,1 0 0 0 0,-1 0 0 0 0,-1 1 0 0 0,1-1 0 0 0,-1 0 0 0 0,0 1 0 0 0,0-1 0 0 0,0 1 0 0 0,-1-1 0 0 0,0 1 0 0 0,0 0 0 0 0,0 0 0 0 0,-1 1 0 0 0,1-1 0 0 0,-5-4 0 0 0,-7-10 0 0 0,11 14 0 0 0,1 0 0 0 0,-1 1 0 0 0,0-1 0 0 0,-5-4 0 0 0,-11-7 0 0 0,-78-64 0 0 0,93 77 1 0 0,1 0 1 0 0,-1 0-1 0 0,0 0 0 0 0,0 1 1 0 0,0-1-1 0 0,0 1 1 0 0,0 1-1 0 0,-1-1 0 0 0,1 0 1 0 0,0 1-1 0 0,-1 0 0 0 0,-6 0 1 0 0,3 1-15 0 0,-1 1 0 0 0,1 0 1 0 0,0 0-1 0 0,0 1 1 0 0,0 0-1 0 0,-13 5 0 0 0,-14 7-1432 0 0,16-5-7135 0 0,5-4-1172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34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44 16559 0 0,'10'-42'2056'0'0,"-9"40"-689"0"0,-1 2 460 0 0,0 0 86 0 0,0 0-132 0 0,0 0-637 0 0,-5 14 520 0 0,-4 24-1025 0 0,1 0 0 0 0,2 1 0 0 0,-1 45 0 0 0,6 120-133 0 0,2-101-324 0 0,-1-89-170 0 0,0 1-1 0 0,1 0-1 0 0,0 0 1 0 0,3 15 0 0 0,-3-28-113 0 0,-1-2-266 0 0,0 0-102 0 0,0 0-18 0 0,0 0-182 0 0,0-2-735 0 0,2-9-319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35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48 335 8287 0 0,'-6'-8'-302'0'0,"-3"-3"2661"0"0,-11-20 0 0 0,18 27-1032 0 0,0 0 1 0 0,1 0-1 0 0,-1 0 0 0 0,1 0 0 0 0,0 0 0 0 0,0-1 1 0 0,0 1-1 0 0,0 0 0 0 0,0-7 0 0 0,2 9-1170 0 0,-1 1-1 0 0,0-1 1 0 0,0 0 0 0 0,1 1 0 0 0,-1-1-1 0 0,1 0 1 0 0,0 1 0 0 0,-1-1-1 0 0,1 1 1 0 0,0-1 0 0 0,0 1-1 0 0,0-1 1 0 0,0 1 0 0 0,0 0-1 0 0,0 0 1 0 0,1-1 0 0 0,-1 1-1 0 0,0 0 1 0 0,0 0 0 0 0,1 0 0 0 0,-1 0-1 0 0,1 0 1 0 0,-1 0 0 0 0,1 1-1 0 0,-1-1 1 0 0,3 0 0 0 0,5-2-76 0 0,0 0 0 0 0,0 1 0 0 0,14-3 0 0 0,-15 4 132 0 0,53-7-177 0 0,78 0 1 0 0,-65 4-163 0 0,-22 2-52 0 0,147-13-1606 0 0,-194 14 1735 0 0,0 0-1 0 0,0 1 0 0 0,1 0 0 0 0,-1 0 1 0 0,0 0-1 0 0,0 0 0 0 0,0 1 1 0 0,1 0-1 0 0,4 1 0 0 0,2 4-63 0 0,-10-4 115 0 0,0 0 0 0 0,0 0 0 0 0,-1 0 0 0 0,1 0-1 0 0,-1 0 1 0 0,0 1 0 0 0,1-1 0 0 0,-1 0 0 0 0,0 1 0 0 0,0-1 0 0 0,-1 1 0 0 0,1-1 0 0 0,0 1 0 0 0,-1 0 0 0 0,0-1 0 0 0,1 6 0 0 0,-1 4 143 0 0,0 0 1 0 0,-3 14 0 0 0,3-25-134 0 0,-11 59 858 0 0,-30 101-1 0 0,26-108-610 0 0,-16 46 122 0 0,-13 54-225 0 0,53-165-156 0 0,6-16 0 0 0,73-177-99 0 0,7-15-10 0 0,-58 145 198 0 0,-2 6 243 0 0,37-102-1 0 0,-78 289 757 0 0,4-70-1088 0 0,2 1 0 0 0,11 74 0 0 0,26 95 0 0 0,-12-109-66 0 0,3 17 1 0 0,-28-124 129 0 0,0-2-69 0 0,0 0-303 0 0,0 0-121 0 0,0 0-19 0 0,0 0-139 0 0,0 0-554 0 0,0-1-239 0 0,0-7-47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35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 21167 0 0,'0'0'968'0'0,"0"0"-23"0"0,0 0-447 0 0,0 0 364 0 0,1 0 229 0 0,19-3 605 0 0,30 0 1 0 0,-7 1-1006 0 0,-2-1-498 0 0,-10 1 33 0 0,1-1 1 0 0,50-13-1 0 0,-24 1-1766 0 0,42-13-6778 0 0,-69 17-568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35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18 19519 0 0,'0'0'895'0'0,"0"0"-18"0"0,-2-9-529 0 0,0 2-140 0 0,1 5 868 0 0,1 2 359 0 0,0 0 62 0 0,0 0-106 0 0,0 0-478 0 0,0 0-213 0 0,0 0-41 0 0,-2 14 267 0 0,-11 56-230 0 0,-5 116-1 0 0,8-68-451 0 0,7-90-206 0 0,-7 114 60 0 0,10-112-76 0 0,1 1 1 0 0,2-1 0 0 0,6 32 0 0 0,-9-61 30 0 0,0-1-29 0 0,1-1-173 0 0,1-15-452 0 0,0 0 0 0 0,-1 1 0 0 0,-2-23 0 0 0,-2 0-8171 0 0,1 11-303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36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95 13359 0 0,'-17'-3'1185'0'0,"-22"-5"167"0"0,13 6 5235 0 0,24 2-4054 0 0,2 0-997 0 0,0 0-434 0 0,0 0-88 0 0,3 0-104 0 0,275-19 1549 0 0,-100 4-2417 0 0,-117 11-173 0 0,114-8-3711 0 0,-62-7-6375 0 0,-70 7 3599 0 0,-42 11 6760 0 0,-1 1 1546 0 0,0 0 640 0 0,0 0 126 0 0,0 0-74 0 0,0 0-432 0 0,0 0-188 0 0,0 0-37 0 0,0 0-162 0 0,0 0-638 0 0,1 12 313 0 0,1 84 501 0 0,-3-63-1497 0 0,-14 340 1050 0 0,11-303-1204 0 0,4-64-86 0 0,-2 16 0 0 0,1-1 0 0 0,1 1 0 0 0,0 0 0 0 0,2 0 0 0 0,6 27 0 0 0,-7-45 0 0 0,0 0 0 0 0,0 0 0 0 0,1-1 0 0 0,0 1 0 0 0,-1-1 0 0 0,1 1 0 0 0,0-1 0 0 0,1 0 0 0 0,-1 0 0 0 0,1 0 0 0 0,-1 0 0 0 0,1 0 0 0 0,0 0 0 0 0,0-1 0 0 0,6 5 0 0 0,-4-4 0 0 0,0-1 0 0 0,1 0 0 0 0,-1 0 0 0 0,0 0 0 0 0,1-1 0 0 0,-1 1 0 0 0,1-1 0 0 0,-1-1 0 0 0,1 1 0 0 0,8-1 0 0 0,27-2 0 0 0,70-13 0 0 0,-20 2 0 0 0,-74 12 0 0 0,-8 1 0 0 0,0-1 0 0 0,17-4 0 0 0,-25 5 0 0 0,0 0 0 0 0,1 0-1 0 0,-1 0 1 0 0,0 0 0 0 0,1-1 0 0 0,-1 1 0 0 0,0 0 0 0 0,1-1-1 0 0,-1 1 1 0 0,0-1 0 0 0,0 0 0 0 0,0 1 0 0 0,1-1 0 0 0,-1 0-1 0 0,0 0 1 0 0,0 0 0 0 0,0 1 0 0 0,0-1 0 0 0,1-2 0 0 0,0 0-37 0 0,0 0-143 0 0,1 0 1 0 0,-2-1-1 0 0,1 1 0 0 0,0-1 0 0 0,-1 1 1 0 0,1-1-1 0 0,-1 0 0 0 0,0 1 1 0 0,0-1-1 0 0,-1 0 0 0 0,1 0 0 0 0,-1 0 1 0 0,0-5-1 0 0,-1-6-1408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36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1 408 14743 0 0,'0'0'1136'0'0,"0"0"-406"0"0,0 0 1071 0 0,0 0 544 0 0,0 0 108 0 0,2-1-175 0 0,17-8-1085 0 0,1 1-1 0 0,0 1 1 0 0,0 1 0 0 0,36-6 0 0 0,88-4-535 0 0,-72 10-199 0 0,-57 4-399 0 0,33 0 19 0 0,-46 2-398 0 0,-2 0-110 0 0,0 0-19 0 0,0 0-200 0 0,0-2-814 0 0,0-5-347 0 0</inkml:trace>
  <inkml:trace contextRef="#ctx0" brushRef="#br0" timeOffset="1">117 125 22031 0 0,'-9'-4'557'0'0,"4"2"-312"0"0,1 0 1 0 0,0-1-1 0 0,-1 1 0 0 0,1-1 0 0 0,0 0 0 0 0,1 0 0 0 0,-1 0 0 0 0,0 0 0 0 0,1-1 1 0 0,0 1-1 0 0,-4-6 0 0 0,6 8 983 0 0,7-8 1616 0 0,4-2-2115 0 0,-2 6-625 0 0,1 1 0 0 0,0-1 0 0 0,0 1-1 0 0,1 1 1 0 0,18-5 0 0 0,52-6 502 0 0,-55 10-551 0 0,42-3-2650 0 0,99 1 1 0 0,-140 6-7089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36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419 108 8287 0 0,'19'-24'1021'0'0,"1"-2"-881"0"0,-13 16 3715 0 0,-1-1 3509 0 0,-7 5-2262 0 0,-9-7-3320 0 0,7 11-1587 0 0,1 0 0 0 0,-1 0-1 0 0,1 1 1 0 0,-1-1 0 0 0,1 1 0 0 0,-1 0 0 0 0,0 0-1 0 0,0 0 1 0 0,0 0 0 0 0,1 0 0 0 0,-1 1-1 0 0,-4-1 1 0 0,-3 0 49 0 0,-1 0 0 0 0,-11 1 0 0 0,4 2-167 0 0,1 0 0 0 0,-1 1 0 0 0,1 1 0 0 0,0 1 0 0 0,0 0 0 0 0,1 1-1 0 0,0 1 1 0 0,0 0 0 0 0,0 1 0 0 0,1 1 0 0 0,0 0 0 0 0,-17 15 0 0 0,22-16-77 0 0,1 1 0 0 0,0-1 0 0 0,1 2 0 0 0,-9 11 0 0 0,14-16 0 0 0,-1 0 0 0 0,1 0 0 0 0,0 0 0 0 0,1 1 0 0 0,-1-1 0 0 0,1 1 0 0 0,0 0 0 0 0,0-1 0 0 0,1 1 0 0 0,-1 9 0 0 0,2-10 0 0 0,0-1 0 0 0,0 1 0 0 0,1 0 0 0 0,-1-1 0 0 0,1 1 0 0 0,0 0 0 0 0,1-1 0 0 0,-1 1 0 0 0,1-1 0 0 0,0 0 0 0 0,0 1 0 0 0,0-1 0 0 0,1 0 0 0 0,-1 0 0 0 0,1-1 0 0 0,0 1 0 0 0,0 0 0 0 0,1-1 0 0 0,-1 0 0 0 0,1 0 0 0 0,-1 0 0 0 0,1 0 0 0 0,5 3 0 0 0,9 4 0 0 0,1 0 0 0 0,0-1 0 0 0,38 12 0 0 0,-44-17 0 0 0,33 12 13 0 0,0 1 0 0 0,-1 3-1 0 0,-1 2 1 0 0,46 31 0 0 0,-81-48-14 0 0,-1 2-1 0 0,0-1 1 0 0,-1 1-1 0 0,12 12 1 0 0,-16-14 10 0 0,0-1-1 0 0,0 1 1 0 0,0-1-1 0 0,0 1 1 0 0,-1 0-1 0 0,0 0 1 0 0,0 0 0 0 0,0 0-1 0 0,2 11 1 0 0,-4-14 12 0 0,0 0 1 0 0,0 0-1 0 0,0 1 1 0 0,0-1-1 0 0,-1 0 0 0 0,1 0 1 0 0,0 0-1 0 0,-1 0 1 0 0,0 0-1 0 0,1 1 1 0 0,-1-1-1 0 0,-2 2 1 0 0,-14 22 233 0 0,13-20-180 0 0,-1 1-60 0 0,-1-1 0 0 0,1 0-1 0 0,-1 0 1 0 0,0-1 0 0 0,-1 0 0 0 0,1 0 0 0 0,-15 8 0 0 0,-57 22 57 0 0,45-20-63 0 0,3-3-9 0 0,-1 0 0 0 0,-1-2 0 0 0,1-1 0 0 0,-2-1 0 0 0,1-2 0 0 0,-41 2 0 0 0,66-8-217 0 0,1 0-1 0 0,0 0 1 0 0,0-1-1 0 0,0 0 1 0 0,0-1-1 0 0,0 1 1 0 0,0-1-1 0 0,0 0 1 0 0,1 0-1 0 0,-9-5 1 0 0,9 4-376 0 0,0 0 1 0 0,1 0-1 0 0,-1-1 1 0 0,1 1-1 0 0,-1-1 1 0 0,1 0-1 0 0,0 0 1 0 0,0 0-1 0 0,1-1 1 0 0,-1 1-1 0 0,-3-8 0 0 0,0-3-9400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39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475 603 3223 0 0,'0'0'718'0'0,"0"0"1803"0"0,0 0 794 0 0,0 0 158 0 0,0 0-300 0 0,0 0-1373 0 0,0 0-598 0 0,0 0-125 0 0,0 0-110 0 0,0 0-384 0 0,1 2-167 0 0,26 27 705 0 0,-19-20-789 0 0,0 0 0 0 0,0 1 1 0 0,-1 0-1 0 0,0 0 1 0 0,9 17-1 0 0,7 33 828 0 0,-23-58-944 0 0,7 9 1619 0 0,-8-21-1726 0 0,0-1 0 0 0,0 1 1 0 0,-1 0-1 0 0,0 0 1 0 0,-1 1-1 0 0,0-1 0 0 0,-1 0 1 0 0,-6-13-1 0 0,-8-9 55 0 0,-23-31-1 0 0,17 25-56 0 0,-104-143 127 0 0,2 3-69 0 0,116 163-151 0 0,-2-3 38 0 0,-12-24 1 0 0,22 37-46 0 0,0-1 0 0 0,0 1 0 0 0,0 0-1 0 0,0-1 1 0 0,1 0 0 0 0,0 1 0 0 0,0-1 0 0 0,0 0 0 0 0,1-9 0 0 0,0 13-9 0 0,1 0 1 0 0,-1 0-1 0 0,1 0 0 0 0,-1 0 1 0 0,1 0-1 0 0,0 1 0 0 0,0-1 1 0 0,0 0-1 0 0,0 1 0 0 0,0-1 1 0 0,0 0-1 0 0,0 1 0 0 0,1 0 1 0 0,-1-1-1 0 0,0 1 0 0 0,1 0 0 0 0,-1-1 1 0 0,1 1-1 0 0,0 0 0 0 0,-1 0 1 0 0,1 0-1 0 0,0 1 0 0 0,0-1 1 0 0,-1 0-1 0 0,1 1 0 0 0,2-1 1 0 0,5-2-12 0 0,-1 1 1 0 0,1 1 0 0 0,0 0 0 0 0,11-1-1 0 0,6 1-9 0 0,0 2 0 0 0,37 5 0 0 0,-48-4 13 0 0,-1 1 1 0 0,0 1-1 0 0,0 0 1 0 0,0 1-1 0 0,25 12 1 0 0,-36-15 10 0 0,0-1-1 0 0,0 1 1 0 0,-1 0-1 0 0,1 0 1 0 0,0 0-1 0 0,-1 0 1 0 0,0 0-1 0 0,1 1 1 0 0,-1-1-1 0 0,0 1 1 0 0,0-1-1 0 0,-1 1 1 0 0,1 0-1 0 0,0 0 1 0 0,-1 0-1 0 0,0 0 1 0 0,0 0-1 0 0,0 0 1 0 0,0 0 0 0 0,1 4-1 0 0,-2-3 1 0 0,0 1 1 0 0,0 0-1 0 0,0-1 0 0 0,-1 1 0 0 0,1-1 1 0 0,-1 1-1 0 0,0 0 0 0 0,-1-1 1 0 0,1 0-1 0 0,-1 1 0 0 0,0-1 0 0 0,0 0 1 0 0,-4 7-1 0 0,-28 38-51 0 0,-2-3 1 0 0,-66 67-1 0 0,37-43 23 0 0,-4 4-50 0 0,-24 27-135 0 0,72-76 146 0 0,2 1-1 0 0,-20 33 0 0 0,35-52 51 0 0,0 1 0 0 0,1 0 0 0 0,-1 0 0 0 0,1 0-1 0 0,-3 16 1 0 0,6-24 13 0 0,1 1 0 0 0,-1-1-1 0 0,0 1 1 0 0,0 0 0 0 0,0-1 0 0 0,0 1-1 0 0,0-1 1 0 0,1 1 0 0 0,-1 0-1 0 0,0-1 1 0 0,1 1 0 0 0,-1-1-1 0 0,0 1 1 0 0,1-1 0 0 0,-1 1 0 0 0,0-1-1 0 0,1 1 1 0 0,-1-1 0 0 0,1 0-1 0 0,-1 1 1 0 0,1-1 0 0 0,-1 0-1 0 0,1 1 1 0 0,0-1 0 0 0,12 6 6 0 0,-7-4 20 0 0,0-1 1 0 0,0-1-1 0 0,0 1 0 0 0,0-1 1 0 0,0 0-1 0 0,0 0 0 0 0,0-1 1 0 0,-1 1-1 0 0,1-1 0 0 0,0-1 1 0 0,10-3-1 0 0,6-3 61 0 0,34-18 1 0 0,-49 23-96 0 0,156-82-467 0 0,-78 40-2352 0 0,-61 32 1042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0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84 20239 0 0,'0'-21'1192'0'0,"-4"-32"0"0"0,4 51-243 0 0,0 2 309 0 0,0 0 56 0 0,-2-8 957 0 0,-1 14-572 0 0,-2 17-986 0 0,5 43-247 0 0,11 90 0 0 0,-1-43-673 0 0,-6 126 326 0 0,-4-187-103 0 0,0-51-16 0 0,0 9 4 0 0,-1 1 0 0 0,0 0 0 0 0,-3 15 0 0 0,3-27-37 0 0,1 1 0 0 0,-1 0 0 0 0,1 0 0 0 0,-1 0-1 0 0,1 0 1 0 0,-1 0 0 0 0,1-1 0 0 0,-1 1 0 0 0,1 0 0 0 0,-1 0 0 0 0,1-1 0 0 0,0 1 0 0 0,-1 0-1 0 0,1-1 1 0 0,-1 1 0 0 0,1 0 0 0 0,-1-1 0 0 0,-8-10-1967 0 0,1-2-4882 0 0,-1-4-2680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0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49 175 5527 0 0,'-2'-1'423'0'0,"-25"-24"115"0"0,17 14 3099 0 0,8 9 904 0 0,-1-5 4251 0 0,-2-5-6262 0 0,5 10-2357 0 0,0 1 0 0 0,1 0-1 0 0,-1-1 1 0 0,0 1-1 0 0,0 0 1 0 0,1-1-1 0 0,-1 1 1 0 0,1 0-1 0 0,-1 0 1 0 0,1-1-1 0 0,-1 1 1 0 0,1 0-1 0 0,0 0 1 0 0,0 0-1 0 0,-1 0 1 0 0,1 0-1 0 0,0 0 1 0 0,0 0 0 0 0,2-2-1 0 0,5-2 62 0 0,-1-1-1 0 0,1 1 1 0 0,0 0 0 0 0,0 1-1 0 0,1 0 1 0 0,-1 0-1 0 0,1 1 1 0 0,0 0 0 0 0,9-2-1 0 0,15-2-90 0 0,37-2-1 0 0,-67 9-128 0 0,353-26 623 0 0,-215 25-805 0 0,-51 2-1649 0 0,0-4-5001 0 0,-70 2-2083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2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11 10735 0 0,'0'0'496'0'0,"0"0"-13"0"0,0 0-87 0 0,0 0 791 0 0,0 0 381 0 0,0 0 80 0 0,0 0-44 0 0,0 0-244 0 0,0 0-103 0 0,0 0-17 0 0,0 0-90 0 0,0 0-347 0 0,0 0-150 0 0,0 0-27 0 0,0 0-38 0 0,-8-4 1350 0 0,5 3-1688 0 0,0 0 0 0 0,0 0 1 0 0,-1 0-1 0 0,1 1 0 0 0,-1-1 0 0 0,1 1 0 0 0,0 0 0 0 0,-1 0 0 0 0,-3 1 0 0 0,-31 5 548 0 0,26-3-722 0 0,1 0 0 0 0,-1 1 0 0 0,1 0 0 0 0,0 1 0 0 0,0 0 0 0 0,-14 9 0 0 0,20-10-42 0 0,0 0 0 0 0,0 0 0 0 0,1 0-1 0 0,0 0 1 0 0,0 1 0 0 0,0 0 0 0 0,0 0 0 0 0,1 0 0 0 0,0 0 0 0 0,0 0 0 0 0,0 1-1 0 0,0-1 1 0 0,1 1 0 0 0,-2 7 0 0 0,-1 7-13 0 0,1 0 1 0 0,1 0-1 0 0,1 0 0 0 0,0 1 1 0 0,3 38-1 0 0,0-55-15 0 0,-1 0 0 0 0,1 1 0 0 0,-1-1 0 0 0,1 0 0 0 0,1 1 0 0 0,-1-1 0 0 0,0 0 0 0 0,3 4 0 0 0,0 2 4 0 0,2 0-10 0 0,0 1 0 0 0,0-1 0 0 0,1 0 0 0 0,0-1 0 0 0,0 1 0 0 0,1-1 0 0 0,1-1 0 0 0,-1 0 0 0 0,20 15 0 0 0,7-2 0 0 0,-33-20 0 0 0,1 1 0 0 0,-1-1 0 0 0,1 1 0 0 0,0-1 0 0 0,0 0 0 0 0,0 0 0 0 0,-1-1 0 0 0,1 1 0 0 0,0-1 0 0 0,5 1 0 0 0,2 0 0 0 0,10 2 32 0 0,41-1 0 0 0,-51-2-32 0 0,-5 0 6 0 0,-1-1 0 0 0,1 0-1 0 0,0 0 1 0 0,0 0 0 0 0,0 0 0 0 0,-1-1-1 0 0,1 1 1 0 0,-1-1 0 0 0,1-1 0 0 0,6-3-1 0 0,-4 0 37 0 0,-1 1 0 0 0,0-1-1 0 0,0 0 1 0 0,6-10 0 0 0,19-18 117 0 0,-23 26-150 0 0,-4 5-9 0 0,-1 0 0 0 0,0-1 0 0 0,0 1 0 0 0,0-1 0 0 0,0 0 0 0 0,-1 0 0 0 0,4-7 0 0 0,18-27 0 0 0,-20 28 0 0 0,-3 9 0 0 0,0-1 0 0 0,0 0 0 0 0,0 0 0 0 0,0 0 0 0 0,-1 0 0 0 0,1 0 0 0 0,-1-1 0 0 0,1 1 0 0 0,-1 0 0 0 0,0-2 0 0 0,2-28 0 0 0,-2 24 0 0 0,1 1 0 0 0,-1-1 0 0 0,0 0 0 0 0,0 0 0 0 0,-1 0 0 0 0,0 0 0 0 0,-1 0 0 0 0,0 1 0 0 0,-5-14 0 0 0,2 11 0 0 0,0-1 0 0 0,-1 2 0 0 0,-1-1 0 0 0,0 1 0 0 0,0 0 0 0 0,-1 0 0 0 0,0 0 0 0 0,0 1 0 0 0,-1 1 0 0 0,0 0 0 0 0,0 0 0 0 0,-1 0 0 0 0,0 1 0 0 0,0 1 0 0 0,0 0 0 0 0,-1 0 0 0 0,0 1 0 0 0,0 0 0 0 0,0 1 0 0 0,0 0 0 0 0,-1 1 0 0 0,1 0 0 0 0,-1 1 0 0 0,-14 0 0 0 0,-17 4-5167 0 0,43-3 2918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0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4607 0 0,'0'0'354'0'0,"2"-1"370"0"0,1-2 13637 0 0,0 5-6127 0 0,2 11-4317 0 0,-2 8-7433 0 0,-2-9 5531 0 0,1 151-1201 0 0,-1-27-690 0 0,8 211 137 0 0,-9-337-248 0 0,1-1-1 0 0,0 0 1 0 0,0 0-1 0 0,1 0 1 0 0,0-1-1 0 0,1 1 1 0 0,6 15-1 0 0,-6-20-8 0 0,-1 0 0 0 0,0 0 1 0 0,1 0-1 0 0,0 0 0 0 0,0-1 0 0 0,0 1 1 0 0,0-1-1 0 0,1 0 0 0 0,-1 0 0 0 0,1 0 0 0 0,0-1 1 0 0,-1 1-1 0 0,1-1 0 0 0,1 0 0 0 0,-1 0 1 0 0,0 0-1 0 0,6 1 0 0 0,4 0 22 0 0,-1-1 0 0 0,1 0 0 0 0,0-1 0 0 0,-1-1 0 0 0,1-1 0 0 0,0 1 0 0 0,19-5 0 0 0,-13 2 14 0 0,0 1 0 0 0,31 1 0 0 0,-44 2-43 0 0,-1-1 1 0 0,-1 1-1 0 0,1-1 0 0 0,-1 0 1 0 0,1-1-1 0 0,-1 1 0 0 0,1-1 1 0 0,-1 0-1 0 0,1-1 0 0 0,-1 1 1 0 0,10-5-1 0 0,-12 5-183 0 0,-1 0 0 0 0,0 0-1 0 0,0 0 1 0 0,0 0 0 0 0,-1 0 0 0 0,1 0-1 0 0,0-1 1 0 0,0 1 0 0 0,-1 0 0 0 0,1-1-1 0 0,0 0 1 0 0,-1 1 0 0 0,0-1 0 0 0,1 0-1 0 0,0-2 1 0 0,2-7-954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1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1 467 15199 0 0,'0'0'1172'0'0,"1"-2"-417"0"0,1 0 67 0 0,1-1 0 0 0,-1 0-1 0 0,1 1 1 0 0,-1-1 0 0 0,1 1 0 0 0,0 0 0 0 0,0 0 0 0 0,0 0-1 0 0,7-2 1 0 0,-4 1-96 0 0,1 1-1 0 0,0 0 1 0 0,-1 0 0 0 0,13-1-1 0 0,3 2-114 0 0,0 1 0 0 0,28 3 0 0 0,-43-3-389 0 0,157 8 1029 0 0,-56-7-3650 0 0,-106-1 1008 0 0,-2 0-59 0 0,0 0-13 0 0</inkml:trace>
  <inkml:trace contextRef="#ctx0" brushRef="#br0" timeOffset="1">81 141 7831 0 0,'-7'-14'356'0'0,"5"11"-6"0"0,0-6-208 0 0,1 7 573 0 0,1-1-1 0 0,-1 1 1 0 0,1-1 0 0 0,0 1-1 0 0,0-1 1 0 0,0 1-1 0 0,0-1 1 0 0,0 1-1 0 0,1-1 1 0 0,-1 1-1 0 0,1-1 1 0 0,-1 1-1 0 0,1-1 1 0 0,0 1-1 0 0,0 0 1 0 0,3-5 0 0 0,-2 4 24 0 0,1-1 0 0 0,0 1 1 0 0,-1 0-1 0 0,2-1 0 0 0,-1 1 1 0 0,0 1-1 0 0,1-1 1 0 0,-1 0-1 0 0,5-1 0 0 0,1-1 88 0 0,0 0 0 0 0,0 1 0 0 0,13-3-1 0 0,23-3-939 0 0,-22 7 211 0 0,0 1 1 0 0,0 2 0 0 0,26 2 0 0 0,10 4-1476 0 0,0 3-3389 0 0,-32-5-4661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1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1 3679 0 0,'0'0'167'0'0,"0"0"738"0"0,0 0 2997 0 0,0 0 1306 0 0,0 0 264 0 0,1 2-594 0 0,2 21-3687 0 0,0 1 0 0 0,-1 0 0 0 0,-2 0 0 0 0,-2 34 0 0 0,-21 98-962 0 0,7-55 159 0 0,5-12-297 0 0,-14 93 31 0 0,18-147-103 0 0,-2-1-1 0 0,-1 0 1 0 0,-16 38 0 0 0,15-47-56 0 0,11-24-162 0 0,0-1-88 0 0,0 0-22 0 0,6-11-1086 0 0,20-34-4782 0 0,-20 34 2517 0 0,7-12-4548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1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0 175 11055 0 0,'0'0'852'0'0,"0"-1"-560"0"0,2-5 122 0 0,-2 5 1562 0 0,0 1 672 0 0,0 0 126 0 0,0 0-201 0 0,0 0-963 0 0,0 0-424 0 0,0 0-87 0 0,9 11 549 0 0,2 9-1137 0 0,-1 0 0 0 0,0 0-1 0 0,8 27 1 0 0,2 5-77 0 0,55 154-52 0 0,-14-31 41 0 0,-44-135-354 0 0,1-1-1 0 0,29 46 1 0 0,-45-81-56 0 0,1 1-1 0 0,0-1 1 0 0,1 0-1 0 0,-1 0 1 0 0,1 0-1 0 0,0 0 1 0 0,0 0-1 0 0,0-1 1 0 0,9 6-1 0 0,-11-8-5 0 0,0 0-1 0 0,0-1 0 0 0,0 1 1 0 0,0 0-1 0 0,0-1 1 0 0,1 1-1 0 0,-1-1 0 0 0,0 0 1 0 0,0 0-1 0 0,1 0 0 0 0,-1 0 1 0 0,0 0-1 0 0,0 0 0 0 0,0-1 1 0 0,1 1-1 0 0,-1-1 0 0 0,0 1 1 0 0,0-1-1 0 0,0 0 1 0 0,0 0-1 0 0,0 0 0 0 0,0 0 1 0 0,0 0-1 0 0,0 0 0 0 0,2-3 1 0 0,4-2 22 0 0,-1 0 1 0 0,0-1 0 0 0,-1 0-1 0 0,0 0 1 0 0,0-1 0 0 0,0 0-1 0 0,-1 0 1 0 0,0 0-1 0 0,4-9 1 0 0,3-12 44 0 0,12-42-1 0 0,-10 30-2 0 0,17-65 45 0 0,-4-1-1 0 0,22-187 1 0 0,-42 143-116 0 0,-7 146-275 0 0,0 0-1 0 0,1 0 1 0 0,0 0 0 0 0,2-6 0 0 0,-2 6-45 0 0,-1 3-928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2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412 116 12439 0 0,'1'-2'958'0'0,"-1"2"-960"0"0,10-9 764 0 0,-1-1 0 0 0,8-12 1 0 0,-14 19-84 0 0,-1 0 0 0 0,0 0 0 0 0,0-1 0 0 0,0 1 0 0 0,-1-1 0 0 0,1 0 0 0 0,-1 1 0 0 0,0-1 0 0 0,0 0 1 0 0,0 0-1 0 0,-1 0 0 0 0,1-4 0 0 0,-2 7-520 0 0,0-1 1 0 0,1 1-1 0 0,-1 0 1 0 0,0 0 0 0 0,0-1-1 0 0,0 1 1 0 0,0 0-1 0 0,-1 0 1 0 0,1 0-1 0 0,0 0 1 0 0,0 0-1 0 0,-1 1 1 0 0,1-1 0 0 0,0 0-1 0 0,-1 0 1 0 0,1 1-1 0 0,-2-1 1 0 0,-6 0 73 0 0,0 0 0 0 0,1 0 0 0 0,-1 1 0 0 0,1 0 0 0 0,-1 1 0 0 0,0 0-1 0 0,1 0 1 0 0,-14 4 0 0 0,-8 1 67 0 0,3-2-166 0 0,1 2 1 0 0,-1 0-1 0 0,1 2 1 0 0,-27 12-1 0 0,37-13-107 0 0,1 1 0 0 0,-1 0 0 0 0,2 2 0 0 0,-1-1 0 0 0,1 2 0 0 0,1 0 0 0 0,-18 18 0 0 0,27-25-17 0 0,0 0 0 0 0,0 1 0 0 0,1-1 0 0 0,-1 1 0 0 0,1 0 0 0 0,-3 7 0 0 0,5-11-8 0 0,1 1 1 0 0,-1-1-1 0 0,1 1 0 0 0,0 0 0 0 0,-1-1 0 0 0,1 1 0 0 0,0 0 0 0 0,0-1 0 0 0,0 1 0 0 0,0 0 0 0 0,0-1 1 0 0,1 1-1 0 0,-1 0 0 0 0,0-1 0 0 0,1 1 0 0 0,-1 0 0 0 0,1-1 0 0 0,0 1 0 0 0,-1-1 0 0 0,1 1 1 0 0,0-1-1 0 0,0 1 0 0 0,0-1 0 0 0,0 0 0 0 0,2 3 0 0 0,2 0-2 0 0,-1 0 0 0 0,1 0 0 0 0,0 0 0 0 0,0-1 0 0 0,0 0 0 0 0,1 0 0 0 0,-1 0 0 0 0,1 0 0 0 0,0-1 0 0 0,6 2 0 0 0,10 2 0 0 0,32 3 0 0 0,-32-5 0 0 0,39 6 0 0 0,24 4 0 0 0,148 44 0 0 0,-215-52 0 0 0,-2-1-1 0 0,-1 1 0 0 0,18 8 1 0 0,-30-12 0 0 0,0-1 1 0 0,0 1 0 0 0,0 0 0 0 0,0 0 0 0 0,0 1-1 0 0,0-1 1 0 0,0 1 0 0 0,-1-1 0 0 0,1 1 0 0 0,-1 0 0 0 0,0 0-1 0 0,0 0 1 0 0,0 0 0 0 0,0 0 0 0 0,2 5 0 0 0,-4-5 13 0 0,1 1 1 0 0,-1-1 0 0 0,0 1-1 0 0,0-1 1 0 0,0 1-1 0 0,0-1 1 0 0,0 1-1 0 0,-1-1 1 0 0,0 1 0 0 0,1-1-1 0 0,-1 1 1 0 0,-1-1-1 0 0,1 0 1 0 0,0 0 0 0 0,-1 1-1 0 0,0-1 1 0 0,1 0-1 0 0,-1 0 1 0 0,-3 2 0 0 0,-3 7 93 0 0,-1-2 1 0 0,-1 1 0 0 0,-14 12-1 0 0,8-10-63 0 0,-1 0-1 0 0,0-1 0 0 0,-1-1 1 0 0,0 0-1 0 0,-1-1 0 0 0,0-1 1 0 0,-29 9-1 0 0,40-16-27 0 0,-1 0 0 0 0,1-1 1 0 0,0 0-1 0 0,0-1 0 0 0,-1 1 0 0 0,1-1 0 0 0,-16-3 1 0 0,-59-15 147 0 0,60 12-152 0 0,-86-21-330 0 0,108 27 65 0 0,1 0-11 0 0,0 0-68 0 0,0 0-278 0 0,1-2 424 0 0,0 1-1 0 0,0-1 1 0 0,0 1 0 0 0,0-1 0 0 0,0 1-1 0 0,0 0 1 0 0,1 0 0 0 0,-1 0-1 0 0,0 0 1 0 0,1 0 0 0 0,2-2 0 0 0,-3 2 52 0 0,33-15-2568 0 0,-31 15 2510 0 0,22-10-1397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3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149 158 20183 0 0,'0'0'927'0'0,"0"0"-22"0"0,-2 0-384 0 0,-4 2-95 0 0,0 0-1 0 0,0 0 0 0 0,1 1 0 0 0,-1 0 1 0 0,1 0-1 0 0,-1 0 0 0 0,1 0 0 0 0,0 1 0 0 0,0 0 1 0 0,1 0-1 0 0,-1 0 0 0 0,1 1 0 0 0,0-1 0 0 0,-6 9 1 0 0,2-1-233 0 0,0-1 1 0 0,1 1 0 0 0,1 0 0 0 0,-1 1 0 0 0,-6 22 0 0 0,9-19-107 0 0,0 0 0 0 0,1 0-1 0 0,1 1 1 0 0,0-1 0 0 0,2 1 0 0 0,0-1 0 0 0,2 20 0 0 0,0-22-71 0 0,0-1 1 0 0,0 1-1 0 0,2-1 1 0 0,0 0-1 0 0,0 0 1 0 0,1 0-1 0 0,1 0 1 0 0,0-1-1 0 0,8 12 1 0 0,-10-18-6 0 0,1-1 0 0 0,-1 0 0 0 0,1 0 0 0 0,0 0 0 0 0,1 0 0 0 0,-1-1 0 0 0,1 0 0 0 0,-1 0 1 0 0,1-1-1 0 0,1 1 0 0 0,-1-1 0 0 0,0-1 0 0 0,1 1 0 0 0,-1-1 0 0 0,1 0 0 0 0,0-1 0 0 0,0 1 0 0 0,-1-1 0 0 0,1-1 0 0 0,0 1 1 0 0,0-1-1 0 0,8-1 0 0 0,-2 0 6 0 0,0-1-1 0 0,0 0 1 0 0,0-1 0 0 0,0-1 0 0 0,-1 1 0 0 0,1-2-1 0 0,-1 0 1 0 0,0-1 0 0 0,-1 0 0 0 0,22-14 0 0 0,-19 9 13 0 0,0-1 0 0 0,-1 0 1 0 0,0-1-1 0 0,-1 0 0 0 0,0-1 0 0 0,-1 0 1 0 0,-1-1-1 0 0,0 0 0 0 0,-1-1 1 0 0,-1 0-1 0 0,0 0 0 0 0,-1-1 0 0 0,-1 0 1 0 0,0 0-1 0 0,-2-1 0 0 0,0 1 1 0 0,0-1-1 0 0,-2 0 0 0 0,0 0 1 0 0,-2 0-1 0 0,0 0 0 0 0,0 0 0 0 0,-2 0 1 0 0,-4-19-1 0 0,1 13 15 0 0,-1 1 0 0 0,-12-32 0 0 0,15 48-28 0 0,0 0 1 0 0,0 0-1 0 0,-1 0 0 0 0,0 1 1 0 0,0-1-1 0 0,-1 1 1 0 0,1 0-1 0 0,-1 1 1 0 0,-1-1-1 0 0,1 1 1 0 0,-12-9-1 0 0,13 12-8 0 0,1 0-1 0 0,-1 1 1 0 0,0-1-1 0 0,1 1 1 0 0,-1 0 0 0 0,0 0-1 0 0,0 0 1 0 0,0 1-1 0 0,0-1 1 0 0,0 1 0 0 0,0 0-1 0 0,0 0 1 0 0,0 0-1 0 0,0 1 1 0 0,0 0 0 0 0,0-1-1 0 0,0 1 1 0 0,0 1-1 0 0,0-1 1 0 0,0 0 0 0 0,-4 3-1 0 0,-8 5-74 0 0,0 0 0 0 0,0 1 0 0 0,-19 16 1 0 0,20-15 56 0 0,3-2-14 0 0,0 1 0 0 0,1 0-1 0 0,0 1 1 0 0,1 0 0 0 0,0 0-1 0 0,-10 15 1 0 0,17-20-269 0 0,-1-1 0 0 0,2 1-1 0 0,-1 0 1 0 0,1 0 0 0 0,-1 0-1 0 0,2 0 1 0 0,-3 8 0 0 0,4-9-525 0 0,-1 0 0 0 0,1 0 0 0 0,0 1 0 0 0,0-1 0 0 0,1 0 0 0 0,-1 0 0 0 0,1 0 0 0 0,0 0 0 0 0,1-1 0 0 0,1 7 1 0 0,6 7-8198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3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63 382 15199 0 0,'0'-2'696'0'0,"1"-4"-453"0"0,0 0 0 0 0,-1 1 0 0 0,0-1 1 0 0,0 0-1 0 0,-1 1 0 0 0,0-1 0 0 0,0 0 0 0 0,0 1 0 0 0,0-1 0 0 0,-1 1 0 0 0,0 0 0 0 0,-3-6 0 0 0,4 9 2236 0 0,1 2 123 0 0,0 0-252 0 0,0 0-1149 0 0,-10 12 86 0 0,5-4-1186 0 0,0 0 1 0 0,1 1-1 0 0,0-1 1 0 0,1 1-1 0 0,0 0 1 0 0,0 0-1 0 0,1 0 1 0 0,-1 13 0 0 0,-4 77-112 0 0,7-87 51 0 0,4 178 67 0 0,0 5 207 0 0,-6-37-47 0 0,13-189-230 0 0,2-24-1078 0 0,-2-2-1 0 0,5-94 1 0 0,-7 54-1183 0 0,33-169-3524 0 0,-8 136 5518 0 0,11 3 3277 0 0,-32 92-1838 0 0,-9 22-291 0 0,1 0 1 0 0,0 0 0 0 0,1 1 0 0 0,13-21-1 0 0,-17 31-787 0 0,-1 1 0 0 0,1-1-1 0 0,-1 0 1 0 0,1 0-1 0 0,0 1 1 0 0,0-1 0 0 0,0 1-1 0 0,-1-1 1 0 0,2 1-1 0 0,-1 0 1 0 0,0 0 0 0 0,0 0-1 0 0,0 0 1 0 0,0 0-1 0 0,1 0 1 0 0,-1 1 0 0 0,0-1-1 0 0,4 0 1 0 0,-2 1-56 0 0,0 0 1 0 0,-1 1 0 0 0,1-1-1 0 0,-1 1 1 0 0,1 0-1 0 0,-1 0 1 0 0,0 0-1 0 0,1 0 1 0 0,-1 0 0 0 0,0 1-1 0 0,5 2 1 0 0,-1 0-49 0 0,0 1 1 0 0,-1 0 0 0 0,0 0-1 0 0,1 1 1 0 0,-2 0 0 0 0,1 0-1 0 0,-1 0 1 0 0,0 1 0 0 0,0-1-1 0 0,4 9 1 0 0,-5-6-13 0 0,0 0 1 0 0,-1 1-1 0 0,0-1 1 0 0,-1 1-1 0 0,0 0 0 0 0,0 0 1 0 0,0 11-1 0 0,-2-1-12 0 0,0-1 1 0 0,-5 33-1 0 0,3-43-6 0 0,0 1 0 0 0,-1-1 0 0 0,0 0 0 0 0,-1 0 0 0 0,0 0 0 0 0,0-1 0 0 0,-1 1 0 0 0,-7 10 0 0 0,-8 7-129 0 0,-24 25 0 0 0,-35 26-188 0 0,56-57 280 0 0,1 1 1 0 0,0 1 0 0 0,-22 30 0 0 0,42-49 39 0 0,1 0 1 0 0,-1 0-1 0 0,0 0 1 0 0,1 0-1 0 0,-1 0 1 0 0,1 0-1 0 0,0 0 0 0 0,0 1 1 0 0,1-1-1 0 0,-1 0 1 0 0,0 1-1 0 0,1-1 1 0 0,0 0-1 0 0,0 1 1 0 0,0-1-1 0 0,1 6 0 0 0,0-4 18 0 0,0 0 0 0 0,1 0-1 0 0,0 0 1 0 0,0 0 0 0 0,0-1-1 0 0,1 1 1 0 0,0-1 0 0 0,-1 1 0 0 0,7 6-1 0 0,5 4 64 0 0,1-1 1 0 0,0 0-1 0 0,1-1 0 0 0,22 13 0 0 0,-35-23-73 0 0,37 24 196 0 0,0-2 0 0 0,1-1 0 0 0,73 29 0 0 0,-97-47-99 0 0,29 5 1 0 0,6 1-2790 0 0,-40-8-4729 0 0,0 0-2429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4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88 20239 0 0,'0'-2'928'0'0,"4"-6"-635"0"0,-1-1-1 0 0,-1 0 1 0 0,0 0-1 0 0,2-13 1 0 0,-6-4 5903 0 0,2 26-6150 0 0,0 0-1 0 0,0 0 0 0 0,0 0 0 0 0,0 0 1 0 0,0 0-1 0 0,0 0 0 0 0,0 0 0 0 0,0 0 1 0 0,-1-1-1 0 0,1 1 0 0 0,0 0 0 0 0,0 0 1 0 0,0 0-1 0 0,0 0 0 0 0,0 0 0 0 0,0 0 1 0 0,0 0-1 0 0,0 0 0 0 0,0 0 0 0 0,0 0 1 0 0,0-1-1 0 0,0 1 0 0 0,0 0 0 0 0,0 0 1 0 0,0 0-1 0 0,0 0 0 0 0,-1 0 0 0 0,1 0 1 0 0,0 0-1 0 0,0 0 0 0 0,0 0 1 0 0,0 0-1 0 0,0 0 0 0 0,0 0 0 0 0,0 0 1 0 0,0 0-1 0 0,0 0 0 0 0,-1 0 0 0 0,1 0 1 0 0,0 0-1 0 0,0 0 0 0 0,0 0 0 0 0,0 0 1 0 0,0 0-1 0 0,0 0 0 0 0,0 0 0 0 0,0 0 1 0 0,-1 0-1 0 0,1 0 0 0 0,-5 10 705 0 0,-11 43-624 0 0,2 0-1 0 0,-12 91 1 0 0,13-62 49 0 0,-11 86-181 0 0,9-58 85 0 0,11-88 17 0 0,2-12-76 0 0,0 0 0 0 0,1 0 1 0 0,0 0-1 0 0,1 0 0 0 0,2 19 1 0 0,-2-29-40 0 0,0 1 0 0 0,0-1-1 0 0,0 0 1 0 0,-1 0 0 0 0,1 1 0 0 0,0-1 0 0 0,0 0 0 0 0,1 0 0 0 0,-1 1 0 0 0,0-1 0 0 0,0 0 0 0 0,0 0 0 0 0,0 1 0 0 0,0-1 0 0 0,0 0-1 0 0,0 0 1 0 0,0 1 0 0 0,0-1 0 0 0,0 0 0 0 0,1 0 0 0 0,-1 1 0 0 0,0-1 0 0 0,0 0 0 0 0,0 0 0 0 0,1 0 0 0 0,-1 1 0 0 0,0-1 0 0 0,0 0-1 0 0,0 0 1 0 0,1 0 0 0 0,-1 0 0 0 0,0 0 0 0 0,0 1 0 0 0,1-1 0 0 0,-1 0 0 0 0,1 0 0 0 0,8-7-133 0 0,6-18-460 0 0,-7 8-806 0 0,-1-1-1 0 0,0 1 0 0 0,-2-2 0 0 0,0 1 0 0 0,-1-1 0 0 0,3-33 1 0 0,-7 44-597 0 0,-1 0 1 0 0,0 0 0 0 0,-3-10-1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4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132 152 13823 0 0,'-16'-10'560'0'0,"-19"-9"-1"0"0,30 16-190 0 0,-1 1 0 0 0,1 0-1 0 0,-1 0 1 0 0,0 1 0 0 0,0-1 0 0 0,0 1 0 0 0,-11 0 0 0 0,-5-1 5572 0 0,20 1-3188 0 0,2 1-1325 0 0,0 0-585 0 0,0 0-119 0 0,0 0-72 0 0,0 0-224 0 0,0 0-92 0 0,0 0-16 0 0,3 0-42 0 0,25-3-101 0 0,36 0 1 0 0,-34 2-78 0 0,38-5 0 0 0,137-34 140 0 0,63-10-176 0 0,-217 48-224 0 0,-49 2 0 0 0,-2 0 0 0 0,0 0-64 0 0,0 0-267 0 0,0 0-110 0 0,0 0-27 0 0,0 0-225 0 0,0 0-931 0 0,0 0-403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5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194 170 5063 0 0,'0'0'390'0'0,"0"0"394"0"0,-1 2 2586 0 0,-27 52 9969 0 0,6 4-8040 0 0,-13 63-5458 0 0,18-56 1673 0 0,-55 265-464 0 0,70-319-1025 0 0,2-10-20 0 0,-1 1-1 0 0,1 0 1 0 0,-1-1-1 0 0,1 1 1 0 0,-1-1-1 0 0,0 1 1 0 0,0-1-1 0 0,1 1 1 0 0,-1-1-1 0 0,-1 2 1 0 0,1-3-3 0 0,1 0 0 0 0,0 0 0 0 0,0 0 0 0 0,-1 0 0 0 0,1 0 0 0 0,0 0 0 0 0,0 0 0 0 0,0 0 0 0 0,0 0 0 0 0,-1 0 0 0 0,1 0 1 0 0,0 0-1 0 0,0-1 0 0 0,0 1 0 0 0,-1 0 0 0 0,1 0 0 0 0,0 0 0 0 0,0 0 0 0 0,0 0 0 0 0,0 0 0 0 0,0-1 0 0 0,-1 1 1 0 0,1 0-1 0 0,0 0 0 0 0,0 0 0 0 0,0 0 0 0 0,0-1 0 0 0,0 1 0 0 0,0 0 0 0 0,0 0 0 0 0,0 0 0 0 0,0-1 0 0 0,0 1 0 0 0,0 0 1 0 0,0 0-1 0 0,-1 0 0 0 0,1-1 0 0 0,0 1 0 0 0,1 0 0 0 0,-1-1 0 0 0,-3-25 115 0 0,4 3-102 0 0,1 1-1 0 0,1-1 1 0 0,0 0 0 0 0,9-25-1 0 0,34-87 112 0 0,-28 84-93 0 0,7-18 137 0 0,50-102-1 0 0,-64 150-130 0 0,1 1-1 0 0,1 0 0 0 0,1 0 0 0 0,1 2 0 0 0,0-1 0 0 0,1 2 0 0 0,1 0 1 0 0,36-26-1 0 0,-46 38-12 0 0,1 0 0 0 0,0 0 0 0 0,0 1 0 0 0,1 0 0 0 0,-1 0 0 0 0,13-3 0 0 0,-18 6-23 0 0,-1 1-1 0 0,1-1 1 0 0,-1 1 0 0 0,1 0 0 0 0,-1-1 0 0 0,1 1 0 0 0,-1 0-1 0 0,1 1 1 0 0,-1-1 0 0 0,1 0 0 0 0,-1 1 0 0 0,1-1 0 0 0,-1 1-1 0 0,1 0 1 0 0,-1 0 0 0 0,0 0 0 0 0,1 0 0 0 0,-1 0 0 0 0,0 0-1 0 0,0 1 1 0 0,0-1 0 0 0,0 1 0 0 0,0 0 0 0 0,0-1 0 0 0,0 1-1 0 0,-1 0 1 0 0,3 3 0 0 0,0 1-1 0 0,-1 1 1 0 0,1-1-1 0 0,-2 1 0 0 0,1 0 0 0 0,-1-1 1 0 0,0 1-1 0 0,0 0 0 0 0,-1 1 1 0 0,0-1-1 0 0,0 0 0 0 0,-1 0 0 0 0,1 0 1 0 0,-2 10-1 0 0,-1-5 2 0 0,1-1 0 0 0,-1 1 0 0 0,-1-1 0 0 0,0 1 0 0 0,-1-1 0 0 0,0 0 0 0 0,-9 16 0 0 0,3-10-14 0 0,-1-1 0 0 0,-24 27 1 0 0,4-5-15 0 0,9-12-82 0 0,-27 25 1 0 0,30-32 11 0 0,1 0 1 0 0,-31 43 0 0 0,46-58 91 0 0,0 1-1 0 0,1 0 1 0 0,0-1-1 0 0,0 1 1 0 0,0 0 0 0 0,1 0-1 0 0,0 0 1 0 0,0 0-1 0 0,0 0 1 0 0,0 1 0 0 0,1-1-1 0 0,0 0 1 0 0,0 0-1 0 0,0 0 1 0 0,1 1 0 0 0,0-1-1 0 0,0 0 1 0 0,0 0-1 0 0,0 0 1 0 0,1 0 0 0 0,0 0-1 0 0,0-1 1 0 0,0 1-1 0 0,1 0 1 0 0,-1-1 0 0 0,1 0-1 0 0,0 1 1 0 0,1-1-1 0 0,3 4 1 0 0,1 0 9 0 0,0-1 1 0 0,1 0-1 0 0,-1 0 0 0 0,1-1 1 0 0,1 0-1 0 0,-1 0 0 0 0,1-1 1 0 0,16 6-1 0 0,-18-8-15 0 0,-1-2 1 0 0,1 1-1 0 0,-1-1 1 0 0,1 0-1 0 0,0 0 1 0 0,-1-1-1 0 0,1 0 0 0 0,0 0 1 0 0,0-1-1 0 0,-1 0 1 0 0,1 0-1 0 0,-1-1 1 0 0,9-2-1 0 0,34-18-2971 0 0,-36 16 1293 0 0,0-1-449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2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83 3223 0 0,'0'0'143'0'0,"1"-1"-3"0"0,-1-2 1560 0 0,1 0 0 0 0,-1 0 0 0 0,1 0 0 0 0,-1-1 0 0 0,0 1 0 0 0,0 0 0 0 0,0 0 0 0 0,-1 0 0 0 0,1 0 0 0 0,-1-1 0 0 0,-1-2 0 0 0,-3-6-748 0 0,5 11-271 0 0,0 1-29 0 0,-1-1-512 0 0,1 0-1 0 0,0 0 0 0 0,0 0 1 0 0,-1 1-1 0 0,1-1 1 0 0,0 0-1 0 0,-1 0 0 0 0,1 0 1 0 0,-1 1-1 0 0,1-1 1 0 0,-1 0-1 0 0,1 1 1 0 0,-1-1-1 0 0,0 0 0 0 0,1 1 1 0 0,-1-1-1 0 0,0 1 1 0 0,1-1-1 0 0,-1 1 0 0 0,0-1 1 0 0,0 1-1 0 0,1 0 1 0 0,-1-1-1 0 0,-1 0 1 0 0,-10-7 813 0 0,10 7-902 0 0,0 1 1 0 0,0-1 0 0 0,1 1 0 0 0,-1 0 0 0 0,0 0-1 0 0,0 0 1 0 0,0 0 0 0 0,1 0 0 0 0,-1 0 0 0 0,0 0-1 0 0,0 1 1 0 0,-2 0 0 0 0,-4 1-9 0 0,1 0 1 0 0,-1 1-1 0 0,0-1 0 0 0,1 2 1 0 0,-1-1-1 0 0,1 1 0 0 0,0 0 1 0 0,0 1-1 0 0,1 0 0 0 0,-1 0 1 0 0,-8 9-1 0 0,5-3-36 0 0,5-7 5 0 0,1 2 0 0 0,-1-1 0 0 0,1 0 0 0 0,0 1 0 0 0,0 0 0 0 0,1 0 0 0 0,0 0 0 0 0,0 0 0 0 0,0 0 0 0 0,-2 10 0 0 0,3-8 3 0 0,0 1-1 0 0,0-1 1 0 0,1 0 0 0 0,0 1 0 0 0,0-1 0 0 0,1 1 0 0 0,0-1-1 0 0,1 1 1 0 0,0-1 0 0 0,0 1 0 0 0,1-1 0 0 0,-1 0 0 0 0,2 1-1 0 0,0-1 1 0 0,6 14 0 0 0,-7-16-15 0 0,-2-5 0 0 0,0 0 0 0 0,1 1 0 0 0,-1-1 0 0 0,1 0 0 0 0,-1 1 0 0 0,1-1 0 0 0,-1 0 0 0 0,1 0 0 0 0,0 0 0 0 0,0 0 0 0 0,-1 1 0 0 0,1-1 0 0 0,0 0 0 0 0,0 0 0 0 0,0-1 0 0 0,3 3 0 0 0,20 20 14 0 0,-14-13-2 0 0,1 0 1 0 0,0-1-1 0 0,16 11 1 0 0,-7-6 34 0 0,-12-9-13 0 0,-1 1-1 0 0,1-2 1 0 0,15 8-1 0 0,-7-4-24 0 0,-8-4-9 0 0,0 0 0 0 0,0 0 1 0 0,0-1-1 0 0,0 0 0 0 0,1 0 0 0 0,0-1 0 0 0,-1 0 1 0 0,1 0-1 0 0,11 0 0 0 0,-9-3 14 0 0,-1 0 1 0 0,1-1-1 0 0,-1 0 0 0 0,0-1 1 0 0,1 0-1 0 0,-1-1 0 0 0,9-4 1 0 0,12-8 42 0 0,-14 7-22 0 0,0 0 0 0 0,0-1 0 0 0,24-20 0 0 0,-34 25-35 0 0,-3 2 0 0 0,0 1 0 0 0,0-1 0 0 0,0 0 0 0 0,-1 0 0 0 0,0-1 0 0 0,1 1 0 0 0,-1-1 0 0 0,0 0 0 0 0,-1 0 0 0 0,1 0 0 0 0,-1 0 0 0 0,0 0 0 0 0,2-5 0 0 0,-4 9 0 0 0,3-7 0 0 0,0 1 0 0 0,0-1 0 0 0,-1 1 0 0 0,0-1 0 0 0,0 0 0 0 0,-1 0 0 0 0,0 0 0 0 0,0 0 0 0 0,0 0 0 0 0,-1 0 0 0 0,0 0 0 0 0,-1 0 0 0 0,1 0 0 0 0,-1 0 0 0 0,-1 0 0 0 0,1 0 0 0 0,-4-7 0 0 0,2 5 0 0 0,0 0 0 0 0,-1 1 0 0 0,0 0 0 0 0,0 0 0 0 0,-1 0 0 0 0,0 0 0 0 0,-8-8 0 0 0,-1-1 0 0 0,6 6 0 0 0,-1 1 0 0 0,-15-14 0 0 0,21 21 0 0 0,-1 0 0 0 0,-1 0 0 0 0,1 1 0 0 0,0-1 0 0 0,-1 1 0 0 0,1 0 0 0 0,-1 0 0 0 0,0 0 0 0 0,1 1 0 0 0,-8-2 0 0 0,-5 2 0 0 0,0 0 0 0 0,0 1 0 0 0,1 0 0 0 0,-19 4 0 0 0,9-2 0 0 0,15 0-372 0 0,1 1 1 0 0,0 0-1 0 0,0 0 0 0 0,1 1 1 0 0,-1 1-1 0 0,1 0 0 0 0,-17 10 1 0 0,8-3-776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5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471 143 12439 0 0,'0'0'958'0'0,"-2"-1"-625"0"0,-1 0 46 0 0,0 0 1 0 0,1 0-1 0 0,-1 1 0 0 0,0-1 1 0 0,0 1-1 0 0,0-1 0 0 0,0 1 1 0 0,0 0-1 0 0,0 0 0 0 0,0 0 1 0 0,0 0-1 0 0,0 1 0 0 0,0-1 0 0 0,-5 3 1 0 0,3-1 233 0 0,1 0 1 0 0,-1 0-1 0 0,1 1 0 0 0,0-1 1 0 0,0 1-1 0 0,0 0 0 0 0,0 0 1 0 0,-4 5-1 0 0,0 1 650 0 0,0 0 1 0 0,-10 17-1 0 0,-8 18-765 0 0,-55 121 1013 0 0,-15 26-979 0 0,90-180-525 0 0,-14 25 36 0 0,-2-1 0 0 0,-38 47 0 0 0,52-72-43 0 0,-17 17 11 0 0,39-60 42 0 0,49-81-136 0 0,-27 51 34 0 0,74-164 21 0 0,-15-7 167 0 0,-80 194-54 0 0,32-62 1003 0 0,-47 103-1079 0 0,0 0 0 0 0,0 0 0 0 0,0 0 0 0 0,0 0 0 0 0,0 0 0 0 0,0 0 1 0 0,0 0-1 0 0,0 0 0 0 0,0 0 0 0 0,0 0 0 0 0,1 2 0 0 0,0 3-6 0 0,27 351 29 0 0,-17-255-32 0 0,15 174 0 0 0,-23-227 0 0 0,16 83 0 0 0,-16-121-31 0 0,-2-9-123 0 0,-1-2-37 0 0,0 0-1 0 0,10-7-911 0 0,-1-1 97 0 0,0-1-45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6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91 11055 0 0,'0'0'506'0'0,"0"0"-10"0"0,-1 0-318 0 0,-3-1 356 0 0,3 0 2132 0 0,1 1 933 0 0,0 0 178 0 0,0 0-373 0 0,0 0-1711 0 0,0 0-754 0 0,16 1 706 0 0,-6-1-1342 0 0,50 6 699 0 0,-31-2-731 0 0,31 0 0 0 0,-32-3-148 0 0,-3-1-85 0 0,1 0-1 0 0,-1-1 1 0 0,0-1-1 0 0,1-2 1 0 0,27-7-1 0 0,-35 5-534 0 0,-1-1 1 0 0,0-1-1 0 0,0 0 0 0 0,18-13 1 0 0,6-6-9827 0 0,-30 18 1737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6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6447 0 0,'0'0'298'0'0,"0"0"-10"0"0,0 0 169 0 0,0 0 1410 0 0,0 0 638 0 0,0 0 130 0 0,2 2-237 0 0,5 11-1438 0 0,0-1-1 0 0,-1 2 0 0 0,0-1 1 0 0,-1 1-1 0 0,5 24 0 0 0,11 75 4031 0 0,-20-110-4832 0 0,2 31 787 0 0,-2 0-1 0 0,-5 67 1 0 0,0-7 45 0 0,11 40-926 0 0,-6-125-53 0 0,-1-7 42 0 0,0-2 11 0 0,0-2-11 0 0,-1-12-498 0 0,0 1 0 0 0,1-1-1 0 0,2-23 1 0 0,0 13-1280 0 0,-1 7 546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6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89 24127 0 0,'-15'-41'2406'0'0,"4"13"-1636"0"0,3 8 3726 0 0,19 29-5667 0 0,-6-5 651 0 0,-1 0 0 0 0,1 1 0 0 0,0 0 0 0 0,-1-1 0 0 0,5 9 0 0 0,2 4-1365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7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93 6911 0 0,'0'0'315'0'0,"0"0"-7"0"0,0 0 443 0 0,0 0 2594 0 0,0 0 1160 0 0,-2 2 229 0 0,-9 22 1302 0 0,3 5-3854 0 0,-2 32-2030 0 0,8-47 325 0 0,-67 338 395 0 0,54-286-862 0 0,-8 33 31 0 0,22-97-136 0 0,1-2-179 0 0,0 0-46 0 0,2-1-7 0 0,2-6 158 0 0,1 0 0 0 0,-1 1 0 0 0,-1-2-1 0 0,1 1 1 0 0,-1 0 0 0 0,-1-1 0 0 0,4-15 0 0 0,0 4-53 0 0,6-29 151 0 0,-2 0 0 0 0,8-94-1 0 0,-8 47 506 0 0,-6 65-112 0 0,7-86 2220 0 0,-11 114-2378 0 0,9 13 43 0 0,4 6-163 0 0,-1 1 0 0 0,0 0 1 0 0,-1 0-1 0 0,-1 1 0 0 0,14 39 0 0 0,10 18 27 0 0,95 185 57 0 0,-120-243-128 0 0,23 45 0 0 0,-28-56 0 0 0,1 1 0 0 0,0-1 0 0 0,1 0 0 0 0,0 0 0 0 0,10 9 0 0 0,-14-14 1 0 0,1 0 1 0 0,-1-1-1 0 0,1 1 1 0 0,-1-1-1 0 0,1 0 1 0 0,0 0-1 0 0,-1 0 0 0 0,1 0 1 0 0,0 0-1 0 0,0 0 1 0 0,0-1-1 0 0,0 1 1 0 0,0-1-1 0 0,0 0 0 0 0,0 0 1 0 0,0 0-1 0 0,0-1 1 0 0,0 1-1 0 0,-1 0 0 0 0,1-1 1 0 0,0 0-1 0 0,0 0 1 0 0,0 0-1 0 0,0 0 1 0 0,-1 0-1 0 0,1-1 0 0 0,4-2 1 0 0,2-2 9 0 0,0 0 0 0 0,-1-1 0 0 0,0 0 0 0 0,0 0 0 0 0,0-1 0 0 0,8-11 0 0 0,-2 0 6 0 0,-1 0-1 0 0,0-1 0 0 0,-2-1 1 0 0,-1 0-1 0 0,0-1 1 0 0,-2 0-1 0 0,0 0 0 0 0,6-33 1 0 0,-4 2 89 0 0,-2-1 1 0 0,0-82-1 0 0,-7 107-124 0 0,-2 1 0 0 0,-1-1 1 0 0,-1 1-1 0 0,-1-1 0 0 0,-10-31 0 0 0,-3-10 46 0 0,17 68-320 0 0,0 2-17 0 0,0 0-46 0 0,0 0-178 0 0,0 0-78 0 0,0 0-18 0 0,0 0-155 0 0,2 2-639 0 0,9 7-274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7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404 100 11055 0 0,'0'0'852'0'0,"1"-1"-560"0"0,15-13 1879 0 0,2-2 7701 0 0,-17 15-9714 0 0,0 1-1 0 0,0-1 1 0 0,-1 0 0 0 0,1 0 0 0 0,0 0 0 0 0,0 0 0 0 0,-1 0-1 0 0,1 0 1 0 0,-1 0 0 0 0,1 0 0 0 0,-1 0 0 0 0,1 0 0 0 0,-1 0 0 0 0,0 0-1 0 0,0 0 1 0 0,1 0 0 0 0,-1 0 0 0 0,0 0 0 0 0,0 0 0 0 0,0-1-1 0 0,0 1 1 0 0,0 0 0 0 0,0 0 0 0 0,0 0 0 0 0,-1 0 0 0 0,1 0-1 0 0,0 0 1 0 0,-1 0 0 0 0,1 0 0 0 0,-1 0 0 0 0,1 0 0 0 0,-1 0-1 0 0,1 0 1 0 0,-1 0 0 0 0,0 0 0 0 0,1 0 0 0 0,-1 0 0 0 0,0 0-1 0 0,0 1 1 0 0,-1-2 0 0 0,-2-1-41 0 0,0 0-1 0 0,0 0 1 0 0,0 0-1 0 0,0 1 1 0 0,-1 0 0 0 0,1 0-1 0 0,-8-3 1 0 0,4 4-76 0 0,0-1 1 0 0,-1 1-1 0 0,1 0 1 0 0,0 1-1 0 0,-1 0 1 0 0,1 1-1 0 0,-1-1 1 0 0,1 2-1 0 0,0-1 1 0 0,-13 5-1 0 0,7-2-19 0 0,1 1 0 0 0,0 0 0 0 0,0 1 0 0 0,1 0 0 0 0,-19 13 0 0 0,15-7-20 0 0,0 0 1 0 0,1 1-1 0 0,1 0 1 0 0,-15 18-1 0 0,25-26-2 0 0,0 0-1 0 0,0 0 1 0 0,0 1 0 0 0,1 0-1 0 0,0-1 1 0 0,0 1-1 0 0,0 0 1 0 0,1 0-1 0 0,0 1 1 0 0,0-1 0 0 0,0 0-1 0 0,1 1 1 0 0,0-1-1 0 0,0 1 1 0 0,1 0-1 0 0,0 8 1 0 0,1-9 0 0 0,1 1 0 0 0,0 0 0 0 0,0-1 0 0 0,0 1 0 0 0,1-1 0 0 0,0 1 0 0 0,0-1 0 0 0,1 0 0 0 0,0 0 0 0 0,0-1 0 0 0,0 1 0 0 0,0-1 0 0 0,8 6 0 0 0,8 8 0 0 0,1-1 0 0 0,24 15 0 0 0,-18-13 0 0 0,173 122-64 0 0,-190-134 64 0 0,-1 0 0 0 0,0 0 0 0 0,13 15 0 0 0,-19-19 0 0 0,0 0 0 0 0,0 0 0 0 0,0 0 0 0 0,0 0 0 0 0,-1 1 0 0 0,0-1 0 0 0,0 1 0 0 0,0 0 0 0 0,0 0 0 0 0,-1 0 0 0 0,1 5 0 0 0,-2-8 0 0 0,0 0 0 0 0,0 0 1 0 0,0 0-1 0 0,-1 0 0 0 0,1 0 0 0 0,-1 1 1 0 0,1-1-1 0 0,-1-1 0 0 0,0 1 0 0 0,0 0 0 0 0,0 0 1 0 0,0 0-1 0 0,0 0 0 0 0,0 0 0 0 0,0-1 1 0 0,-1 1-1 0 0,1-1 0 0 0,-1 1 0 0 0,1-1 1 0 0,-1 1-1 0 0,0-1 0 0 0,-3 2 0 0 0,-4 3 19 0 0,-1 0-1 0 0,-22 8 1 0 0,22-10-4 0 0,-46 17 147 0 0,-1-3 0 0 0,-73 14 0 0 0,110-28-179 0 0,6 0-142 0 0,0-2 0 0 0,0 0 0 0 0,0 0 0 0 0,0-2 0 0 0,0 1 0 0 0,-1-2 0 0 0,1 0-1 0 0,-22-5 1 0 0,34 6-655 0 0,1-1-194 0 0,-4-7-1779 0 0,3-2-6949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7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0 24679 0 0,'0'0'1127'0'0,"0"0"-22"0"0,0 0-584 0 0,0 0 166 0 0,0 0 148 0 0,0 0 27 0 0,2 2-78 0 0,9 7-548 0 0,0 2 0 0 0,-1 0 0 0 0,0 0 0 0 0,11 17 0 0 0,32 56 2 0 0,-52-82-225 0 0,40 73 91 0 0,-2 2 0 0 0,47 140 0 0 0,-72-175-104 0 0,-3 1 0 0 0,-1 0 0 0 0,7 77 0 0 0,-16-89 0 0 0,0-1 0 0 0,-2 1 0 0 0,-1-1 0 0 0,-2 0 0 0 0,-1 0 0 0 0,-12 43 0 0 0,0-21 2 0 0,-2-1-1 0 0,-3 0 1 0 0,-29 51 0 0 0,31-68-16 0 0,-1-2-1 0 0,-1-1 1 0 0,-2-1 0 0 0,-1 0 0 0 0,-38 34-1 0 0,-45 22-914 0 0,60-50-1600 0 0,2 3-7870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9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70 328 4607 0 0,'0'-2'354'0'0,"0"-2"-287"0"0,-1 0-50 0 0,-7-16 305 0 0,1 7 3202 0 0,-18-24-1 0 0,1-1 2025 0 0,23 35-5247 0 0,0 0 1 0 0,0 0 0 0 0,1 0-1 0 0,-1 0 1 0 0,1 1-1 0 0,0-1 1 0 0,0 0 0 0 0,0 0-1 0 0,0 0 1 0 0,1 0-1 0 0,-1 0 1 0 0,1 0 0 0 0,-1 1-1 0 0,3-6 1 0 0,0 0-82 0 0,1 1 1 0 0,-1 0-1 0 0,2-1 1 0 0,-1 1-1 0 0,1 1 1 0 0,0-1-1 0 0,0 1 1 0 0,1-1-1 0 0,0 2 1 0 0,0-1 0 0 0,0 1-1 0 0,9-6 1 0 0,4-1 55 0 0,0 0-1 0 0,1 2 1 0 0,28-10 0 0 0,-40 16-258 0 0,1 2-1 0 0,0-1 0 0 0,0 1 1 0 0,0 1-1 0 0,0-1 0 0 0,0 2 0 0 0,0-1 1 0 0,0 1-1 0 0,1 1 0 0 0,-1-1 1 0 0,0 1-1 0 0,0 1 0 0 0,0 0 0 0 0,0 0 1 0 0,-1 1-1 0 0,1 0 0 0 0,0 1 1 0 0,-1 0-1 0 0,0 0 0 0 0,0 0 0 0 0,0 1 1 0 0,-1 0-1 0 0,1 1 0 0 0,-1 0 1 0 0,-1 0-1 0 0,1 1 0 0 0,-1-1 1 0 0,0 1-1 0 0,6 9 0 0 0,45 88 51 0 0,-4-7-8 0 0,-48-88-61 0 0,3 2 0 0 0,18 13 14 0 0,-6-8 40 0 0,-16-15-51 0 0,0-1 7 0 0,-3 1-6 0 0,-1-1 0 0 0,1 0 0 0 0,0 1 0 0 0,0-1 1 0 0,0 0-1 0 0,0 0 0 0 0,0 0 0 0 0,0 0 0 0 0,0 0 0 0 0,0 0 1 0 0,0 0-1 0 0,0 0 0 0 0,0 0 0 0 0,-1 0 0 0 0,1-1 0 0 0,0 1 1 0 0,2-1-1 0 0,0 0 8 0 0,6-2 29 0 0,-1 0-1 0 0,1 0 1 0 0,-1-1 0 0 0,0 0-1 0 0,0 0 1 0 0,-1-1 0 0 0,1 0 0 0 0,-1 0-1 0 0,0-1 1 0 0,11-12 0 0 0,-3 2 47 0 0,-2 0 0 0 0,0-1 0 0 0,15-27 0 0 0,-22 34-58 0 0,-1 0 0 0 0,-1 0 0 0 0,0-1 0 0 0,0 0 0 0 0,2-13 0 0 0,6-54-3 0 0,-10 58-167 0 0,-1 12-695 0 0,1 0 543 0 0,2 2-7001 0 0,3-3-1174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49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594 140 13359 0 0,'0'0'1027'0'0,"1"-2"-670"0"0,1-1 166 0 0,0 0-1 0 0,0-1 0 0 0,0 1 1 0 0,0 0-1 0 0,-1-1 1 0 0,1 0-1 0 0,-1 1 0 0 0,0-1 1 0 0,0 0-1 0 0,0 0 0 0 0,-1 0 1 0 0,1 0-1 0 0,-1 1 1 0 0,0-1-1 0 0,0 0 0 0 0,-1-6 1 0 0,0 7-309 0 0,0 0 1 0 0,1 0-1 0 0,-1-1 1 0 0,-1 2-1 0 0,1-1 1 0 0,0 0-1 0 0,-1 0 1 0 0,1 0-1 0 0,-1 1 1 0 0,0-1-1 0 0,0 1 1 0 0,0-1-1 0 0,0 1 1 0 0,-1 0-1 0 0,1 0 1 0 0,0 0-1 0 0,-1 0 1 0 0,0 0 0 0 0,1 0-1 0 0,-1 1 1 0 0,-4-2-1 0 0,-1-1-96 0 0,-1 2 1 0 0,0-1-1 0 0,1 2 0 0 0,-1-1 0 0 0,0 1 1 0 0,0 0-1 0 0,0 1 0 0 0,-16 1 1 0 0,-6 2 36 0 0,-35 9 0 0 0,64-12-147 0 0,-25 7 52 0 0,0 0 1 0 0,0 2-1 0 0,0 1 0 0 0,1 1 1 0 0,-42 25-1 0 0,54-27-55 0 0,1 0 0 0 0,1 1 0 0 0,0 1 0 0 0,0 0 0 0 0,1 0 0 0 0,0 1-1 0 0,1 1 1 0 0,1 0 0 0 0,0 0 0 0 0,0 1 0 0 0,-7 17 0 0 0,10-18-2 0 0,1 1-1 0 0,0-1 1 0 0,1 1 0 0 0,0 0 0 0 0,1 0-1 0 0,1 0 1 0 0,0 0 0 0 0,1 0 0 0 0,1 0 0 0 0,0 1-1 0 0,1-1 1 0 0,4 26 0 0 0,-3-30 6 0 0,1 0 0 0 0,-1 0 0 0 0,2-1 0 0 0,-1 1-1 0 0,1-1 1 0 0,1 0 0 0 0,0 0 0 0 0,0-1 0 0 0,1 1 0 0 0,0-1 0 0 0,0 0 0 0 0,1-1 0 0 0,0 1-1 0 0,0-1 1 0 0,1-1 0 0 0,0 1 0 0 0,12 7 0 0 0,-3-5 18 0 0,1 0-1 0 0,0-2 1 0 0,0 1-1 0 0,0-2 1 0 0,1-1-1 0 0,0 0 1 0 0,0-1-1 0 0,0-1 1 0 0,0-1-1 0 0,21 0 1 0 0,-18-3-23 0 0,-1 0 0 0 0,1-2 0 0 0,27-6 0 0 0,-31 5-77 0 0,13-3-1674 0 0,0-2 0 0 0,45-18 1 0 0,-44 12-689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50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294 143 14279 0 0,'0'0'655'0'0,"0"0"-12"0"0,0 0-154 0 0,-2 1 883 0 0,-1 1-825 0 0,0 0 0 0 0,-1 1 1 0 0,1-1-1 0 0,0 1 0 0 0,0-1 0 0 0,1 1 1 0 0,-1 0-1 0 0,1 0 0 0 0,-1 0 1 0 0,-3 7-1 0 0,-18 40 852 0 0,13-24-657 0 0,-9 15 61 0 0,-67 146 1442 0 0,56-120-1836 0 0,10-23-153 0 0,3 1-1 0 0,-26 90 1 0 0,43-131-159 0 0,3-5-26 0 0,7-10 12 0 0,16-28-32 0 0,-17 27-21 0 0,32-54 35 0 0,42-98-1 0 0,17-79-27 0 0,-19 45 170 0 0,-63 156 179 0 0,-16 40-244 0 0,-1 2 9 0 0,0 0 1 0 0,0 0-13 0 0,1 3-55 0 0,7 14-46 0 0,-1 0 0 0 0,-1 1 0 0 0,-1 0 0 0 0,3 19 0 0 0,10 79 15 0 0,-13-77 2 0 0,30 311 264 0 0,-32-310-304 0 0,0-15-56 0 0,-1 24-1 0 0,-2-47-314 0 0,0-2-135 0 0,0 0-27 0 0,0 0-145 0 0,0 0-572 0 0,0 0-242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2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45 5527 0 0,'0'0'423'0'0,"0"0"41"0"0,0 0 1205 0 0,0 0 554 0 0,0 0 106 0 0,0 0-114 0 0,3-8 3345 0 0,-2 7-5272 0 0,-1 0 1 0 0,0 1-1 0 0,0-1 1 0 0,0 1-1 0 0,0-1 1 0 0,0 0-1 0 0,0 1 1 0 0,-1-1-1 0 0,1 1 1 0 0,0-1-1 0 0,0 0 1 0 0,0 1-1 0 0,-1-1 1 0 0,1 1-1 0 0,0-1 1 0 0,0 1 0 0 0,-1-1-1 0 0,1 1 1 0 0,0-1-1 0 0,-1 1 1 0 0,1-1-1 0 0,-1 1 1 0 0,1-1-1 0 0,-1 1 1 0 0,1 0-1 0 0,-1-1 1 0 0,0 0-1 0 0,0 1-158 0 0,-1 0 0 0 0,1 0 1 0 0,0 0-1 0 0,0 0 0 0 0,0 0 0 0 0,0 0 0 0 0,0 0 0 0 0,-1 0 0 0 0,1 0 0 0 0,0 1 1 0 0,0-1-1 0 0,0 0 0 0 0,-2 2 0 0 0,-3 0-127 0 0,1 1 0 0 0,-1 1 0 0 0,1-1 0 0 0,-8 8-1 0 0,-18 12 313 0 0,24-19-195 0 0,0 1 0 0 0,1 0-1 0 0,0 0 1 0 0,0 1 0 0 0,0 0-1 0 0,0 0 1 0 0,1 0 0 0 0,-9 14-1 0 0,10-12-96 0 0,-1 1-1 0 0,1 0 0 0 0,0 0 0 0 0,1 1 1 0 0,0-1-1 0 0,0 1 0 0 0,1-1 1 0 0,-2 19-1 0 0,4-13-2 0 0,0-1 1 0 0,0 1-1 0 0,2 0 0 0 0,0-1 1 0 0,7 29-1 0 0,-7-38-20 0 0,0 1 0 0 0,0 0 0 0 0,0 0-1 0 0,6 10 1 0 0,-1-3 12 0 0,19 49 52 0 0,-23-55-49 0 0,1-1 0 0 0,0 1 0 0 0,0-1 0 0 0,0 0 0 0 0,1 0 0 0 0,7 8-1 0 0,-1-3-1 0 0,-9-8-10 0 0,0-1-1 0 0,0 0 1 0 0,1 0-1 0 0,-1 0 1 0 0,0 0-1 0 0,1 0 1 0 0,-1-1-1 0 0,1 1 1 0 0,0-1-1 0 0,0 1 1 0 0,-1-1 0 0 0,1 0-1 0 0,0 0 1 0 0,0 0-1 0 0,0-1 1 0 0,0 1-1 0 0,0-1 1 0 0,0 0-1 0 0,0 0 1 0 0,0 0-1 0 0,5 0 1 0 0,9 0 5 0 0,-15 0-8 0 0,17 0 45 0 0,-3-3-26 0 0,-1-1 49 0 0,0 0 0 0 0,-1-1 0 0 0,1 0 0 0 0,-1-1 0 0 0,17-11 0 0 0,-20 12-68 0 0,0-1 0 0 0,-1-1 0 0 0,11-7 0 0 0,-13 7 0 0 0,1 0 0 0 0,-1 0 0 0 0,12-16 0 0 0,-16 18 0 0 0,0 1 0 0 0,0 0 0 0 0,0-1 0 0 0,-1 0 0 0 0,0 1 0 0 0,0-1 0 0 0,0-1 0 0 0,0 1 0 0 0,-1 0 0 0 0,3-12 0 0 0,-4 9 0 0 0,0-1 0 0 0,0 0 0 0 0,-1 1 0 0 0,-2-17 0 0 0,1 12 0 0 0,-8-60 0 0 0,7 65 0 0 0,0 0 0 0 0,-1 0 0 0 0,1 0 0 0 0,-2 1 0 0 0,1-1 0 0 0,-9-12 0 0 0,-10-12 0 0 0,-2 1 0 0 0,-37-37 0 0 0,58 65-1 0 0,0 1-1 0 0,-1-1 1 0 0,1 1-1 0 0,0 0 1 0 0,-1 0-1 0 0,1 0 1 0 0,-1 1-1 0 0,1-1 1 0 0,-1 1-1 0 0,0 0 1 0 0,0 0-1 0 0,0 0 1 0 0,0 0-1 0 0,0 1 1 0 0,-5 0-1 0 0,-7 0-23 0 0,1 1 0 0 0,-25 5-1 0 0,26-4 3 0 0,-6 2-424 0 0,-29 11-1 0 0,36-11-362 0 0,-5 1-618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50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40 14743 0 0,'-10'-3'1574'0'0,"5"0"-1184"0"0,3 2 1498 0 0,2 1 651 0 0,0 0 127 0 0,0 0-263 0 0,0 0-1192 0 0,3 0-526 0 0,122-22 1466 0 0,-82 18-4496 0 0,0 0-4503 0 0,-17 2-2210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50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44 15343 0 0,'0'0'680'0'0,"0"0"144"0"0,0-13-664 0 0,0 13-160 0 0,-6-18 0 0 0,6 18 0 0 0,-4-13 776 0 0,4 13 120 0 0,0 0 32 0 0,0 0 0 0 0,0 0-592 0 0,0 0-112 0 0,0 0-32 0 0,0 0 0 0 0,0 0-896 0 0,0 0-176 0 0,13 16-40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51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22 322 11519 0 0,'0'0'887'0'0,"0"0"-390"0"0,0 0 535 0 0,0 0 295 0 0,0 0 60 0 0,-2-2-74 0 0,0-2-680 0 0,0 0-1 0 0,0 0 1 0 0,0 0 0 0 0,0 0-1 0 0,1-1 1 0 0,0 1 0 0 0,0-1 0 0 0,0 1-1 0 0,0-1 1 0 0,0-6 0 0 0,0-8 669 0 0,0 16-1187 0 0,0 0-1 0 0,1 1 0 0 0,0-1 1 0 0,0 0-1 0 0,0 0 0 0 0,0 0 1 0 0,1-6-1 0 0,4-7 262 0 0,0-1 0 0 0,1 1 0 0 0,1 0 0 0 0,0 1 1 0 0,18-28-1 0 0,-20 35-265 0 0,1 0 0 0 0,0 0 0 0 0,0 1-1 0 0,1 0 1 0 0,0 0 0 0 0,0 1 0 0 0,1 0 0 0 0,0 0 0 0 0,0 1 0 0 0,0 0 0 0 0,17-8 0 0 0,-19 11-71 0 0,1 0-1 0 0,-1 1 1 0 0,1 0-1 0 0,0 0 1 0 0,-1 0 0 0 0,1 1-1 0 0,9 0 1 0 0,50 9 46 0 0,-41-6-73 0 0,27 5 5 0 0,-1 2 0 0 0,91 31-1 0 0,-131-37-15 0 0,-1 0-1 0 0,0 1 0 0 0,0 0 1 0 0,0 1-1 0 0,0 0 0 0 0,-1 1 0 0 0,0 0 1 0 0,9 9-1 0 0,-15-12-1 0 0,1 0 0 0 0,-1 0 0 0 0,1 0 0 0 0,-1 1 0 0 0,0-1 0 0 0,-1 1 0 0 0,1-1 0 0 0,-1 1 0 0 0,0 0-1 0 0,0 0 1 0 0,-1 0 0 0 0,1 1 0 0 0,-1-1 0 0 0,0 0 0 0 0,-1 0 0 0 0,1 1 0 0 0,-1-1 0 0 0,0 0 0 0 0,-1 8 0 0 0,-1-3 9 0 0,-1 0-1 0 0,1 0 1 0 0,-2 0 0 0 0,1 0-1 0 0,-2 0 1 0 0,1-1 0 0 0,-1 1-1 0 0,-7 9 1 0 0,-56 67 83 0 0,43-57-51 0 0,-20 26-28 0 0,-3-3-1 0 0,-2-2 1 0 0,-2-2 0 0 0,-2-3 0 0 0,-89 58 0 0 0,92-72-13 0 0,50-31 0 0 0,1 1 0 0 0,-1-1 0 0 0,1 0 0 0 0,-1 0 0 0 0,1 1 0 0 0,0-1 0 0 0,-1 0 0 0 0,1 0 0 0 0,0 1 0 0 0,-1-1 0 0 0,1 0 0 0 0,0 1 0 0 0,-1-1 0 0 0,1 0 0 0 0,0 1 0 0 0,0-1 0 0 0,0 1 0 0 0,-1-1 0 0 0,1 0 0 0 0,0 1 0 0 0,0-1 0 0 0,0 2 0 0 0,0-1 0 0 0,1-1 0 0 0,0 1 0 0 0,0 0 0 0 0,0 0 0 0 0,-1 0 0 0 0,1 0 0 0 0,0-1 0 0 0,0 1 0 0 0,0 0 0 0 0,0-1 0 0 0,0 1 0 0 0,0-1 0 0 0,1 1 0 0 0,-1-1 0 0 0,2 1 0 0 0,24 7 0 0 0,-21-6 0 0 0,17 3 11 0 0,1-1-1 0 0,0-2 1 0 0,0 0 0 0 0,0-2-1 0 0,38-3 1 0 0,21-5-951 0 0,0-4 0 0 0,115-32 0 0 0,-163 35-1052 0 0,-1-2 0 0 0,-1-1 0 0 0,48-25 0 0 0,-46 18-948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52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31 318 5983 0 0,'1'-2'464'0'0,"2"-1"-290"0"0,0 0-1 0 0,0-1 0 0 0,0 0 0 0 0,-1 1 1 0 0,0-1-1 0 0,3-6 0 0 0,-1-3 4792 0 0,-2 1 5886 0 0,-12 17-8872 0 0,6-2-1818 0 0,0 0 1 0 0,1 0-1 0 0,-1 0 0 0 0,1 1 0 0 0,0 0 1 0 0,0-1-1 0 0,1 1 0 0 0,-1 0 0 0 0,1 1 1 0 0,0-1-1 0 0,0 0 0 0 0,0 1 1 0 0,0-1-1 0 0,1 1 0 0 0,0-1 0 0 0,-1 6 1 0 0,0 6 48 0 0,0 0 1 0 0,1 0-1 0 0,1 22 1 0 0,1-26-134 0 0,1 0 0 0 0,-1 0 0 0 0,2-1 0 0 0,0 1 1 0 0,0-1-1 0 0,1 1 0 0 0,1-1 0 0 0,0 0 0 0 0,0-1 0 0 0,1 1 0 0 0,12 15 0 0 0,-5-9-26 0 0,1-1 0 0 0,1 0-1 0 0,1-1 1 0 0,0 0 0 0 0,27 18-1 0 0,-32-27-25 0 0,0 1 0 0 0,0-2 0 0 0,0 0 0 0 0,1 0 0 0 0,0-1 0 0 0,0 0 0 0 0,0-1 0 0 0,1 0 0 0 0,-1-1 0 0 0,1-1 0 0 0,0 0 0 0 0,-1 0 0 0 0,1-1 0 0 0,23-4 0 0 0,-12 0 26 0 0,0 0 1 0 0,-1-2-1 0 0,0-1 1 0 0,0-1-1 0 0,-1 0 1 0 0,42-24-1 0 0,-38 16-20 0 0,0-1 1 0 0,-1-1-1 0 0,-1-1 1 0 0,0-1-1 0 0,-2-1 1 0 0,25-30-1 0 0,-39 40-12 0 0,0 0-1 0 0,-1-1 1 0 0,0-1 0 0 0,-1 1-1 0 0,0-1 1 0 0,-1 0 0 0 0,-1 0 0 0 0,0 0-1 0 0,0-1 1 0 0,-1 0 0 0 0,-1 0-1 0 0,-1 1 1 0 0,0-1 0 0 0,0 0-1 0 0,-1 0 1 0 0,-1 0 0 0 0,-1 0-1 0 0,-4-20 1 0 0,3 22-7 0 0,0 0 0 0 0,-1 1-1 0 0,0-1 1 0 0,-1 1 0 0 0,0 0 0 0 0,-1 0-1 0 0,0 0 1 0 0,-1 1 0 0 0,0 0 0 0 0,0 1-1 0 0,-1-1 1 0 0,0 1 0 0 0,-1 1-1 0 0,0 0 1 0 0,-1 0 0 0 0,1 0 0 0 0,-1 2-1 0 0,-1-1 1 0 0,1 1 0 0 0,-1 0 0 0 0,-16-5-1 0 0,9 6-7 0 0,0 0 0 0 0,-1 1-1 0 0,1 1 1 0 0,-1 1-1 0 0,0 1 1 0 0,1 0 0 0 0,-1 1-1 0 0,0 1 1 0 0,-35 7-1 0 0,32-3-47 0 0,0 0 0 0 0,1 2 0 0 0,0 0 0 0 0,0 1 0 0 0,0 2-1 0 0,1 0 1 0 0,-37 25 0 0 0,46-27-129 0 0,1 1 1 0 0,0 0-1 0 0,0 1 0 0 0,1 0 0 0 0,0 0 1 0 0,0 1-1 0 0,2 0 0 0 0,-1 1 0 0 0,1 0 1 0 0,1 0-1 0 0,0 0 0 0 0,-5 17 0 0 0,7-17-1802 0 0,1 1-1 0 0,0 0 0 0 0,1-1 1 0 0,-1 20-1 0 0,3-2-6396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52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102 109 9671 0 0,'0'0'440'0'0,"0"0"-5"0"0,0 0 100 0 0,0 0 1446 0 0,0 0 659 0 0,-2 1 133 0 0,-4 5-2209 0 0,-1 0 0 0 0,2 1 0 0 0,-1 0 0 0 0,1-1 1 0 0,0 2-1 0 0,0-1 0 0 0,1 1 0 0 0,0-1 0 0 0,0 1 0 0 0,1 0 0 0 0,-5 14 0 0 0,0 12-91 0 0,-8 56 0 0 0,11-56 176 0 0,1-5-283 0 0,1 0 1 0 0,1 1-1 0 0,3 36 0 0 0,0-51-263 0 0,1 1 0 0 0,1 0 0 0 0,0-1 0 0 0,1 0-1 0 0,1 0 1 0 0,0 0 0 0 0,13 25 0 0 0,-15-34-76 0 0,1 0 1 0 0,0-1-1 0 0,0 1 1 0 0,0-1-1 0 0,1 0 1 0 0,-1 0-1 0 0,1 0 1 0 0,0-1-1 0 0,1 0 1 0 0,-1 0-1 0 0,1 0 0 0 0,7 3 1 0 0,-5-3 6 0 0,1-1 0 0 0,-1 0 0 0 0,1 0 0 0 0,-1-1 1 0 0,1 0-1 0 0,0-1 0 0 0,0 0 0 0 0,12 0 0 0 0,-1-2 33 0 0,0 0 0 0 0,-1-2 0 0 0,1-1 0 0 0,-1 0 0 0 0,0-1 0 0 0,0-1 0 0 0,32-15 0 0 0,-28 10-5 0 0,1-2 1 0 0,-2 0-1 0 0,0-2 0 0 0,0 0 0 0 0,-1-1 1 0 0,21-22-1 0 0,-36 31-49 0 0,0 0 0 0 0,0-1 0 0 0,0 0 0 0 0,-1 0 0 0 0,0 0 0 0 0,-1-1 0 0 0,0 1 0 0 0,0-1 0 0 0,-1 0 0 0 0,0 0 0 0 0,2-11 0 0 0,-3 7 23 0 0,0-1 1 0 0,-2 1 0 0 0,1 0-1 0 0,-1 0 1 0 0,-1 0 0 0 0,-1-1-1 0 0,-3-17 1 0 0,-2 7 9 0 0,0 1-1 0 0,-2-1 1 0 0,0 1 0 0 0,-2 1-1 0 0,0 0 1 0 0,-1 1 0 0 0,-2 0-1 0 0,-18-23 1 0 0,22 32-76 0 0,-1 0 0 0 0,0 1-1 0 0,-1 0 1 0 0,0 1 0 0 0,0 1 0 0 0,-1 0 0 0 0,0 0-1 0 0,-1 1 1 0 0,0 1 0 0 0,0 0 0 0 0,-20-6 0 0 0,24 10-9 0 0,0 1 1 0 0,0-1-1 0 0,0 2 1 0 0,-1-1-1 0 0,1 1 0 0 0,0 1 1 0 0,0 0-1 0 0,-1 0 1 0 0,1 1-1 0 0,0 1 1 0 0,0-1-1 0 0,-1 2 1 0 0,1-1-1 0 0,1 1 1 0 0,-1 1-1 0 0,0 0 0 0 0,1 0 1 0 0,-10 7-1 0 0,2 0-1193 0 0,-18 16 0 0 0,13-7-201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0:53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240 161 12319 0 0,'0'-1'564'0'0,"3"-13"-66"0"0,0-25 0 0 0,-3 38-327 0 0,0 1-1 0 0,0-1 1 0 0,-1 0-1 0 0,1 0 1 0 0,0 0 0 0 0,0 1-1 0 0,-1-1 1 0 0,1 0-1 0 0,-1 1 1 0 0,1-1-1 0 0,-1 0 1 0 0,1 1-1 0 0,-1-1 1 0 0,1 0-1 0 0,-1 1 1 0 0,0-1-1 0 0,1 1 1 0 0,-1-1 0 0 0,0 1-1 0 0,1 0 1 0 0,-1-1-1 0 0,0 1 1 0 0,0 0-1 0 0,1-1 1 0 0,-1 1-1 0 0,-1 0 1 0 0,0-1 131 0 0,-1 0 0 0 0,1 1 0 0 0,0-1-1 0 0,0 1 1 0 0,-1 0 0 0 0,1 0 0 0 0,-3 0 0 0 0,0 1-31 0 0,1 1 0 0 0,-1-1 0 0 0,1 1 0 0 0,0 0 0 0 0,0 0 0 0 0,0 1 0 0 0,0-1 0 0 0,0 1 0 0 0,-4 4 0 0 0,-31 30 636 0 0,26-22-775 0 0,0 0-1 0 0,1 1 0 0 0,1 0 0 0 0,0 1 1 0 0,1 0-1 0 0,1 0 0 0 0,0 2 0 0 0,2-1 1 0 0,-9 29-1 0 0,12-30-52 0 0,1 1-1 0 0,0-1 1 0 0,1 1 0 0 0,1 0 0 0 0,0 0-1 0 0,2 0 1 0 0,0-1 0 0 0,1 1 0 0 0,1 0-1 0 0,8 29 1 0 0,-7-36-38 0 0,0-1 1 0 0,0 0-1 0 0,1 0 1 0 0,0 0-1 0 0,0-1 0 0 0,1 0 1 0 0,1 0-1 0 0,-1 0 1 0 0,16 13-1 0 0,-11-12 1 0 0,1 0 1 0 0,0-1-1 0 0,0 0 1 0 0,1-1-1 0 0,1-1 1 0 0,20 9-1 0 0,-10-7 21 0 0,0-1 0 0 0,1-2-1 0 0,-1 0 1 0 0,1-2 0 0 0,0 0 0 0 0,1-2 0 0 0,-1-1-1 0 0,32-2 1 0 0,-34-1 21 0 0,0-1 0 0 0,0-2 0 0 0,0 0 0 0 0,0-1 0 0 0,-1-1-1 0 0,0-1 1 0 0,33-18 0 0 0,-42 19-9 0 0,-1 0 0 0 0,0-1-1 0 0,0 0 1 0 0,-1-1-1 0 0,0 0 1 0 0,0-1 0 0 0,-1-1-1 0 0,0 1 1 0 0,-1-2 0 0 0,-1 1-1 0 0,0-1 1 0 0,0 0-1 0 0,9-20 1 0 0,-14 22-12 0 0,0 0 0 0 0,0 0 1 0 0,-1 0-1 0 0,-1 0 0 0 0,1 0 0 0 0,-2 0 1 0 0,1 0-1 0 0,-1-1 0 0 0,-1 1 0 0 0,0 0 0 0 0,0 0 1 0 0,-1 0-1 0 0,0 0 0 0 0,-1 0 0 0 0,-5-13 0 0 0,-6-9 69 0 0,-1 0-1 0 0,-2 1 0 0 0,-22-32 0 0 0,25 42-110 0 0,-1 1-1 0 0,-1 0 1 0 0,0 1-1 0 0,-2 1 1 0 0,0 0-1 0 0,-1 2 1 0 0,-22-16-1 0 0,27 23-12 0 0,-1 0 1 0 0,0 0-1 0 0,-1 1 0 0 0,1 1 1 0 0,-1 1-1 0 0,-1 0 0 0 0,1 1 1 0 0,-1 1-1 0 0,0 1 0 0 0,0 0 1 0 0,-21 0-1 0 0,25 3-92 0 0,0 0 0 0 0,1 2 0 0 0,-1-1 0 0 0,1 1 0 0 0,-1 1 1 0 0,1 1-1 0 0,-14 5 0 0 0,19-6-4 0 0,-1 0 0 0 0,1 0 1 0 0,0 1-1 0 0,1 0 0 0 0,-1 1 1 0 0,1-1-1 0 0,0 1 1 0 0,0 0-1 0 0,0 1 0 0 0,0 0 1 0 0,1-1-1 0 0,-6 11 0 0 0,-6 16-853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34 231 3223 0 0,'-1'-1'143'0'0,"-2"-1"-76"0"0,1-1 1 0 0,0 0-1 0 0,0 1 0 0 0,0-1 1 0 0,0 0-1 0 0,0 0 0 0 0,0 0 1 0 0,1 0-1 0 0,-1 0 0 0 0,1 0 0 0 0,0 0 1 0 0,-1-6-1 0 0,0-17 5139 0 0,2 21-2983 0 0,1-3-712 0 0,-1 1 0 0 0,1 0-1 0 0,1 0 1 0 0,-1 0 0 0 0,1 0 0 0 0,0 1 0 0 0,4-10 0 0 0,-2 9-849 0 0,-1 0 0 0 0,1 0 0 0 0,1 0 0 0 0,-1 0 0 0 0,1 1 1 0 0,9-10-1 0 0,-10 12-585 0 0,0 1 1 0 0,-1 0-1 0 0,1 0 1 0 0,0 0-1 0 0,1 0 1 0 0,-1 1-1 0 0,0-1 1 0 0,1 1-1 0 0,0 0 1 0 0,-1 1-1 0 0,6-2 1 0 0,-6 2-18 0 0,0 1 1 0 0,-1 0 0 0 0,1-1-1 0 0,0 1 1 0 0,0 1 0 0 0,0-1-1 0 0,-1 0 1 0 0,1 1 0 0 0,0 0-1 0 0,0 0 1 0 0,-1 0 0 0 0,1 0-1 0 0,-1 1 1 0 0,1-1 0 0 0,5 5-1 0 0,-5-4-53 0 0,-1 0 0 0 0,1 1 0 0 0,-1-1 0 0 0,0 1 0 0 0,0 0 0 0 0,0 0 0 0 0,0 0 0 0 0,0 0 0 0 0,-1 1-1 0 0,1-1 1 0 0,-1 1 0 0 0,0 0 0 0 0,0 0 0 0 0,2 4 0 0 0,-3-3-2 0 0,0 1-1 0 0,1-1 1 0 0,-2 0 0 0 0,1 1-1 0 0,-1-1 1 0 0,0 1 0 0 0,0-1 0 0 0,0 0-1 0 0,-2 11 1 0 0,-4 4 11 0 0,0-1 0 0 0,-1 0 0 0 0,-1 0-1 0 0,-17 30 1 0 0,20-40-3 0 0,-8 16-6 0 0,-37 66 50 0 0,48-88-57 0 0,-99 168-328 0 0,96-159 328 0 0,5-12-1 0 0,0 1 1 0 0,0 0-1 0 0,0-1 0 0 0,-1 1 1 0 0,1 0-1 0 0,0 0 0 0 0,0-1 1 0 0,0 1-1 0 0,0 0 0 0 0,0-1 1 0 0,0 1-1 0 0,1 0 0 0 0,-1-1 1 0 0,0 1-1 0 0,1 1 0 0 0,0-1-1 0 0,0 0 0 0 0,0 1 0 0 0,1-1 0 0 0,-1 0 0 0 0,0 0 0 0 0,1 0 0 0 0,-1 0 0 0 0,1 0 0 0 0,0 0 0 0 0,-1 0 0 0 0,1-1 0 0 0,0 1 0 0 0,-1 0 0 0 0,1-1 0 0 0,0 0 0 0 0,3 1 0 0 0,31 3-17 0 0,-6-5 19 0 0,-1-1 0 0 0,1-1 0 0 0,40-11 0 0 0,16-1 0 0 0,60-2-836 0 0,-146 17 798 0 0,1 0 0 0 0,-1 0 1 0 0,1 0-1 0 0,-1 0 0 0 0,1 0 0 0 0,0 0 1 0 0,-1 0-1 0 0,1 0 0 0 0,-1 0 0 0 0,1 0 0 0 0,0 0 1 0 0,-1 0-1 0 0,1 0 0 0 0,-1 1 0 0 0,1-1 1 0 0,0 1-1 0 0,6 0-2088 0 0,-7-1 122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74 19207 0 0,'-3'-11'359'0'0,"1"8"-171"0"0,1-1-1 0 0,0 0 0 0 0,1 0 1 0 0,-1 0-1 0 0,1 0 0 0 0,-1 0 1 0 0,1 0-1 0 0,1-5 1 0 0,-3-12 1301 0 0,2 21-1442 0 0,-1 0-1 0 0,1 0 1 0 0,0 0-1 0 0,0 0 0 0 0,0-1 1 0 0,0 1-1 0 0,0 0 1 0 0,0 0-1 0 0,0 0 1 0 0,0 0-1 0 0,0 0 1 0 0,0 0-1 0 0,0 0 1 0 0,-1 0-1 0 0,1 0 0 0 0,0 0 1 0 0,0 0-1 0 0,0 0 1 0 0,0 0-1 0 0,0 0 1 0 0,0 0-1 0 0,0 0 1 0 0,0 0-1 0 0,-1 0 1 0 0,1 0-1 0 0,0 0 0 0 0,0 0 1 0 0,0 0-1 0 0,0 0 1 0 0,0 0-1 0 0,0 0 1 0 0,0 0-1 0 0,-1 0 1 0 0,1 0-1 0 0,0 0 1 0 0,0 0-1 0 0,0 0 1 0 0,0 0-1 0 0,0 0 0 0 0,0 0 1 0 0,0 0-1 0 0,0 0 1 0 0,0 0-1 0 0,-1 0 1 0 0,1 0-1 0 0,0 1 1 0 0,0-1-1 0 0,0 0 1 0 0,0 0-1 0 0,0 0 0 0 0,0 0 1 0 0,0 0-1 0 0,0 0 1 0 0,0 0-1 0 0,0 0 1 0 0,0 1-1 0 0,0-1 1 0 0,0 0-1 0 0,0 0 1 0 0,0 0-1 0 0,-8 20 1934 0 0,8-20-2142 0 0,-4 15 200 0 0,0-1 1 0 0,2 1 0 0 0,0 0-1 0 0,0 25 1 0 0,6 61 13 0 0,-3-91-52 0 0,9 72 32 0 0,-8-71-26 0 0,1 1 1 0 0,0-1-1 0 0,1 1 1 0 0,9 18-1 0 0,-2-13-6 0 0,-6-15 0 0 0,-2-1 0 0 0,-1 1 4 0 0,-1-1 1 0 0,1 0-1 0 0,-1-1 0 0 0,1 1 1 0 0,0 0-1 0 0,0 0 0 0 0,-1-1 1 0 0,1 1-1 0 0,0-1 0 0 0,0 1 1 0 0,0-1-1 0 0,-1 0 0 0 0,1 0 1 0 0,0 0-1 0 0,0 0 0 0 0,0 0 1 0 0,0 0-1 0 0,0-1 0 0 0,0 1 1 0 0,-1 0-1 0 0,1-1 0 0 0,0 0 1 0 0,0 1-1 0 0,-1-1 0 0 0,1 0 1 0 0,0 0-1 0 0,-1 0 0 0 0,1 0 1 0 0,-1 0-1 0 0,3-2 0 0 0,3-4 30 0 0,-1 0 0 0 0,0-1 0 0 0,0 1 0 0 0,-1-1 0 0 0,5-9 0 0 0,-1 2-5 0 0,6-13 72 0 0,17-41 1 0 0,7-12 200 0 0,-38 79-223 0 0,-1 2 27 0 0,0 0 13 0 0,0 0 1 0 0,0 0-5 0 0,0 0-23 0 0,0 0-11 0 0,0 0-1 0 0,0 16 67 0 0,-1 4-57 0 0,-1 0 0 0 0,-6 25 0 0 0,-1 9 112 0 0,4-26-133 0 0,5-19-183 0 0,0 0 1 0 0,1 1-1 0 0,0-1 1 0 0,1 0-1 0 0,0 0 1 0 0,0 0-1 0 0,1 0 0 0 0,0 0 1 0 0,0-1-1 0 0,9 15 1 0 0,-3-10-8411 0 0,-7-10-207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 16583 0 0,'0'0'762'0'0,"0"0"-18"0"0,-2-8 3417 0 0,7-9 1753 0 0,-4 15-5815 0 0,0 0 1 0 0,0 0 0 0 0,0 0 0 0 0,1 1 0 0 0,-1-1 0 0 0,0 0-1 0 0,1 1 1 0 0,-1-1 0 0 0,1 1 0 0 0,0-1 0 0 0,2-1 0 0 0,1 0 1 0 0,0-1 1 0 0,1 1 0 0 0,-1 0-1 0 0,1 1 1 0 0,0-1-1 0 0,0 1 1 0 0,8-2 0 0 0,19-1-874 0 0,-9 3-3358 0 0,-10 1-170 0 0,-4 0-4714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1 335 8751 0 0,'0'0'674'0'0,"0"0"-33"0"0,0 0 1487 0 0,0 0 693 0 0,0 0 143 0 0,0 0-230 0 0,0 0-1100 0 0,9 0 575 0 0,-3-2-1928 0 0,0 0-1 0 0,0 0 1 0 0,0 0-1 0 0,-1 0 1 0 0,1-1-1 0 0,-1 0 1 0 0,10-6-1 0 0,35-32 330 0 0,-36 30-422 0 0,10-10 26 0 0,-1-1 1 0 0,-1 0 0 0 0,21-27-1 0 0,-34 36-39 0 0,0 1-1 0 0,-1-1 1 0 0,-1 0-1 0 0,0-1 1 0 0,0 0-1 0 0,-2 0 1 0 0,1 0 0 0 0,3-21-1 0 0,-8 33-2 0 0,-1 2-4 0 0,0 0 0 0 0,0 0-15 0 0,-1 2-61 0 0,-3 13-33 0 0,1 1-1 0 0,-3 25 1 0 0,1-2-8 0 0,1-2-31 0 0,0 57 0 0 0,1-3 4 0 0,-8 42-88 0 0,4-68-777 0 0,4-36-1541 0 0,0 0-3932 0 0,-2 5-2925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2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175 168 5983 0 0,'0'0'464'0'0,"0"0"-44"0"0,0 0 952 0 0,0 0 446 0 0,0 0 86 0 0,0 0-103 0 0,0 0-490 0 0,0 0-214 0 0,0 0-45 0 0,0 0-73 0 0,0 0-266 0 0,0 0-117 0 0,0 0-20 0 0,0 0-12 0 0,0 0-24 0 0,0 0-11 0 0,7-6 1114 0 0,-7 6-1635 0 0,1-2 318 0 0,-1 0-1 0 0,0 1 1 0 0,1-1-1 0 0,-1 0 1 0 0,0 0-1 0 0,0 0 1 0 0,0 0-1 0 0,0 1 1 0 0,-1-1-1 0 0,1 0 1 0 0,0 0-1 0 0,-1 1 1 0 0,0-4-1 0 0,0 4-2 0 0,1 1-55 0 0,0 0-20 0 0,0 0-7 0 0,0 0-12 0 0,0 0-45 0 0,0 0-21 0 0,0 0-3 0 0,-8-7 365 0 0,-16 1-266 0 0,23 6-171 0 0,-8 0 84 0 0,8 0-157 0 0,-1 0-1 0 0,0 1 1 0 0,0-1-1 0 0,0 1 1 0 0,1-1 0 0 0,-1 1-1 0 0,0-1 1 0 0,1 1 0 0 0,-1 0-1 0 0,0 0 1 0 0,1 0-1 0 0,-1 0 1 0 0,1 0 0 0 0,-1 0-1 0 0,0 2 1 0 0,-3 1-21 0 0,1-1 13 0 0,0 0 0 0 0,0 1 0 0 0,0 0 0 0 0,0 0 1 0 0,0 0-1 0 0,1 0 0 0 0,-1 1 0 0 0,-2 5 0 0 0,-4 5-7 0 0,1-1 41 0 0,1 1 1 0 0,0 1-1 0 0,1-1 0 0 0,1 1 1 0 0,1 1-1 0 0,0-1 0 0 0,-2 19 1 0 0,6-32-36 0 0,0 0 1 0 0,0 1-1 0 0,1-1 1 0 0,0 1 0 0 0,0-1-1 0 0,0 6 1 0 0,1 0 0 0 0,-1-6-4 0 0,0-1 1 0 0,0 1-1 0 0,0 0 0 0 0,0 0 0 0 0,1-1 1 0 0,-1 1-1 0 0,1-1 0 0 0,0 1 1 0 0,1 3-1 0 0,2 3 17 0 0,-4-6-18 0 0,1 0-1 0 0,0 0 0 0 0,0 0 0 0 0,0 0 0 0 0,0 0 0 0 0,1 0 0 0 0,-1-1 1 0 0,1 1-1 0 0,3 4 0 0 0,-1-2-2 0 0,-2-2 6 0 0,-1-1-1 0 0,1 1 1 0 0,0-1 0 0 0,-1 0 0 0 0,1 0-1 0 0,0 0 1 0 0,0 0 0 0 0,4 2-1 0 0,12 10 18 0 0,0 1-22 0 0,1-3 0 0 0,11 5 0 0 0,2 0 64 0 0,-13-8-64 0 0,-18-8 0 0 0,0 0 0 0 0,0 0 0 0 0,0-1 0 0 0,1 1 0 0 0,-1-1 0 0 0,0 1 0 0 0,1-1 0 0 0,-1 0 0 0 0,0 1 0 0 0,1-1 0 0 0,-1 0 0 0 0,1 0 0 0 0,-1 0 0 0 0,0 0 0 0 0,1 0 0 0 0,-1 0 0 0 0,2-1-1 0 0,3 0 13 0 0,13 0 53 0 0,-17 0-54 0 0,1 0 0 0 0,-1 0-1 0 0,0-1 1 0 0,0 1 0 0 0,1-1 0 0 0,-1 1 0 0 0,0-1 0 0 0,0 1-1 0 0,0-1 1 0 0,-1 0 0 0 0,3-3 0 0 0,4-3 36 0 0,40-40 95 0 0,-22 21-126 0 0,33-36 37 0 0,-55 59-45 0 0,0 1-1 0 0,-1-1 1 0 0,1 0-1 0 0,-1 0 1 0 0,0-1 0 0 0,4-7-1 0 0,4-6 4 0 0,-8 12-10 0 0,2-1 7 0 0,-1 0 0 0 0,0 0 0 0 0,0 0 0 0 0,-1-1-1 0 0,0 1 1 0 0,-1-1 0 0 0,3-11 0 0 0,-4 12 14 0 0,0-1-1 0 0,-1 0 1 0 0,0 0 0 0 0,0 0-1 0 0,-1 0 1 0 0,0 1 0 0 0,0-1-1 0 0,-1 0 1 0 0,0 1 0 0 0,0-1-1 0 0,-1 1 1 0 0,0 0 0 0 0,0 0-1 0 0,0 0 1 0 0,-1 0 0 0 0,0 0-1 0 0,-1 1 1 0 0,0 0 0 0 0,0 0-1 0 0,0 0 1 0 0,-1 0 0 0 0,1 1-1 0 0,-9-6 1 0 0,-22-24-22 0 0,29 28 0 0 0,0-1 0 0 0,0 2 0 0 0,-1-1 0 0 0,0 1 0 0 0,-9-6 0 0 0,14 10 0 0 0,0 1 0 0 0,1 0 0 0 0,-1 0 0 0 0,0 0 0 0 0,0 0 0 0 0,0 0 0 0 0,0 1 0 0 0,-1-1 0 0 0,1 1 0 0 0,0 0 0 0 0,0 0 0 0 0,0 0 0 0 0,0 0 0 0 0,0 0 0 0 0,0 1 0 0 0,0-1 0 0 0,0 1 0 0 0,0 0 0 0 0,0 0 0 0 0,-5 3 0 0 0,-9 4-279 0 0,0 1 0 0 0,1 1 0 0 0,0 1 0 0 0,1 0 1 0 0,-22 21-1 0 0,34-28 337 0 0,-4 7-5426 0 0,7-10 3543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17 132 8751 0 0,'0'-2'399'0'0,"0"-15"201"0"0,0 5-84 0 0,0 0 0 0 0,-1 0 1 0 0,-2-13-1 0 0,2 17 1915 0 0,1-1-1 0 0,-1-14 1 0 0,1 13-920 0 0,0 8-282 0 0,0 2-69 0 0,0 0-73 0 0,0 0-275 0 0,0 0-120 0 0,0 0-20 0 0,0 0-52 0 0,0 0-191 0 0,0 0-80 0 0,0 3-18 0 0,-7 79 429 0 0,4-51-514 0 0,3 45-1 0 0,0-35-71 0 0,7 131 222 0 0,-3-38-172 0 0,1-27-46 0 0,-2-68-173 0 0,3 23 71 0 0,1 24 40 0 0,-7-82-117 0 0,0 18 49 0 0,3 27 0 0 0,-2-48-20 0 0,-1-1-90 0 0,0 0-19 0 0,0 0-126 0 0,0 0-531 0 0,0 0-234 0 0,0 0-1726 0 0,0 0-6719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94 18719 0 0,'0'0'859'0'0,"0"0"-26"0"0,0 0-362 0 0,0 0 450 0 0,0 0 256 0 0,0 0 51 0 0,0 3-154 0 0,-7 19-595 0 0,2 0 0 0 0,1 0 0 0 0,-3 41 0 0 0,7 71 465 0 0,2-103-892 0 0,1 1 0 0 0,1-2 0 0 0,2 1 1 0 0,1-1-1 0 0,11 31 0 0 0,-10-39 4 0 0,0 0-1 0 0,2-1 1 0 0,0-1-1 0 0,1 1 1 0 0,26 34-1 0 0,-32-49-32 0 0,0 0-1 0 0,0-1 0 0 0,0 1 1 0 0,1-1-1 0 0,0-1 0 0 0,0 1 1 0 0,0-1-1 0 0,1 0 0 0 0,-1 0 0 0 0,1-1 1 0 0,0 0-1 0 0,0 0 0 0 0,0-1 1 0 0,0 1-1 0 0,1-1 0 0 0,-1-1 1 0 0,0 0-1 0 0,1 0 0 0 0,0 0 0 0 0,-1-1 1 0 0,15-1-1 0 0,-4-2 75 0 0,1-1 1 0 0,-1 0-1 0 0,0-1 0 0 0,-1-1 0 0 0,1-1 0 0 0,-1-1 1 0 0,0 0-1 0 0,-1-1 0 0 0,0-1 0 0 0,20-16 1 0 0,-14 9 33 0 0,-1-2 1 0 0,-1-1 0 0 0,-1 0 0 0 0,0-1-1 0 0,-2-1 1 0 0,19-31 0 0 0,-22 29-125 0 0,-2 1 0 0 0,-1-1 0 0 0,0-1 0 0 0,-2 0 0 0 0,-1 0 0 0 0,-1-1 0 0 0,-1 0 0 0 0,-1 0 0 0 0,-2-1 0 0 0,0 1 0 0 0,-2-1 0 0 0,-1 0 0 0 0,-1 1 0 0 0,-1-1 0 0 0,-9-38 0 0 0,8 54-513 0 0,0 1 0 0 0,0 0 0 0 0,-8-15 0 0 0,-3 3-7530 0 0,3 7-1152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10591 0 0,'0'0'819'0'0,"-1"0"-534"0"0,-6 0 49 0 0,6 0-3 0 0,0 0 0 0 0,0 0 0 0 0,0 1 0 0 0,0-1 0 0 0,0 1 0 0 0,0-1 1 0 0,0 1-1 0 0,1-1 0 0 0,-1 1 0 0 0,0-1 0 0 0,0 1 0 0 0,1 0 0 0 0,-1-1 0 0 0,0 1 1 0 0,0 0-1 0 0,1 0 0 0 0,-1-1 0 0 0,0 3 0 0 0,-8 14 2576 0 0,6-6-2307 0 0,1 0 0 0 0,1 0 0 0 0,-1 0 0 0 0,2 0 0 0 0,1 22 0 0 0,-1-10-111 0 0,15 522 3196 0 0,-13-492-3574 0 0,-3 67 19 0 0,-20 151-1 0 0,19-252-117 0 0,-3 19 25 0 0,-2 21 9 0 0,27-70-753 0 0,-7 1-287 0 0,0-1 0 0 0,0-1 0 0 0,-1 0 0 0 0,20-26-1 0 0,-8-1-682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81 17967 0 0,'-24'-27'1411'0'0,"-9"-8"-663"0"0,11 17 2928 0 0,20 17-1524 0 0,2 1-208 0 0,0 0-962 0 0,0 0-423 0 0,0 0-82 0 0,11 7 48 0 0,-7-3-491 0 0,23 13 3 0 0,1-1-1 0 0,56 24 1 0 0,67 14 124 0 0,-8-4-84 0 0,-127-43-77 0 0,11 3 5 0 0,1 2 0 0 0,-2 1 0 0 0,33 21 1 0 0,-52-30-5 0 0,-1 1 1 0 0,0 0 0 0 0,0 0 0 0 0,-1 0 0 0 0,1 1-1 0 0,-1 0 1 0 0,0 0 0 0 0,0 0 0 0 0,-1 0 0 0 0,0 1 0 0 0,0 0-1 0 0,-1 0 1 0 0,1 0 0 0 0,-1 0 0 0 0,-1 0 0 0 0,0 1 0 0 0,3 13-1 0 0,-5-13 5 0 0,0 1 0 0 0,0-1 0 0 0,-1 0 0 0 0,0 0-1 0 0,0 0 1 0 0,-1 0 0 0 0,0 0 0 0 0,-1-1 0 0 0,0 1 0 0 0,0 0-1 0 0,0-1 1 0 0,-9 14 0 0 0,1-5 39 0 0,0 0-1 0 0,-2 0 1 0 0,1-1-1 0 0,-19 16 1 0 0,-138 111 170 0 0,10-10-190 0 0,135-112-368 0 0,23-19 86 0 0,1-1 1 0 0,0 0-133 0 0,0 0-561 0 0,0 0-244 0 0,3-1-1649 0 0,9-2-6405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11055 0 0,'0'-3'266'0'0,"0"0"-1"0"0,1 0 1 0 0,-1 0-1 0 0,1 1 0 0 0,0-1 1 0 0,0 0-1 0 0,0 0 1 0 0,0 1-1 0 0,0-1 1 0 0,0 1-1 0 0,1-1 0 0 0,-1 1 1 0 0,1-1-1 0 0,4-3 1 0 0,21-18 7381 0 0,2 4-3547 0 0,-14 12-3424 0 0,1 0 0 0 0,-1 1 0 0 0,1 1 0 0 0,21-5 0 0 0,-22 7-464 0 0,20-6 121 0 0,37-5 0 0 0,-62 13-342 0 0,0 1 0 0 0,1 0 0 0 0,-1 1-1 0 0,0 0 1 0 0,0 1 0 0 0,1 0 0 0 0,-1 1-1 0 0,15 3 1 0 0,-23-4-134 0 0,-1 0 0 0 0,1 0-1 0 0,0 0 1 0 0,-1 0 0 0 0,1 0 0 0 0,0 0-1 0 0,-1 0 1 0 0,0 1 0 0 0,1-1 0 0 0,-1 0-1 0 0,0 1 1 0 0,0-1 0 0 0,1 1 0 0 0,-1-1-1 0 0,1 3 1 0 0,-2-2-1629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21167 0 0,'0'0'968'0'0,"0"0"-23"0"0,0 0-455 0 0,0 0 330 0 0,2 1 209 0 0,3 1-702 0 0,0 0 0 0 0,0 0-1 0 0,0 0 1 0 0,0-1 0 0 0,0 0-1 0 0,0 0 1 0 0,0 0 0 0 0,0-1-1 0 0,0 1 1 0 0,7-2 0 0 0,11 0-8 0 0,24-6 1 0 0,-11 2-85 0 0,43-1-248 0 0,-46 7-8131 0 0,-15-1-1187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49 163 10591 0 0,'-2'0'819'0'0,"-2"-2"-645"0"0,-1-1 0 0 0,1 1 0 0 0,0-1 0 0 0,-1 0 0 0 0,-4-4 0 0 0,-5-4 8225 0 0,12 10-6908 0 0,2 1-348 0 0,0 0-72 0 0,0 0-81 0 0,1-3-1 0 0,-1 2-935 0 0,0 1 0 0 0,0-1-1 0 0,0 1 1 0 0,0-1 0 0 0,0 0 0 0 0,0 1 0 0 0,0-1 0 0 0,0 0 0 0 0,1 1 0 0 0,-1-1 0 0 0,0 1-1 0 0,0-1 1 0 0,1 1 0 0 0,-1-1 0 0 0,1 0 0 0 0,4-4 106 0 0,0 1-1 0 0,1 0 1 0 0,0 0 0 0 0,0 1-1 0 0,0-1 1 0 0,0 1 0 0 0,1 1-1 0 0,-1-1 1 0 0,1 1 0 0 0,0 0-1 0 0,10-1 1 0 0,12-1 253 0 0,43-1 0 0 0,-46 4-212 0 0,132-2 410 0 0,70-6-101 0 0,-135 0-448 0 0,212-17 164 0 0,-189 17-209 0 0,34-3 16 0 0,-108 11-40 0 0,63 6-1 0 0,-85 0-366 0 0,-18-5 137 0 0,-2 0-99 0 0,0 2-403 0 0,-1 1 288 0 0,1-1 0 0 0,-1 0 0 0 0,0 1 0 0 0,1-1 0 0 0,-1 1 0 0 0,0-1 0 0 0,-2 3 0 0 0,-6 6-9202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24 136 16583 0 0,'-5'-6'501'0'0,"3"4"-348"0"0,0-1 1 0 0,0 1 0 0 0,1 0-1 0 0,-1-1 1 0 0,1 1-1 0 0,0-1 1 0 0,-2-4 0 0 0,-1-14 618 0 0,7 13-46 0 0,-2 5-292 0 0,1-1-121 0 0,0 0 0 0 0,0 0 0 0 0,0 0 0 0 0,1 0 0 0 0,-1 0 1 0 0,1 1-1 0 0,0-1 0 0 0,0 1 0 0 0,0-1 0 0 0,1 1 1 0 0,-1 0-1 0 0,1 1 0 0 0,-1-1 0 0 0,1 0 0 0 0,0 1 1 0 0,0 0-1 0 0,0 0 0 0 0,1 0 0 0 0,-1 1 0 0 0,0-1 1 0 0,7 0-1 0 0,4-1 85 0 0,1 0 1 0 0,-1 1-1 0 0,0 1 1 0 0,31 2-1 0 0,-1 3-89 0 0,-1 2 0 0 0,0 2 0 0 0,0 2 1 0 0,53 20-1 0 0,165 77 89 0 0,-248-101-379 0 0,14 7 15 0 0,0 1 1 0 0,31 20-1 0 0,-47-25-23 0 0,0 0 0 0 0,0 0 0 0 0,-1 1 1 0 0,-1 0-1 0 0,0 1 0 0 0,16 21 0 0 0,-23-27-8 0 0,0 1-1 0 0,0-1 1 0 0,0 1 0 0 0,0 0 0 0 0,-1 0-1 0 0,0 0 1 0 0,0 0 0 0 0,-1 0-1 0 0,0 0 1 0 0,0 0 0 0 0,0 7 0 0 0,-1-4 5 0 0,0 0 1 0 0,-1-1 0 0 0,0 1 0 0 0,-1-1 0 0 0,1 1 0 0 0,-2-1 0 0 0,-3 10 0 0 0,-5 7 17 0 0,-2-1 0 0 0,0 0 0 0 0,-33 43 0 0 0,-96 104 26 0 0,85-105-40 0 0,-150 166-12 0 0,63-73 0 0 0,50-59 0 0 0,76-80 0 0 0,-26 38 0 0 0,39-50 0 0 0,0 0 0 0 0,1-1 0 0 0,0 1 0 0 0,0 1 0 0 0,1-1 0 0 0,0 0 0 0 0,1 1 0 0 0,0 0 0 0 0,-2 8 0 0 0,4-15 0 0 0,0-1 0 0 0,0 0 0 0 0,0 0 0 0 0,0 0 0 0 0,0 0 0 0 0,0 0 0 0 0,1 0 0 0 0,-1 1 0 0 0,0-1 0 0 0,0 0 0 0 0,1 0 0 0 0,-1 0 0 0 0,1 0 0 0 0,-1 0 0 0 0,1 0 0 0 0,-1 0 0 0 0,1 0 0 0 0,0 0 0 0 0,-1 0 0 0 0,1-1 0 0 0,0 1 0 0 0,0 0 0 0 0,-1 0 0 0 0,1-1 0 0 0,0 1 0 0 0,0 0 0 0 0,0-1 0 0 0,0 1 0 0 0,0-1 0 0 0,0 1 0 0 0,0-1 0 0 0,0 0 0 0 0,2 1 0 0 0,0 0 0 0 0,6 2 0 0 0,-1 0-1 0 0,1-1 1 0 0,-1 0-1 0 0,1 0 1 0 0,0-1-1 0 0,0 0 1 0 0,15-1-1 0 0,64-10 60 0 0,-82 9-47 0 0,595-92 662 0 0,-309 61-431 0 0,-9 2-27 0 0,-168 16-815 0 0,-114 14 488 0 0,0 0-1 0 0,0 0 1 0 0,0-1-1 0 0,0 1 1 0 0,0 0-1 0 0,0 0 1 0 0,0 1-1 0 0,1-1 1 0 0,-1 0-1 0 0,0 0 1 0 0,0 0-1 0 0,0 1 1 0 0,0-1-1 0 0,0 0 1 0 0,0 1-1 0 0,0-1 1 0 0,-1 1-1 0 0,1 0 1 0 0,0-1-1 0 0,0 1 0 0 0,0 0 1 0 0,0-1-1 0 0,-1 1 1 0 0,2 1-1 0 0,4 9-1765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 13359 0 0,'0'0'1027'0'0,"0"0"-416"0"0,0 0 738 0 0,0 0 392 0 0,0 0 78 0 0,0 0-116 0 0,0 0-564 0 0,0 1-245 0 0,-1 2-684 0 0,0 1 0 0 0,0-1 0 0 0,1 0 0 0 0,-1 1 0 0 0,1-1 0 0 0,0 1 0 0 0,0-1 0 0 0,0 0 0 0 0,1 6 0 0 0,9 35 91 0 0,-3-17-2 0 0,25 94 529 0 0,-2-11-289 0 0,-26-91-322 0 0,-1 0 0 0 0,-1 0 0 0 0,0 35 1 0 0,-2-47-141 0 0,0-1 1 0 0,-1 1-1 0 0,0-1 1 0 0,-1 0-1 0 0,1 1 1 0 0,-1-1-1 0 0,-1 0 1 0 0,1 0-1 0 0,-1-1 1 0 0,0 1 0 0 0,0 0-1 0 0,0-1 1 0 0,-1 0-1 0 0,0 1 1 0 0,0-2-1 0 0,0 1 1 0 0,-1 0-1 0 0,0-1 1 0 0,0 0-1 0 0,0 0 1 0 0,0 0-1 0 0,0-1 1 0 0,-1 1-1 0 0,-6 1 1 0 0,3 0-22 0 0,-1-2 1 0 0,-1 1-1 0 0,1-2 1 0 0,0 1-1 0 0,-1-1 1 0 0,1-1-1 0 0,-1 0 1 0 0,0 0-1 0 0,1-1 1 0 0,-1 0-1 0 0,0-1 1 0 0,1-1 0 0 0,-19-4-1 0 0,-4-3-20 0 0,-55-24-1 0 0,74 27-27 0 0,0-1-1 0 0,0-1 1 0 0,1 0-1 0 0,0-1 1 0 0,0-1-1 0 0,-12-11 1 0 0,21 17-157 0 0,0 0-1 0 0,1-1 1 0 0,-1 0 0 0 0,1 1 0 0 0,0-1-1 0 0,0-1 1 0 0,1 1 0 0 0,-1 0 0 0 0,1-1-1 0 0,0 1 1 0 0,1-1 0 0 0,-1 1-1 0 0,1-1 1 0 0,0 0 0 0 0,0 0 0 0 0,1 1-1 0 0,0-1 1 0 0,0 0 0 0 0,0 0 0 0 0,1 0-1 0 0,1-6 1 0 0,6-17-1767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61 153 16583 0 0,'-42'-101'5662'0'0,"26"59"1587"0"0,15 41-6625 0 0,0-7-310 0 0,19 15-3962 0 0,-6 0-6113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2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228 142 3679 0 0,'0'0'167'0'0,"0"-5"134"0"0,0 2 2363 0 0,-4-29 12830 0 0,1 15-12377 0 0,2 15-2695 0 0,0 1 0 0 0,-1-1 0 0 0,1 1 0 0 0,0-1 0 0 0,-1 1 1 0 0,1-1-1 0 0,-1 1 0 0 0,0 0 0 0 0,-2-1 0 0 0,1 1-336 0 0,0-1 1 0 0,-1 2-1 0 0,1-1 0 0 0,-1 0 1 0 0,1 1-1 0 0,-1-1 0 0 0,1 1 1 0 0,-1 0-1 0 0,1 0 0 0 0,-1 0 1 0 0,1 1-1 0 0,-1 0 0 0 0,1-1 0 0 0,-1 1 1 0 0,1 0-1 0 0,-1 0 0 0 0,-4 3 1 0 0,-22 5 136 0 0,23-7-200 0 0,-1 1 36 0 0,3-2-32 0 0,0 1 1 0 0,0 0-1 0 0,1 1 1 0 0,-1-1-1 0 0,1 1 0 0 0,0 0 1 0 0,-1 0-1 0 0,1 0 1 0 0,-4 5-1 0 0,4-3-19 0 0,1 1 1 0 0,-1-1-1 0 0,1 1 0 0 0,0 0 0 0 0,1 0 0 0 0,-4 12 1 0 0,2-12 22 0 0,-5 14-9 0 0,7-14-22 0 0,1 1 0 0 0,0 0 0 0 0,1 0 0 0 0,-1-1 0 0 0,1 1 0 0 0,0 0 0 0 0,3 12 0 0 0,-1-2 0 0 0,-2-12 0 0 0,0 0 0 0 0,0 0 0 0 0,1 0 0 0 0,0 0 0 0 0,0-1 0 0 0,1 1 0 0 0,-1 0 0 0 0,4 6 0 0 0,-3-7 0 0 0,0 0 0 0 0,0 1 0 0 0,0-1 0 0 0,0 0 0 0 0,1 0-1 0 0,-1-1 1 0 0,1 1 0 0 0,0 0 0 0 0,4 3 0 0 0,17 22 12 0 0,-21-25 7 0 0,15 13 15 0 0,-15-13-27 0 0,1-1 1 0 0,0-1-1 0 0,0 1 0 0 0,1-1 0 0 0,-1 1 1 0 0,9 2-1 0 0,35 8 87 0 0,13 3-47 0 0,-57-15-47 0 0,18 1 0 0 0,-10-3 23 0 0,0-1 1 0 0,0 0-1 0 0,0-1 1 0 0,16-6-1 0 0,-9 1-1 0 0,-12 4-11 0 0,1 0 0 0 0,-1 0 0 0 0,-1 0 0 0 0,10-8 0 0 0,2-2 40 0 0,6-3 18 0 0,-18 13-30 0 0,0 0 0 0 0,-1 0 0 0 0,0-1-1 0 0,0 1 1 0 0,0-1 0 0 0,0 0-1 0 0,4-8 1 0 0,1 0-39 0 0,-1-1 0 0 0,9-20 0 0 0,-15 28 0 0 0,-1 0 0 0 0,0 0 0 0 0,0 0 0 0 0,0 0 0 0 0,-1 0 0 0 0,0 0 0 0 0,0-1 0 0 0,-1 1 0 0 0,0-9 0 0 0,-2 4 0 0 0,0-1 0 0 0,0 1 0 0 0,-1 0 0 0 0,-1 0 0 0 0,0 0 0 0 0,0 1 0 0 0,-1-1 0 0 0,-1 1 0 0 0,1 0 0 0 0,-2 1 0 0 0,1-1 0 0 0,-1 1 0 0 0,-1 1 0 0 0,0-1 0 0 0,0 1 0 0 0,0 0 0 0 0,-1 1 0 0 0,0 0 0 0 0,-12-6 0 0 0,14 9 1 0 0,0 1-1 0 0,0 1 1 0 0,0-1-1 0 0,-1 1 1 0 0,1 1-1 0 0,0-1 1 0 0,-1 1-1 0 0,1 0 1 0 0,-1 1-1 0 0,-12 0 1 0 0,0 2-11 0 0,0 0 0 0 0,-35 9 0 0 0,45-8-254 0 0,0 0 1 0 0,0 1-1 0 0,0 0 0 0 0,0 1 1 0 0,1 0-1 0 0,0 1 0 0 0,-11 8 1 0 0,2-1-596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17047 0 0,'0'0'779'0'0,"0"0"-15"0"0,2-1-489 0 0,40 0 2867 0 0,-3-1 2727 0 0,61-12-2241 0 0,0 0-3173 0 0,-93 14-542 0 0,-6 0-117 0 0,0 1 0 0 0,0-1 0 0 0,0 1 0 0 0,0-1 0 0 0,0 1-1 0 0,0 0 1 0 0,0-1 0 0 0,0 1 0 0 0,-1 0 0 0 0,1 0 0 0 0,0 0 0 0 0,0-1-1 0 0,-1 1 1 0 0,1 0 0 0 0,-1 0 0 0 0,1 0 0 0 0,0 2 0 0 0,0 7-10003 0 0</inkml:trace>
  <inkml:trace contextRef="#ctx0" brushRef="#br0" timeOffset="1">41 277 9671 0 0,'0'0'440'0'0,"0"0"-5"0"0,0 0 286 0 0,0 0 2231 0 0,0 0 1003 0 0,0 0 202 0 0,2-1-433 0 0,28-2-1815 0 0,67-8 1458 0 0,-64 10-6318 0 0,0 2-3658 0 0,-21 0-2755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20559 0 0,'0'0'943'0'0,"0"0"-23"0"0,0 0-466 0 0,1 2 216 0 0,4 17 352 0 0,2 0 0 0 0,0-1 0 0 0,10 18 0 0 0,-13-29-972 0 0,-1-1-1 0 0,1 0 0 0 0,1 1 0 0 0,-1-2 0 0 0,1 1 0 0 0,0 0 1 0 0,0-1-1 0 0,1 0 0 0 0,-1 0 0 0 0,1-1 0 0 0,10 7 0 0 0,-6-6 36 0 0,0-1-1 0 0,1 0 0 0 0,-1 0 0 0 0,1-1 1 0 0,-1 0-1 0 0,1-1 0 0 0,0 0 0 0 0,0-1 1 0 0,18 0-1 0 0,-20-2 8 0 0,0 0-1 0 0,1 0 1 0 0,-1-1 0 0 0,0 0-1 0 0,0-1 1 0 0,0 0 0 0 0,-1 0-1 0 0,1-1 1 0 0,-1 0 0 0 0,1-1-1 0 0,12-9 1 0 0,-6 3 21 0 0,-2 0 0 0 0,0 0 0 0 0,0-2 0 0 0,-1 1 0 0 0,0-2 0 0 0,-2 1 0 0 0,1-2 0 0 0,-2 1 0 0 0,0-1 0 0 0,9-20 0 0 0,-14 26-88 0 0,-1 1 1 0 0,0-2-1 0 0,0 1 1 0 0,-1 0-1 0 0,0-1 0 0 0,-1 1 1 0 0,0-1-1 0 0,-1 1 0 0 0,0-1 1 0 0,0 1-1 0 0,-1-1 1 0 0,0 1-1 0 0,0-1 0 0 0,-1 1 1 0 0,0 0-1 0 0,-1-1 0 0 0,0 1 1 0 0,-1 1-1 0 0,0-1 1 0 0,-6-10-1 0 0,6 12-16 0 0,0 1 0 0 0,-1-1 0 0 0,0 1 0 0 0,0 0 0 0 0,0 1 0 0 0,-1-1 0 0 0,1 1 0 0 0,-13-8 0 0 0,14 10-9 0 0,-1 1 0 0 0,1 0 0 0 0,-1 0 0 0 0,1 0 0 0 0,-1 0 0 0 0,0 1 0 0 0,0 0 0 0 0,0 0-1 0 0,0 0 1 0 0,0 1 0 0 0,0-1 0 0 0,0 1 0 0 0,0 0 0 0 0,-9 2 0 0 0,-6 2-338 0 0,1 2 1 0 0,-1 0-1 0 0,1 1 1 0 0,-27 13-1 0 0,-62 42-4009 0 0,64-31 2574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191 206 9671 0 0,'0'-6'292'0'0,"-7"-16"747"0"0,7 20-548 0 0,-1 0-1 0 0,0 0 1 0 0,1 0-1 0 0,-1 0 1 0 0,0 0 0 0 0,0 0-1 0 0,0 1 1 0 0,-1-1-1 0 0,1 0 1 0 0,0 1-1 0 0,-1-1 1 0 0,1 1 0 0 0,-1-1-1 0 0,1 1 1 0 0,-1 0-1 0 0,0 0 1 0 0,1 0 0 0 0,-4-2-1 0 0,3 3-299 0 0,1 0 0 0 0,-1 0 0 0 0,0 0 0 0 0,1 1 0 0 0,-1-1 0 0 0,1 0 0 0 0,-1 1 0 0 0,1-1-1 0 0,-1 1 1 0 0,1-1 0 0 0,-1 1 0 0 0,1 0 0 0 0,-1-1 0 0 0,1 1 0 0 0,-2 1 0 0 0,0 0 186 0 0,-2 1-174 0 0,0 1-1 0 0,1 0 1 0 0,-1 0 0 0 0,1 0-1 0 0,-1 0 1 0 0,1 1-1 0 0,1 0 1 0 0,-1 0 0 0 0,-5 9-1 0 0,-2 8 162 0 0,-10 24-1 0 0,15-33-264 0 0,-2 8 11 0 0,0 0 1 0 0,2 0-1 0 0,0 0 0 0 0,1 1 1 0 0,2 0-1 0 0,-3 33 0 0 0,6-43-50 0 0,0 1-1 0 0,1-1 0 0 0,0 1 1 0 0,1-1-1 0 0,0 1 0 0 0,1-1 1 0 0,0 0-1 0 0,1 0 1 0 0,0 0-1 0 0,1 0 0 0 0,1-1 1 0 0,12 21-1 0 0,-14-27-17 0 0,-1-1 0 0 0,1 1 0 0 0,0-1 1 0 0,0 0-1 0 0,0 0 0 0 0,0-1 0 0 0,1 1 0 0 0,-1-1 0 0 0,1 0 0 0 0,0 0 0 0 0,0-1 0 0 0,0 1 1 0 0,1-1-1 0 0,-1 0 0 0 0,0 0 0 0 0,1-1 0 0 0,-1 0 0 0 0,7 1 0 0 0,-2-2 22 0 0,-1 0 0 0 0,0 0 0 0 0,0-1 0 0 0,0 0 0 0 0,0-1 0 0 0,0 0 0 0 0,0 0 0 0 0,0-1 0 0 0,0 0 0 0 0,15-8 0 0 0,4-4 59 0 0,-1-1 1 0 0,-1-1-1 0 0,0-2 1 0 0,-2 0-1 0 0,0-1 0 0 0,-1-2 1 0 0,-1 0-1 0 0,33-44 1 0 0,-20 18 78 0 0,45-83 1 0 0,-69 111-176 0 0,-2 0 0 0 0,-1-1 1 0 0,0 0-1 0 0,-1-1 0 0 0,-2 0 0 0 0,0 0 0 0 0,3-33 0 0 0,-8 51-29 0 0,0 0 0 0 0,0 0 0 0 0,0 0-1 0 0,0 0 1 0 0,-1 0 0 0 0,1 0 0 0 0,-1 0 0 0 0,0 1-1 0 0,0-1 1 0 0,-1 0 0 0 0,1 0 0 0 0,-1 1 0 0 0,1-1-1 0 0,-4-3 1 0 0,4 5-141 0 0,-1 0 0 0 0,0 0 0 0 0,0 0 0 0 0,0 1 0 0 0,0-1 0 0 0,0 1 0 0 0,-1-1 0 0 0,1 1 0 0 0,0 0 0 0 0,-1 0 0 0 0,1 0 0 0 0,-1 0 0 0 0,1 0 0 0 0,-1 0 0 0 0,1 1 0 0 0,-1-1 0 0 0,0 1 0 0 0,1 0 0 0 0,-1 0 0 0 0,1 0 0 0 0,-1 0 0 0 0,-3 1 0 0 0,-26 4-6810 0 0,2 6-2145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16127 0 0,'1'-1'1242'0'0,"8"-22"-709"0"0,-3 13 2796 0 0,-5 9-3099 0 0,0 0 1 0 0,0 1-1 0 0,0-1 0 0 0,0 0 1 0 0,0 0-1 0 0,0 1 0 0 0,0-1 1 0 0,0 1-1 0 0,1-1 0 0 0,-1 1 1 0 0,0-1-1 0 0,0 1 0 0 0,0 0 1 0 0,1 0-1 0 0,-1-1 0 0 0,0 1 1 0 0,0 0-1 0 0,1 0 0 0 0,-1 0 0 0 0,0 0 1 0 0,0 1-1 0 0,1-1 0 0 0,-1 0 1 0 0,0 0-1 0 0,0 1 0 0 0,1-1 1 0 0,0 2-1 0 0,4 0-14 0 0,-1 0 0 0 0,0 0-1 0 0,0 1 1 0 0,7 5 0 0 0,57 52 635 0 0,-23-19-510 0 0,9 4 40 0 0,96 59 1 0 0,-139-97-361 0 0,0-1 1 0 0,0 1 0 0 0,1-2-1 0 0,0 0 1 0 0,0 0-1 0 0,1-1 1 0 0,-1-1 0 0 0,26 3-1 0 0,29-1-1258 0 0,-67-5 582 0 0,1 0-867 0 0,6 0-373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 10135 0 0,'0'0'778'0'0,"0"0"-205"0"0,0 0 1019 0 0,0 1 500 0 0,-4 49 4747 0 0,8 27-3962 0 0,-1-20-1472 0 0,-3-45-1205 0 0,3 154 1647 0 0,-5-114-1543 0 0,-9 61 1 0 0,7-92-169 0 0,0 0 0 0 0,-2-1 0 0 0,0 0 0 0 0,-1 0 0 0 0,-1 0 0 0 0,-1-1 0 0 0,-1 0 0 0 0,-22 32 0 0 0,22-38-90 0 0,-1 0-1 0 0,0 0 1 0 0,0-2 0 0 0,-1 1-1 0 0,-1-1 1 0 0,0-1 0 0 0,0-1-1 0 0,-1 0 1 0 0,0 0 0 0 0,-1-1-1 0 0,-29 11 1 0 0,39-18-54 0 0,-1 1 0 0 0,0-1-1 0 0,1 0 1 0 0,-1 0 0 0 0,0-1 0 0 0,1 0-1 0 0,-1 0 1 0 0,0 0 0 0 0,1-1-1 0 0,-1 0 1 0 0,0 0 0 0 0,1 0 0 0 0,-7-2-1 0 0,9 1-114 0 0,-1 1 0 0 0,0-1 0 0 0,1 1 0 0 0,0-1 0 0 0,-1 0 0 0 0,1 0 0 0 0,0 0 0 0 0,0-1 0 0 0,0 1 0 0 0,0-1 0 0 0,1 0 0 0 0,-1 0 0 0 0,1 0 0 0 0,-1 0 0 0 0,1 0 0 0 0,0 0 0 0 0,0-1 0 0 0,1 1 0 0 0,-1-1 0 0 0,-1-3 0 0 0,-2-17-1458 0 0,3-4-67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34 128 17047 0 0,'-7'-31'1600'0'0,"-5"-12"-66"0"0,2 16 5279 0 0,9 26-5799 0 0,1 1-423 0 0,0 0-82 0 0,-1-2-79 0 0,-1-5-258 0 0,2 0-248 0 0,0 7 4 0 0,0 0-1 0 0,0-1 1 0 0,1 1 0 0 0,-1-1 0 0 0,0 1 0 0 0,0 0 0 0 0,1-1 0 0 0,-1 1-1 0 0,0 0 1 0 0,1-1 0 0 0,-1 1 0 0 0,1 0 0 0 0,-1 0 0 0 0,0 0 0 0 0,1-1-1 0 0,-1 1 1 0 0,1 0 0 0 0,-1 0 0 0 0,0 0 0 0 0,1-1 0 0 0,0 1-135 0 0,7-3-858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10 17503 0 0,'0'-1'269'0'0,"0"1"0"0"0,0 0 0 0 0,0-1 0 0 0,0 1 0 0 0,0-1 0 0 0,0 1 0 0 0,0 0 0 0 0,0-1 1 0 0,0 1-1 0 0,0 0 0 0 0,0-1 0 0 0,-1 1 0 0 0,1 0 0 0 0,0-1 0 0 0,0 1 0 0 0,0 0 0 0 0,-1-1 0 0 0,1 1 0 0 0,0 0 0 0 0,0 0 0 0 0,-1-1 0 0 0,1 1 0 0 0,0 0 0 0 0,-1 0 0 0 0,1 0 0 0 0,0-1 0 0 0,-1 1 0 0 0,1 0 0 0 0,-1 0 0 0 0,1 0-121 0 0,-1 0-1 0 0,1 1 0 0 0,-1-1 1 0 0,1 0-1 0 0,-1 1 1 0 0,1-1-1 0 0,-1 1 1 0 0,1-1-1 0 0,-1 0 1 0 0,1 1-1 0 0,0-1 0 0 0,-1 1 1 0 0,1-1-1 0 0,0 1 1 0 0,-1 1-1 0 0,-11 29 68 0 0,11-28 316 0 0,-20 83 750 0 0,13-45-987 0 0,-1 6 20 0 0,-5 91 1 0 0,13 51-172 0 0,0-7-130 0 0,-5-83-13 0 0,0 135 0 0 0,6-231 128 0 0,1 10-599 0 0,1-12-240 0 0,0-7-143 0 0,1-5-214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347 306 21391 0 0,'0'0'984'0'0,"1"0"-25"0"0,12-9-421 0 0,-12 8 294 0 0,-1 1 267 0 0,8 5 1089 0 0,-5-3-2055 0 0,-1 0 0 0 0,0 0 0 0 0,0 0 0 0 0,0 1 0 0 0,0-1 0 0 0,0 1-1 0 0,-1 0 1 0 0,1 0 0 0 0,1 5 0 0 0,11 30 400 0 0,-10-26-434 0 0,55 231 527 0 0,-17-60-413 0 0,-34-153-140 0 0,5 17 137 0 0,15 93 1 0 0,-26-125-176 0 0,-2 0 1 0 0,1 0 0 0 0,-2 1-1 0 0,0-1 1 0 0,0 0-1 0 0,-2 0 1 0 0,0 0 0 0 0,0-1-1 0 0,-2 1 1 0 0,-9 21-1 0 0,8-23-17 0 0,-2 0 1 0 0,0 0-1 0 0,0 0 0 0 0,-1-1 0 0 0,-1-1 0 0 0,0 0 0 0 0,-1 0 0 0 0,0-1 0 0 0,0 0 0 0 0,-1-1 0 0 0,0 0 0 0 0,-1-1 1 0 0,-21 11-1 0 0,24-14-6 0 0,0-1-1 0 0,-1 0 1 0 0,1-1 0 0 0,-1 0 0 0 0,0 0 0 0 0,0-1 0 0 0,1-1 0 0 0,-1 0-1 0 0,0 0 1 0 0,-1-1 0 0 0,1 0 0 0 0,0-1 0 0 0,1-1 0 0 0,-1 1 0 0 0,0-2 0 0 0,0 1-1 0 0,1-2 1 0 0,-1 1 0 0 0,-11-7 0 0 0,10 4-103 0 0,1-1 1 0 0,0 0-1 0 0,0 0 1 0 0,1-1-1 0 0,0-1 1 0 0,-17-17-1 0 0,21 19-145 0 0,1 0-1 0 0,0 0 1 0 0,0-1-1 0 0,1 1 1 0 0,0-1-1 0 0,0 0 1 0 0,1 0-1 0 0,0 0 1 0 0,1 0-1 0 0,-1-1 1 0 0,0-12-1 0 0,0-14-6863 0 0,3-3-2200 0 0</inkml:trace>
  <inkml:trace contextRef="#ctx0" brushRef="#br0" timeOffset="1">439 182 11055 0 0,'-18'-33'877'0'0,"-1"-3"435"0"0,4 13 5378 0 0,-1-3 1251 0 0,1-3-4928 0 0,7 13-2361 0 0,8 9-1572 0 0,8 1-6491 0 0,-7 5 6402 0 0,7-4-8536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0,'0'0'1636'0'0,"0"0"-1059"0"0,0 0-313 0 0,0 0 543 0 0,1 0 258 0 0,69 42 412 0 0,1-4 0 0 0,2-2-1 0 0,89 29 1 0 0,-77-38-1461 0 0,-25-10 13 0 0,0 3 1 0 0,74 37-1 0 0,-129-55-27 0 0,-1 1 0 0 0,0-1 0 0 0,0 1 1 0 0,0-1-1 0 0,0 1 0 0 0,0 0 0 0 0,-1 1 0 0 0,1-1 0 0 0,-1 1 0 0 0,0-1 0 0 0,0 1 1 0 0,0 0-1 0 0,-1 0 0 0 0,1 0 0 0 0,-1 0 0 0 0,0 1 0 0 0,0-1 0 0 0,0 1 1 0 0,-1-1-1 0 0,0 1 0 0 0,1 0 0 0 0,-2-1 0 0 0,1 1 0 0 0,-1 0 0 0 0,1 0 0 0 0,-1 0 1 0 0,0-1-1 0 0,-1 1 0 0 0,-1 7 0 0 0,-2 6 14 0 0,-1 0 0 0 0,-1 0 0 0 0,-1-1 0 0 0,-1 1 0 0 0,0-2 0 0 0,-11 18 0 0 0,-70 91 146 0 0,75-107-148 0 0,-16 18 52 0 0,-1-1-1 0 0,-2-2 1 0 0,-2-2-1 0 0,-54 40 1 0 0,50-40-136 0 0,12-10-400 0 0,-1 0-1 0 0,-51 28 1 0 0,55-38-1241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40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1322 108 7599 0 0,'0'0'348'0'0,"0"0"-6"0"0,0 0-153 0 0,0 0 175 0 0,0 0 99 0 0,0 0 17 0 0,0 0-6 0 0,0 0-47 0 0,0 0-19 0 0,0 0-7 0 0,0 0 30 0 0,0 0 129 0 0,0 0 59 0 0,0 0 11 0 0,0 0 18 0 0,0 0 67 0 0,0 0 28 0 0,0 0 7 0 0,0 0-28 0 0,0 0-130 0 0,0 0-59 0 0,0 0-12 0 0,0 0-21 0 0,0 0-84 0 0,-1 0-37 0 0,-19 2 346 0 0,18-2-418 0 0,0-1-19 0 0,-28-16 1033 0 0,24 13-1201 0 0,1 0-1 0 0,0 1 0 0 0,-1 0 1 0 0,1 1-1 0 0,-12-5 0 0 0,1 3 140 0 0,0 0 0 0 0,0 1 0 0 0,0 1 0 0 0,0 1 0 0 0,-1 0 0 0 0,-28 3 0 0 0,28 0-172 0 0,0 1 0 0 0,1 1 0 0 0,-1 1 0 0 0,1 0 0 0 0,-16 8 0 0 0,1 1 32 0 0,0 1 0 0 0,2 2 1 0 0,-34 24-1 0 0,-27 23 37 0 0,-18 22 44 0 0,7-2 80 0 0,64-48-129 0 0,1 2 0 0 0,1 1 1 0 0,3 1-1 0 0,-41 68 0 0 0,29-28-83 0 0,-46 118 0 0 0,74-155-40 0 0,1 2-1 0 0,-13 65 0 0 0,-5 96 120 0 0,10-54-85 0 0,-1 113 18 0 0,18-156-23 0 0,1 9 56 0 0,-2 26 55 0 0,1-10-85 0 0,3 52 34 0 0,21 65-12 0 0,-7-113-71 0 0,-2-63 14 0 0,-4-43-8 0 0,1 43 0 0 0,-5 25 12 0 0,-2 100 96 0 0,1-132-48 0 0,11 97 0 0 0,-10-162-100 0 0,5 42 47 0 0,3-1 0 0 0,17 50 0 0 0,4 18 20 0 0,-27-96-66 0 0,27 106 33 0 0,-24-105-29 0 0,0-1 0 0 0,1 0 0 0 0,0 0-1 0 0,1-1 1 0 0,12 17 0 0 0,-14-23-4 0 0,2 1 0 0 0,-1-1 0 0 0,1-1 0 0 0,16 14 0 0 0,-8-7 47 0 0,27 21-36 0 0,10 10-13 0 0,-43-38 1 0 0,-1 0 0 0 0,16 10 0 0 0,11 9 0 0 0,-26-20 5 0 0,0 0 0 0 0,1-1 1 0 0,-1 0-1 0 0,23 9 0 0 0,18 11 33 0 0,-40-20-33 0 0,1 0 1 0 0,-1-1-1 0 0,1-1 0 0 0,0 1 1 0 0,1-2-1 0 0,21 5 0 0 0,80 2 61 0 0,-24-4-41 0 0,42 19-25 0 0,-62-10 31 0 0,81 5 0 0 0,-121-17-29 0 0,117 7 39 0 0,-47-3-18 0 0,336 6-23 0 0,-341-6 40 0 0,-27-1-16 0 0,-15-2-24 0 0,-25-1 0 0 0,27-1 0 0 0,28 2 0 0 0,-9 1 0 0 0,133-9 64 0 0,-87 1-39 0 0,293 1 142 0 0,-223-3-135 0 0,2-15 27 0 0,-68 6-33 0 0,-65 8-21 0 0,246-21 4 0 0,1 16-12 0 0,363-2 3 0 0,-82-23 0 0 0,-337 18 0 0 0,-47 1 0 0 0,113-6 0 0 0,36 8 33 0 0,-16 0-2 0 0,-283 13-31 0 0,327-13 0 0 0,-71 4-6 0 0,-46 3 76 0 0,-198 4-38 0 0,67-13 0 0 0,-128 16-32 0 0,50-8 95 0 0,0-3 0 0 0,80-29 0 0 0,-116 33-66 0 0,1 0-1 0 0,-1-2 1 0 0,0 0-1 0 0,-1-1 1 0 0,0-1-1 0 0,0 0 0 0 0,-2-1 1 0 0,1-1-1 0 0,-2-1 1 0 0,0 0-1 0 0,20-28 1 0 0,12-26 164 0 0,65-133 0 0 0,18-98-35 0 0,-110 252-123 0 0,-1-2 1 0 0,13-64-1 0 0,8-107 47 0 0,-30 151-86 0 0,-1-84 1 0 0,-10-13 180 0 0,2-137-114 0 0,19 51-63 0 0,-16 192 0 0 0,7-203 0 0 0,-8 143 0 0 0,-5-153 0 0 0,-21 66 0 0 0,7 103 0 0 0,-13-104 0 0 0,27 120 0 0 0,0 60 0 0 0,-5-43 0 0 0,6 63 0 0 0,0-1 0 0 0,-1 0 0 0 0,-1 1 0 0 0,1-1 0 0 0,-7-11 0 0 0,7 15 0 0 0,0 1 0 0 0,0-1 0 0 0,1 0 0 0 0,0 0 0 0 0,0-1 0 0 0,1 1 0 0 0,0 0 0 0 0,0-1 0 0 0,0-10 0 0 0,1 0 0 0 0,-1-23 0 0 0,0 6 0 0 0,-3-18 100 0 0,4 48-77 0 0,-1-1 1 0 0,0 1-1 0 0,0-1 0 0 0,0 1 0 0 0,0 0 1 0 0,-5-8-1 0 0,4 7-5 0 0,0-1 0 0 0,0 1-1 0 0,0-1 1 0 0,0-5 0 0 0,-2-76-18 0 0,3 27 0 0 0,0 54 0 0 0,0 1 0 0 0,0 0 0 0 0,0-1 0 0 0,0 1 0 0 0,-1 0 0 0 0,1 0 0 0 0,-2 0 0 0 0,1 0 0 0 0,-5-8 0 0 0,-2 1 0 0 0,0 1 0 0 0,0 0 0 0 0,-11-10 0 0 0,15 16 0 0 0,-1 1 0 0 0,1-1 0 0 0,0 1 0 0 0,-1 1 0 0 0,0-1 0 0 0,0 1 0 0 0,0 0 0 0 0,0 0 0 0 0,-1 1 0 0 0,1 0 0 0 0,-1 0 0 0 0,1 0 0 0 0,-1 1 0 0 0,0 0 0 0 0,-11-1 0 0 0,-45-1-26 0 0,0 2 0 0 0,0 3 0 0 0,-81 13-1 0 0,-183 50-313 0 0,123-9-2702 0 0,122-30-7527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3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64 4607 0 0,'0'0'354'0'0,"0"0"-4"0"0,0 0 854 0 0,0 0 402 0 0,0 0 80 0 0,0 0-48 0 0,0 0-246 0 0,0 0-106 0 0,0 0-26 0 0,0 0-17 0 0,0 0-58 0 0,0 0-29 0 0,0 0-4 0 0,0 0-42 0 0,0 0-183 0 0,0 0-84 0 0,0 0-12 0 0,0 0-37 0 0,0 0-130 0 0,0 0-58 0 0,0 0-13 0 0,3-6 758 0 0,-3 6-1296 0 0,0 0 1 0 0,0-1-1 0 0,0 1 1 0 0,0 0-1 0 0,0 0 1 0 0,0-1 0 0 0,0 1-1 0 0,0 0 1 0 0,0 0-1 0 0,0-1 1 0 0,0 1-1 0 0,0 0 1 0 0,0 0-1 0 0,0-1 1 0 0,-1 1-1 0 0,1 0 1 0 0,0 0-1 0 0,0-1 1 0 0,0 1 0 0 0,0 0-1 0 0,-1 0 1 0 0,1 0-1 0 0,0-1 1 0 0,0 1-1 0 0,-1 0 1 0 0,1 0-1 0 0,0 0 1 0 0,0 0-1 0 0,-1 0 1 0 0,1 0 0 0 0,0-1-1 0 0,0 1 1 0 0,-1 0-1 0 0,1 0 1 0 0,0 0-1 0 0,0 0 1 0 0,-1 0-1 0 0,1 0 1 0 0,-15 4 384 0 0,-14 11-293 0 0,-10 13 369 0 0,35-26-489 0 0,1 1 1 0 0,0 0-1 0 0,0 1 0 0 0,0-1 1 0 0,0 1-1 0 0,1-1 1 0 0,-1 1-1 0 0,-3 7 1 0 0,5-7-22 0 0,0-1 1 0 0,-1 1-1 0 0,1-1 1 0 0,1 1-1 0 0,-1 0 1 0 0,0 0-1 0 0,1 3 1 0 0,-1 4-6 0 0,-1 2 15 0 0,2 0 0 0 0,0 0 0 0 0,1 0-1 0 0,0 0 1 0 0,3 15 0 0 0,-2-17 6 0 0,-1-8-20 0 0,-1-1 4 0 0,0 1-1 0 0,0 0 1 0 0,1-1-1 0 0,-1 0 1 0 0,1 1-1 0 0,-1-1 1 0 0,1 1-1 0 0,0-1 1 0 0,0 0 0 0 0,2 3-1 0 0,7 14 7 0 0,2 10-1 0 0,6 2 42 0 0,-17-29-53 0 0,0-1 0 0 0,0 1 0 0 0,0-1 0 0 0,1 1 0 0 0,-1-1 0 0 0,0 1 0 0 0,1-1 0 0 0,-1 0 0 0 0,1 0 0 0 0,-1 0 0 0 0,1 1 0 0 0,-1-2 0 0 0,1 1 0 0 0,0 0-1 0 0,2 1 1 0 0,3 1 12 0 0,0 1 7 0 0,0 1 0 0 0,1-1 1 0 0,-1-1-1 0 0,1 1 0 0 0,0-1 1 0 0,0-1-1 0 0,0 1 0 0 0,0-1 1 0 0,1-1-1 0 0,-1 1 0 0 0,0-2 1 0 0,1 1-1 0 0,-1-1 0 0 0,1 0 1 0 0,9-2-1 0 0,66 2-8 0 0,-81-1 31 0 0,8 0-31 0 0,-11 1-13 0 0,21-10 57 0 0,-13 6-36 0 0,-1-1-1 0 0,0 1 1 0 0,-1-1-1 0 0,1-1 1 0 0,-1 1-1 0 0,0-1 0 0 0,0 0 1 0 0,-1 0-1 0 0,0-1 1 0 0,0 0-1 0 0,6-11 1 0 0,-10 17-15 0 0,0 0 1 0 0,-1-1 0 0 0,1 1 0 0 0,-1 0 0 0 0,1 0 0 0 0,-1 0-1 0 0,1 0 1 0 0,-1 0 0 0 0,1-1 0 0 0,-1 1 0 0 0,0-2 0 0 0,2-3-12 0 0,13-11 9 0 0,-9 10 13 0 0,-1-1 0 0 0,0 1 0 0 0,0-1 0 0 0,0 0 0 0 0,-1 0 0 0 0,0-1 1 0 0,-1 1-1 0 0,0-1 0 0 0,0 0 0 0 0,-1 0 0 0 0,0 0 0 0 0,0 0 0 0 0,-1 0 0 0 0,-1 0 0 0 0,1-1 0 0 0,-1 1 0 0 0,-1 0 0 0 0,0 0 0 0 0,0 0 1 0 0,-1 0-1 0 0,0 0 0 0 0,-1 0 0 0 0,1 0 0 0 0,-2 0 0 0 0,-3-7 0 0 0,3 10-15 0 0,1 0 0 0 0,-1 1 0 0 0,0-1 0 0 0,0 1 0 0 0,-1 0 0 0 0,1 1 0 0 0,-1-1 0 0 0,0 1 0 0 0,-1 0 0 0 0,1 0 0 0 0,-1 0 0 0 0,1 1 0 0 0,-1 0 0 0 0,0 0 0 0 0,0 0 0 0 0,-11-2 0 0 0,0 1 0 0 0,0 1 0 0 0,-1 1 0 0 0,1 0 0 0 0,-28 2 0 0 0,34 0-102 0 0,-1 2-1 0 0,1-1 1 0 0,0 2 0 0 0,-19 5-1 0 0,17-4-98 0 0,0-1 0 0 0,-24 4 0 0 0,33-6-279 0 0,-1-1-1 0 0,1 2 1 0 0,0-1-1 0 0,-1 0 1 0 0,1 1-1 0 0,0 0 1 0 0,-7 4-1 0 0,0-1-1120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42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92 14079 0 0,'0'0'646'0'0,"0"0"-16"0"0,3-8 270 0 0,-2 2-141 0 0,1 1 0 0 0,0 0 0 0 0,0 0 0 0 0,0 0 0 0 0,1 0-1 0 0,5-8 1 0 0,-5 10-600 0 0,-1 1-1 0 0,1-1 0 0 0,0 1 1 0 0,-1-1-1 0 0,1 1 0 0 0,0 0 0 0 0,0 0 1 0 0,0 0-1 0 0,1 1 0 0 0,-1-1 1 0 0,6-1-1 0 0,3 0-52 0 0,0 0-1 0 0,0 0 1 0 0,0 2-1 0 0,0-1 1 0 0,0 1-1 0 0,19 2 1 0 0,74 12 662 0 0,-81-9-727 0 0,29 7-2677 0 0,-22-4-1609 0 0,3 0-3538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1:29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29 383 15343 0 0,'0'0'704'0'0,"0"0"-14"0"0,-6-7-420 0 0,4 4 37 0 0,-1-1-1 0 0,1 0 1 0 0,-1 0-1 0 0,1 0 1 0 0,0 0-1 0 0,1 0 0 0 0,-1-1 1 0 0,1 1-1 0 0,-1 0 1 0 0,1-1-1 0 0,1 1 1 0 0,-1-1-1 0 0,1-7 1 0 0,0 4 17 0 0,1 1 0 0 0,0 0 0 0 0,0 0 1 0 0,1 0-1 0 0,0 0 0 0 0,0 0 0 0 0,1 0 0 0 0,3-6 1 0 0,3-3 36 0 0,0 0 0 0 0,2 0 0 0 0,0 1 1 0 0,1 1-1 0 0,24-25 0 0 0,-16 20-166 0 0,1 1 0 0 0,0 1 0 0 0,28-17-1 0 0,-41 28-172 0 0,1 2 0 0 0,-1-1-1 0 0,1 1 1 0 0,1 1-1 0 0,-1 0 1 0 0,0 0 0 0 0,1 0-1 0 0,0 1 1 0 0,-1 1-1 0 0,1 0 1 0 0,0 0-1 0 0,12 1 1 0 0,-16 1-17 0 0,-1-1-1 0 0,1 1 1 0 0,-1 1-1 0 0,1-1 1 0 0,-1 1-1 0 0,0-1 1 0 0,0 1-1 0 0,1 1 0 0 0,-2-1 1 0 0,1 1-1 0 0,0 0 1 0 0,0 0-1 0 0,6 6 1 0 0,-5-3 1 0 0,-1 0 0 0 0,1 0 1 0 0,-2 1-1 0 0,1 0 0 0 0,-1-1 1 0 0,0 1-1 0 0,0 1 0 0 0,4 11 0 0 0,-1 1 13 0 0,-2 2-1 0 0,0-1 0 0 0,-1 0 1 0 0,-1 1-1 0 0,-1 0 1 0 0,-1 22-1 0 0,-2-18-9 0 0,-1-1 0 0 0,-2 1 0 0 0,0-1 0 0 0,-1 0 0 0 0,-2 0 0 0 0,-14 37 0 0 0,0-14 6 0 0,-2-1 0 0 0,-34 53 0 0 0,20-46-15 0 0,-50 56 0 0 0,55-72 0 0 0,32-38 0 0 0,-15 18 0 0 0,-27 26 0 0 0,38-40 0 0 0,-1 1 0 0 0,0-2 0 0 0,0 1 0 0 0,0 0 0 0 0,-1-1 0 0 0,1 0 0 0 0,-1-1 0 0 0,0 1 0 0 0,0-1 0 0 0,0 0 0 0 0,-8 1 0 0 0,13-2 0 0 0,0-1 0 0 0,0 0 0 0 0,-1 0 0 0 0,1 0 0 0 0,0 0 0 0 0,-1 0 0 0 0,1 0 0 0 0,0 0 0 0 0,-1-1 0 0 0,1 1 0 0 0,0 0 0 0 0,-1-1 0 0 0,1 1 0 0 0,0-1 0 0 0,0 1 0 0 0,0-1 0 0 0,0 0 0 0 0,-1 1 0 0 0,1-1 0 0 0,0 0 0 0 0,0 0 0 0 0,-1-1 0 0 0,1 0 0 0 0,-1 0 0 0 0,1 0 0 0 0,0 0 0 0 0,0 0 0 0 0,0-1 0 0 0,0 1 0 0 0,0 0 0 0 0,1-1 0 0 0,-1 1 0 0 0,1-1 0 0 0,-1-2 0 0 0,0-3 0 0 0,1 0 0 0 0,0-1 0 0 0,1 1 0 0 0,-1 0 0 0 0,2 0 0 0 0,1-10 0 0 0,-1 12-1 0 0,0 0-1 0 0,1 0 1 0 0,-1 1-1 0 0,1-1 0 0 0,0 0 1 0 0,1 1-1 0 0,-1 0 1 0 0,1 0-1 0 0,0 0 1 0 0,0 0-1 0 0,1 1 1 0 0,-1-1-1 0 0,1 1 1 0 0,0 0-1 0 0,0 1 1 0 0,0-1-1 0 0,1 1 1 0 0,-1 0-1 0 0,1 0 1 0 0,9-3-1 0 0,-4 3-1 0 0,0 0 0 0 0,1 1 0 0 0,-1 0 0 0 0,1 0 1 0 0,-1 1-1 0 0,1 1 0 0 0,-1 0 0 0 0,1 0 0 0 0,-1 1 0 0 0,16 4 0 0 0,17 6 15 0 0,0 3 1 0 0,74 34-1 0 0,-66-25 2 0 0,63 18-1 0 0,-105-38-93 0 0,0-1 1 0 0,0 0-1 0 0,0-1 0 0 0,1 0 1 0 0,11 0-1 0 0,-18-1 41 0 0,0 0 1 0 0,0-1-1 0 0,-1 1 0 0 0,1-1 0 0 0,0 0 0 0 0,-1 0 1 0 0,1 0-1 0 0,0 0 0 0 0,-1-1 0 0 0,0 0 1 0 0,1 1-1 0 0,-1-1 0 0 0,0 0 0 0 0,0-1 0 0 0,0 1 1 0 0,0 0-1 0 0,3-4 0 0 0,0-2-1224 0 0,0 0-1 0 0,7-12 0 0 0,-4 4-553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1:30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1142 238 4143 0 0,'-16'-24'286'0'0,"0"1"0"0"0,-1 0 0 0 0,-26-25-1 0 0,30 36 1670 0 0,0 0 0 0 0,-1 1 0 0 0,-24-14 0 0 0,21 15-583 0 0,1 1 0 0 0,-2 1 0 0 0,1 0 0 0 0,-26-7 0 0 0,30 12-1091 0 0,1 1 0 0 0,-1 0 1 0 0,0 1-1 0 0,1 0 0 0 0,-1 1 0 0 0,0 0 0 0 0,-20 3 0 0 0,-6 4 109 0 0,0 2-1 0 0,0 1 1 0 0,1 2-1 0 0,1 2 0 0 0,0 1 1 0 0,1 2-1 0 0,0 1 1 0 0,2 2-1 0 0,0 1 1 0 0,-59 50-1 0 0,78-56-350 0 0,-1 0 1 0 0,2 1-1 0 0,0 1 0 0 0,1 0 0 0 0,-17 31 1 0 0,-43 101 50 0 0,49-95-49 0 0,9-19-34 0 0,1 1 1 0 0,2 0-1 0 0,2 1 0 0 0,1 0 1 0 0,2 1-1 0 0,2 0 1 0 0,1 0-1 0 0,2 68 0 0 0,5-61 0 0 0,1-1-1 0 0,3 1 0 0 0,1-1 1 0 0,3 0-1 0 0,1-1 0 0 0,2 0 1 0 0,23 46-1 0 0,-21-56-9 0 0,2-2-1 0 0,1 0 0 0 0,2-1 1 0 0,1-1-1 0 0,1-1 1 0 0,1-1-1 0 0,1-1 1 0 0,52 40-1 0 0,-43-41 0 0 0,1-1 0 0 0,2-2 0 0 0,0-1 0 0 0,1-2 0 0 0,0-2 0 0 0,2-1 0 0 0,50 12 0 0 0,-38-15 13 0 0,1-2 1 0 0,1-3-1 0 0,102 3 1 0 0,-115-12 61 0 0,0-2 0 0 0,0-1 0 0 0,0-2 0 0 0,0-2 0 0 0,67-23 0 0 0,-62 15 51 0 0,-1-2 0 0 0,0-2-1 0 0,55-35 1 0 0,-81 42-70 0 0,1-1 0 0 0,-2 0 1 0 0,0-1-1 0 0,-1-1 0 0 0,0-1 0 0 0,-2-1 0 0 0,0 0 0 0 0,-1-1 0 0 0,13-21 0 0 0,-8 4 40 0 0,-2-1-1 0 0,-1-1 1 0 0,15-53-1 0 0,18-120 327 0 0,-39 150-235 0 0,-2-1 0 0 0,-4 0 0 0 0,-2-1 0 0 0,-3 1 1 0 0,-2 0-1 0 0,-3 0 0 0 0,-3 0 0 0 0,-21-72 0 0 0,26 116-151 0 0,-1 1 0 0 0,-2-1 0 0 0,1 1 0 0 0,-2 0 0 0 0,0 1 0 0 0,-1 0 0 0 0,-1 0 0 0 0,0 1 0 0 0,-2 0 0 0 0,1 1 0 0 0,-2 0 0 0 0,1 1 0 0 0,-2 0 0 0 0,0 1 0 0 0,0 1 0 0 0,-31-18 0 0 0,10 10 14 0 0,-2 1-1 0 0,0 3 1 0 0,0 1-1 0 0,-73-18 1 0 0,32 17 11 0 0,-117-9-1 0 0,135 21 285 0 0,-65 3-1 0 0,33 10-1899 0 0,64-4-2689 0 0,-33 10 0 0 0,30-6-5351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31.775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384 257 8695 0 0,'0'0'398'0'0,"0"0"-9"0"0,0-2-248 0 0,3-25 40 0 0,-3-20 4572 0 0,0 41-3975 0 0,0 0-1 0 0,-1 0 1 0 0,0 1-1 0 0,0-1 1 0 0,-1 0-1 0 0,0 1 1 0 0,0-1-1 0 0,0 1 1 0 0,-1-1-1 0 0,-4-7 1 0 0,6 12-678 0 0,0 0 1 0 0,0-1 0 0 0,0 1-1 0 0,0 0 1 0 0,-1 0-1 0 0,1 0 1 0 0,0 0 0 0 0,-1 0-1 0 0,1 0 1 0 0,0 0-1 0 0,-1 1 1 0 0,1-1 0 0 0,-1 0-1 0 0,1 1 1 0 0,-1-1 0 0 0,0 1-1 0 0,1 0 1 0 0,-1-1-1 0 0,1 1 1 0 0,-1 0 0 0 0,0 0-1 0 0,1 0 1 0 0,-1 0-1 0 0,0 0 1 0 0,1 0 0 0 0,-1 1-1 0 0,0-1 1 0 0,1 1-1 0 0,-1-1 1 0 0,-2 2 0 0 0,-1 0-60 0 0,1 1 0 0 0,-1-1 0 0 0,1 1 0 0 0,0 0 0 0 0,0 0 1 0 0,0 0-1 0 0,0 1 0 0 0,-4 5 0 0 0,-15 18 79 0 0,1 1 0 0 0,2 0 0 0 0,-33 60 0 0 0,33-47-53 0 0,-15 30 53 0 0,-36 102 0 0 0,63-151-116 0 0,2 1 1 0 0,0 0 0 0 0,2 0-1 0 0,1 0 1 0 0,0 0-1 0 0,2 1 1 0 0,0-1-1 0 0,2 1 1 0 0,4 26-1 0 0,-3-39 0 0 0,0 0 0 0 0,1 0 1 0 0,0-1-1 0 0,1 1 0 0 0,1-1 0 0 0,-1 0 0 0 0,1 0 0 0 0,1 0 1 0 0,0-1-1 0 0,0 0 0 0 0,13 13 0 0 0,-15-18 6 0 0,0 0 0 0 0,0 0-1 0 0,1-1 1 0 0,-1 1 0 0 0,1-1-1 0 0,0 0 1 0 0,0 0 0 0 0,0-1 0 0 0,0 0-1 0 0,1 0 1 0 0,-1 0 0 0 0,1 0 0 0 0,-1-1-1 0 0,1 0 1 0 0,-1 0 0 0 0,1 0 0 0 0,0-1-1 0 0,0 0 1 0 0,-1 0 0 0 0,1 0 0 0 0,0-1-1 0 0,-1 0 1 0 0,1 0 0 0 0,5-2-1 0 0,3-2 68 0 0,0-1-1 0 0,0 0 0 0 0,-1-1 0 0 0,0 0 0 0 0,-1-1 0 0 0,19-15 0 0 0,63-63 367 0 0,-65 56-300 0 0,-1-1 0 0 0,-1-1 0 0 0,-2-2 0 0 0,23-39 0 0 0,77-177 247 0 0,-17-7-68 0 0,-93 222-448 0 0,-7 20-47 0 0,-2-1 0 0 0,0 0 0 0 0,0 0-1 0 0,4-25 1 0 0,-10 41 104 0 0,0-1-1 0 0,0 0 1 0 0,0 1 0 0 0,0-1-1 0 0,0 0 1 0 0,0 0 0 0 0,0 1-1 0 0,0-1 1 0 0,0 0 0 0 0,0 1-1 0 0,0-1 1 0 0,0 0 0 0 0,0 0-1 0 0,-1 1 1 0 0,1-1 0 0 0,0 0-1 0 0,0 1 1 0 0,-1-1 0 0 0,1 1-1 0 0,-1-1 1 0 0,1 0 0 0 0,0 1-1 0 0,-1-1 1 0 0,1 1 0 0 0,-2-2-1 0 0,-7 0-1495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32.180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0 201 11519 0 0,'3'-8'271'0'0,"-1"1"0"0"0,1-1-1 0 0,0 1 1 0 0,1 0 0 0 0,0 0-1 0 0,0 0 1 0 0,1 1 0 0 0,-1-1-1 0 0,8-7 1 0 0,5-2 1501 0 0,0 0 0 0 0,1 1 0 0 0,0 1-1 0 0,41-24 1 0 0,-51 34-1604 0 0,0 0 0 0 0,0 1 1 0 0,1 0-1 0 0,0 0 0 0 0,-1 1 0 0 0,18-2 0 0 0,-20 3-103 0 0,0 1 0 0 0,0 0-1 0 0,0 1 1 0 0,0-1 0 0 0,-1 1 0 0 0,1 1-1 0 0,0-1 1 0 0,-1 1 0 0 0,1-1 0 0 0,-1 2-1 0 0,10 4 1 0 0,-9-3 0 0 0,0 0-1 0 0,0 1 0 0 0,-1 0 1 0 0,1 0-1 0 0,-1 1 1 0 0,0-1-1 0 0,0 1 0 0 0,-1 0 1 0 0,0 1-1 0 0,0-1 1 0 0,0 1-1 0 0,2 8 0 0 0,5 11 246 0 0,13 50-1 0 0,40 160 451 0 0,-55-203-593 0 0,2-1 0 0 0,1 0 0 0 0,1-1 0 0 0,2-1 0 0 0,1 0 0 0 0,2-1 0 0 0,1 0 0 0 0,28 32 0 0 0,-41-54-144 0 0,0-1 0 0 0,1 0 0 0 0,-1 0 0 0 0,1-1 1 0 0,1 1-1 0 0,-1-1 0 0 0,1-1 0 0 0,0 0 0 0 0,0 0 0 0 0,0 0 0 0 0,0-1 1 0 0,1 0-1 0 0,0-1 0 0 0,-1 0 0 0 0,1 0 0 0 0,0-1 0 0 0,0 0 1 0 0,0-1-1 0 0,0 0 0 0 0,0 0 0 0 0,0-1 0 0 0,-1 0 0 0 0,1 0 1 0 0,0-1-1 0 0,0 0 0 0 0,10-5 0 0 0,1-1 54 0 0,36-21-1 0 0,-37 18-2645 0 0,35-15 0 0 0,-38 21-6374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34.161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436 9 12439 0 0,'0'0'958'0'0,"1"-1"-625"0"0,0-5-88 0 0,-1 5 829 0 0,0 1 348 0 0,0 0 68 0 0,0 0-66 0 0,0 0-328 0 0,0 0-140 0 0,0 0-27 0 0,6 91 1000 0 0,-2-30-1886 0 0,3 50 29 0 0,3 115-36 0 0,-10-182 106 0 0,-3 0 1 0 0,-1 0-1 0 0,-11 46 0 0 0,11-75 30 0 0,0-1 0 0 0,0 0 0 0 0,-2 0 0 0 0,0 0 0 0 0,0-1 0 0 0,-1 1 0 0 0,-16 21 0 0 0,19-29-53 0 0,-1-1-1 0 0,0 1 1 0 0,0-1 0 0 0,0-1 0 0 0,0 1-1 0 0,-1-1 1 0 0,0 1 0 0 0,0-2 0 0 0,0 1-1 0 0,0-1 1 0 0,0 0 0 0 0,-1 0 0 0 0,1 0-1 0 0,-1-1 1 0 0,0 0 0 0 0,0-1 0 0 0,0 1-1 0 0,-10-1 1 0 0,5-1-65 0 0,1 0-1 0 0,-1-1 1 0 0,1-1 0 0 0,0 0 0 0 0,0-1-1 0 0,0 0 1 0 0,0 0 0 0 0,0-1-1 0 0,0-1 1 0 0,1 0 0 0 0,0 0 0 0 0,0-1-1 0 0,0 0 1 0 0,1-1 0 0 0,0 0-1 0 0,0-1 1 0 0,1 1 0 0 0,0-2 0 0 0,0 1-1 0 0,1-1 1 0 0,0 0 0 0 0,1-1-1 0 0,0 1 1 0 0,0-1 0 0 0,1-1 0 0 0,0 1-1 0 0,-4-13 1 0 0,7 15-331 0 0,1 0-1 0 0,0 0 1 0 0,0 0-1 0 0,1 0 1 0 0,0 0-1 0 0,0 1 1 0 0,0-1-1 0 0,1 0 1 0 0,1 0-1 0 0,-1 0 1 0 0,1 0-1 0 0,0 1 1 0 0,1-1-1 0 0,0 1 1 0 0,0 0-1 0 0,7-11 1 0 0,5-6-1254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34.49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64 71 20935 0 0,'-1'-1'960'0'0,"-3"-7"-100"0"0,-1 1-1 0 0,0-1 0 0 0,-1 1 1 0 0,1 1-1 0 0,-1-1 1 0 0,-12-9-1 0 0,14 13-209 0 0,-4-3 209 0 0,6 5-5168 0 0,5 11 2677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34.848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0 167 13823 0 0,'0'0'630'0'0,"0"0"-13"0"0,0 0-78 0 0,0 0 1117 0 0,0 0 530 0 0,0 0 108 0 0,0 0-225 0 0,2-1-1012 0 0,7-1-777 0 0,-1-2-1 0 0,1 1 1 0 0,-1-1-1 0 0,0-1 1 0 0,0 1-1 0 0,-1-1 1 0 0,8-7-1 0 0,9-4-78 0 0,-13 8-125 0 0,0-1 0 0 0,0 0 0 0 0,-1 0 0 0 0,0-1 0 0 0,-1-1 0 0 0,0 1-1 0 0,0-2 1 0 0,11-19 0 0 0,-19 29 7 0 0,-1 2 10 0 0,0 0 3 0 0,0 0 0 0 0,0 0-3 0 0,0 0-10 0 0,0 0-3 0 0,0 2-60 0 0,1 0-1 0 0,-1 0 1 0 0,0 1 0 0 0,0-1-1 0 0,0 0 1 0 0,0 0 0 0 0,-1 3-1 0 0,1-1-5 0 0,-5 51 45 0 0,2-25 2 0 0,1 44 0 0 0,13 41-61 0 0,-14-40-15 0 0,5-44-2249 0 0,0-23 1047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35.22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374 0 14279 0 0,'0'0'1103'0'0,"0"0"-400"0"0,0 0 997 0 0,0 0 517 0 0,0 0 101 0 0,-1 2-196 0 0,-2 3-1813 0 0,1 0 1 0 0,0 1 0 0 0,0-1-1 0 0,0 0 1 0 0,1 1 0 0 0,0 0-1 0 0,0-1 1 0 0,0 1 0 0 0,1 0-1 0 0,0 0 1 0 0,0-1 0 0 0,1 8-1 0 0,2 10-367 0 0,10 38-1 0 0,-11-52 196 0 0,30 112-137 0 0,17 75 0 0 0,-41-151 27 0 0,6 85 1 0 0,-14-107-2 0 0,0 0 0 0 0,-2 0 1 0 0,-1 0-1 0 0,0-1 1 0 0,-11 38-1 0 0,8-43 65 0 0,-1 1-1 0 0,0-1 1 0 0,-1 0-1 0 0,-1-1 1 0 0,-1 0-1 0 0,0-1 1 0 0,-1 1-1 0 0,-14 14 1 0 0,19-24-45 0 0,0 1 0 0 0,0-1 0 0 0,-1-1 1 0 0,0 1-1 0 0,0-1 0 0 0,0 0 0 0 0,-1-1 1 0 0,0 0-1 0 0,1 0 0 0 0,-2 0 0 0 0,1-1 0 0 0,0-1 1 0 0,-1 1-1 0 0,1-1 0 0 0,-1-1 0 0 0,1 1 0 0 0,-1-2 1 0 0,0 1-1 0 0,-12-1 0 0 0,9-3-4 0 0,0 0-1 0 0,0-1 0 0 0,0 0 1 0 0,1-1-1 0 0,-1 0 1 0 0,1-1-1 0 0,0 0 1 0 0,-11-9-1 0 0,14 10-17 0 0,1-1 1 0 0,0 0-1 0 0,0 0 0 0 0,0-1 0 0 0,1 0 0 0 0,0 0 0 0 0,-8-13 0 0 0,11 16-276 0 0,1-1-1 0 0,-1 1 1 0 0,1-1-1 0 0,0 0 1 0 0,0 0-1 0 0,1 0 1 0 0,-1 0-1 0 0,1 0 1 0 0,0 0 0 0 0,0 0-1 0 0,1-1 1 0 0,0 1-1 0 0,0 0 1 0 0,0 0-1 0 0,1-6 1 0 0,2-3-1747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35.563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12 170 21479 0 0,'0'0'985'0'0,"-2"-9"321"0"0,-2-9 792 0 0,-1-36 0 0 0,5 47-1668 0 0,0-1 0 0 0,0 0 0 0 0,1 1 0 0 0,0-1 1 0 0,0 0-1 0 0,1 1 0 0 0,3-9 0 0 0,-4 13-317 0 0,4-4-79 0 0,-5 6-59 0 0,1 1-1 0 0,0-1 1 0 0,-1 0 0 0 0,1 1 0 0 0,-1-1 0 0 0,1 0 0 0 0,0 1 0 0 0,0-1-1 0 0,-1 1 1 0 0,1-1 0 0 0,0 1 0 0 0,0-1 0 0 0,0 1 0 0 0,-1 0 0 0 0,1-1 0 0 0,0 1-1 0 0,0 0 1 0 0,0 0 0 0 0,0-1 0 0 0,0 1 0 0 0,0 0 0 0 0,0 0 0 0 0,0 0 0 0 0,0 0-1 0 0,-1 0 1 0 0,1 1 0 0 0,0-1 0 0 0,0 0 0 0 0,0 0 0 0 0,0 0 0 0 0,0 1-1 0 0,0-1 1 0 0,-1 1 0 0 0,1-1 0 0 0,0 0 0 0 0,0 1 0 0 0,0-1 0 0 0,-1 1 0 0 0,1 0-1 0 0,0-1 1 0 0,-1 1 0 0 0,1 0 0 0 0,0 0 0 0 0,1 0-68 0 0,8 9-1140 0 0,0 2-330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08.862"/>
    </inkml:context>
    <inkml:brush xml:id="br0">
      <inkml:brushProperty name="width" value="0.1" units="cm"/>
      <inkml:brushProperty name="height" value="0.6" units="cm"/>
      <inkml:brushProperty name="color" value="#33CCFF"/>
      <inkml:brushProperty name="inkEffects" value="pencil"/>
    </inkml:brush>
  </inkml:definitions>
  <inkml:trace contextRef="#ctx0" brushRef="#br0">126 122 4143 213821 53683,'0'0'368'0'0,"0"-4"1592"0"0,0-4 296 0 0,0-2 2408 0 0,0-1-3520 0 0,-1 0 608 0 0,0 1-400 0 0,-1 2-488 0 0,-3 3-248 0 0,-4 3-352 0 0,-5 7-24 0 0,-2 5-32 0 0,-2 5 32 0 0,1 3-96 0 0,2-1 0 0 0,4 0 64 0 0,3-3-136 0 0,3-1-72 0 0,2-3 0 0 0,2-3 0 0 0,1-3 0 0 0,3-2 64 0 0,5-2 48 0 0,7-5 56 0 0,5-4-88 0 0,3-4 0 0 0,-2 0-80 0 0,-1-2 80 0 0,-3 1-8 0 0,-5 3 24 0 0,-3 3-8 0 0,-4 3-8 0 0,-6 6 0 0 0,-5 5 0 0 0,-6 5 0 0 0,-3 6-80 0 0,-1 3 0 0 0,2 1 0 0 0,1-3 0 0 0,3-3 0 0 0,4-3 0 0 0,2-5 0 0 0,1-3 0 0 0,4-1 0 0 0,5-1 0 0 0,5-1 0 0 0,3-2 0 0 0,1-2 0 0 0,-2 0 0 0 0,-2 0 0 0 0,-3 0 80 0 0,-2 0 88 0 0,-4 1 8 0 0,0 3-88 0 0,-2 3-88 0 0,-1 2 96 0 0,0 2 96 0 0,0-1-96 0 0,0-1-96 0 0,0 0 0 0 0,0-1 0 0 0,1-1 0 0 0,0-2 0 0 0,0 0 0 0 0,0-2 64 0 0,4 0-64 0 0,4-1 0 0 0,4-1 64 0 0,0-1-64 0 0,-2 0 0 0 0,-2 1 64 0 0,-2-1-64 0 0,-2 1 0 0 0,-1 1 64 0 0,-3 0-64 0 0,2-2 0 0 0,0 0 0 0 0,1-2 64 0 0,1-4 16 0 0,-1-1 0 0 0,0-1 0 0 0,-1 0 176 0 0,0-2 136 0 0,-2 1-32 0 0,-1 0-200 0 0,-2 2-8 0 0,-1 1 112 0 0,-1 1-56 0 0,-3 2-104 0 0,-1 2-16 0 0,0 1-8 0 0,-1 4-80 0 0,1 1 0 0 0,2 1 0 0 0,0 1 0 0 0,2-1 0 0 0,2 0 0 0 0,1-1 0 0 0,2 0 0 0 0,-1-2 0 0 0,1 1 0 0 0,2-3 0 0 0,2-1 0 0 0,3-4 0 0 0,3-4 0 0 0,2-3 0 0 0,0 0 0 0 0,-2-1 144 0 0,-1 0 16 0 0,-3 3 0 0 0,-3 0 256 0 0,-2 4-144 0 0,-2 1 8 0 0,-2 1 144 0 0,0 2-192 0 0,-1 0-120 0 0,0 3-112 0 0,-2 0 64 0 0,-3 2-64 0 0,-2 1 0 0 0,0 2 0 0 0,0 1 0 0 0,-1 2 0 0 0,-1 2-96 0 0,-1 0-120 0 0,-1 1-1080 0 0,-1 0-1552 0 0,2-2-20279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3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178 103 5527 0 0,'0'0'423'0'0,"0"0"52"0"0,0 0 1249 0 0,0 0 572 0 0,0 0 116 0 0,0 0-146 0 0,0 0-687 0 0,0 0-303 0 0,0 0-57 0 0,0 0-67 0 0,0 0-216 0 0,0 0-97 0 0,-1-6 419 0 0,-1 3 4590 0 0,0 1-5759 0 0,-1 0 1 0 0,1 0-1 0 0,-1 0 1 0 0,0 1 0 0 0,0 0-1 0 0,0-1 1 0 0,0 1-1 0 0,0 0 1 0 0,0 0 0 0 0,0 1-1 0 0,0-1 1 0 0,0 1-1 0 0,-1-1 1 0 0,1 1 0 0 0,0 0-1 0 0,0 0 1 0 0,0 0-1 0 0,0 1 1 0 0,-1-1-1 0 0,-2 2 1 0 0,3-1-75 0 0,0 0 0 0 0,0 0 0 0 0,0 0-1 0 0,0 1 1 0 0,0-1 0 0 0,0 1 0 0 0,0 0 0 0 0,1 0 0 0 0,-1 0-1 0 0,1 0 1 0 0,-1 0 0 0 0,-3 5 0 0 0,-5 4-5 0 0,7-7 26 0 0,1-2-15 0 0,-18 20-25 0 0,11-13 4 0 0,10-8-1 0 0,-10 19 13 0 0,7-15 10 0 0,0 2 10 0 0,2 8-22 0 0,0-10-5 0 0,1-4 0 0 0,-1 0 0 0 0,1 0 0 0 0,0 0 0 0 0,0 0-1 0 0,-1 0 1 0 0,1 0 0 0 0,0-1 0 0 0,0 1 0 0 0,0 0 0 0 0,0 0-1 0 0,0 0 1 0 0,0 0 0 0 0,0 0 0 0 0,1 0 0 0 0,-1 0 0 0 0,0 0-1 0 0,0 0 1 0 0,2 1 0 0 0,3 12 15 0 0,-3-9-20 0 0,8 18 0 0 0,-5-14 0 0 0,3 3 0 0 0,4-1 0 0 0,20 23 75 0 0,-24-22-44 0 0,-6-10-14 0 0,7 5-12 0 0,11 9-5 0 0,-13-12 0 0 0,1 1 0 0 0,23 18 0 0 0,7 4 64 0 0,-31-23-64 0 0,1 0 0 0 0,1-1 11 0 0,-6-3 31 0 0,5 0-31 0 0,2 0-11 0 0,1 0 8 0 0,0-1 36 0 0,1-3-32 0 0,-8 2-1 0 0,1 1 0 0 0,-1-1-1 0 0,0 0 1 0 0,0-1 0 0 0,0 1 0 0 0,0-1-1 0 0,-1 1 1 0 0,1-1 0 0 0,-1 0 0 0 0,1-1-1 0 0,-1 1 1 0 0,5-7 0 0 0,8-7 26 0 0,-9 10-14 0 0,0-1 0 0 0,-1 0-1 0 0,0 0 1 0 0,0-1 0 0 0,0 1-1 0 0,7-19 1 0 0,-8 13 10 0 0,-1 0-1 0 0,0-1 1 0 0,-1 0 0 0 0,0 0-1 0 0,0-18 1 0 0,-3 26-29 0 0,1-2 35 0 0,0 1 0 0 0,-1-1 0 0 0,-1 1 0 0 0,1-1 1 0 0,-1 1-1 0 0,-1-1 0 0 0,1 1 0 0 0,-6-13 0 0 0,5 14-39 0 0,-1-1 0 0 0,-4-4 0 0 0,3 6 0 0 0,-1 0 0 0 0,0 1 0 0 0,0 0 0 0 0,0 0 0 0 0,-1 0 0 0 0,-11-7 0 0 0,10 8 0 0 0,0 0 0 0 0,0 0 0 0 0,0 1 0 0 0,0 0 0 0 0,-1 0 0 0 0,0 1 0 0 0,1 0 0 0 0,-1 0 0 0 0,0 1 0 0 0,0 0 0 0 0,-15 0 0 0 0,17 1 0 0 0,0 0 0 0 0,0 1 0 0 0,0 0 0 0 0,1 0 0 0 0,-1 1 0 0 0,0-1 0 0 0,1 1 0 0 0,0 0 0 0 0,-1 1 0 0 0,1-1 0 0 0,0 1 0 0 0,0 0 0 0 0,0 0 0 0 0,1 1 0 0 0,-1 0 0 0 0,-7 8 0 0 0,-5 7-942 0 0,2 1 0 0 0,1 0 0 0 0,0 1 1 0 0,-12 28-1 0 0,19-36-573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35.92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23 20183 0 0,'0'0'927'0'0,"0"0"-22"0"0,0 0-417 0 0,1-1 393 0 0,6-2-203 0 0,-1 0 0 0 0,1 0 0 0 0,-1 1 0 0 0,1 0 0 0 0,0 0 0 0 0,8-1 0 0 0,-6 2-518 0 0,1 0 0 0 0,-1 0-1 0 0,0 1 1 0 0,0 0 0 0 0,0 1-1 0 0,0 0 1 0 0,0 0-1 0 0,10 3 1 0 0,-8 1-136 0 0,-2 2-24 0 0,-8-4-11 0 0,1-1 1 0 0,-1 1-1 0 0,0-1 0 0 0,0 1 1 0 0,0 0-1 0 0,0 0 0 0 0,0-1 1 0 0,-1 1-1 0 0,1 0 0 0 0,-1 0 0 0 0,0 0 1 0 0,0-1-1 0 0,0 1 0 0 0,0 0 1 0 0,0 0-1 0 0,-1 0 0 0 0,0 4 1 0 0,-2 5-97 0 0,-1 0 1 0 0,-9 19 0 0 0,7-16 41 0 0,-17 38-384 0 0,-16 43 74 0 0,36-89 375 0 0,1-2 0 0 0,1 0 0 0 0,-1 0 0 0 0,1 0 0 0 0,0 0 0 0 0,0 0 0 0 0,0 8 0 0 0,1-12 7 0 0,0 0-1 0 0,-1 0 1 0 0,1 0-1 0 0,0 0 1 0 0,1 0-1 0 0,-1 0 1 0 0,0 0-1 0 0,0 0 1 0 0,0 0 0 0 0,1 0-1 0 0,-1 0 1 0 0,0 0-1 0 0,1 0 1 0 0,-1 0-1 0 0,1 0 1 0 0,-1-1-1 0 0,1 1 1 0 0,0 0-1 0 0,-1 0 1 0 0,1 0 0 0 0,0 0-1 0 0,-1-1 1 0 0,1 1-1 0 0,0 0 1 0 0,0-1-1 0 0,0 1 1 0 0,0-1-1 0 0,0 1 1 0 0,0-1 0 0 0,-1 1-1 0 0,1-1 1 0 0,0 0-1 0 0,0 1 1 0 0,0-1-1 0 0,1 0 1 0 0,0 0-1 0 0,1 1 32 0 0,6 0 89 0 0,0 0-1 0 0,1-1 1 0 0,-1 0 0 0 0,0 0-1 0 0,0-1 1 0 0,0 0-1 0 0,0-1 1 0 0,16-5 0 0 0,25-2 42 0 0,-7 8-312 0 0,-25 3-8607 0 0,-17-2-234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36.680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1 2303 0 0,'0'0'102'0'0,"0"0"534"0"0,0 0 2162 0 0,0 0 950 0 0,0 0 188 0 0,0 0-386 0 0,0 0-1772 0 0,0 0-775 0 0,0 0-156 0 0,0 0-103 0 0,0 0-316 0 0,0 0-138 0 0,0 0-30 0 0,0 0-29 0 0,0 0-107 0 0,0 0-48 0 0,0 0-11 0 0,0 0-90 0 0,10 3-2872 0 0,-10-3-4365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37.02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42 6447 0 0,'0'0'576'0'0,"0"0"-464"0"0,0 0-112 0 0,0 0 0 0 0,0 0 1888 0 0,0 0 352 0 0,0 0 64 0 0,0 0 24 0 0,0 0-1032 0 0,0 0-208 0 0,0 0-32 0 0,0 0-16 0 0,0 0-760 0 0,0 0-152 0 0,0 0-32 0 0,8-5-5656 0 0,-1-2-1128 0 0</inkml:trace>
  <inkml:trace contextRef="#ctx0" brushRef="#br0" timeOffset="1">218 0 6911 0 0,'0'0'608'0'0,"0"0"-480"0"0,0 0-128 0 0,0 0 0 0 0,0 0 2496 0 0,0 0 472 0 0,0 0 96 0 0,-5 9 16 0 0,5-9-1704 0 0,0 0-352 0 0,0 0-64 0 0,0 0-8 0 0,0 0-656 0 0,0 0-128 0 0,0 0-24 0 0,0 0-6576 0 0,0 0-1312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37.41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571 1 13359 0 0,'0'0'612'0'0,"0"0"-14"0"0,-1 0-384 0 0,-1 0-112 0 0,0 1 0 0 0,0-1 0 0 0,0 1 0 0 0,0-1 0 0 0,0 1 0 0 0,0 0 0 0 0,0 0 0 0 0,0 0 0 0 0,0 0 0 0 0,1 0 0 0 0,-1 0 0 0 0,0 0 0 0 0,1 1 0 0 0,-1-1 0 0 0,1 1 0 0 0,0-1 0 0 0,-2 3 0 0 0,1-2 268 0 0,1 1 1 0 0,0 0-1 0 0,-1-1 1 0 0,1 1-1 0 0,0 0 1 0 0,1 0-1 0 0,-1 0 0 0 0,0 0 1 0 0,1 0-1 0 0,0 5 1 0 0,0 5 966 0 0,1 0 1 0 0,1 1-1 0 0,0-1 1 0 0,5 17-1 0 0,-5-24-1255 0 0,40 196-82 0 0,25 131 424 0 0,-61-289 0 0 0,0 71 0 0 0,-6-92-261 0 0,-2 0 0 0 0,0 0 0 0 0,-2 0 0 0 0,0-1 1 0 0,-8 23-1 0 0,9-36-101 0 0,-1 0 1 0 0,0 0-1 0 0,0 0 1 0 0,-1 0-1 0 0,0 0 1 0 0,-1-1-1 0 0,-12 14 1 0 0,13-16-25 0 0,0-1 0 0 0,-1 0 0 0 0,0-1 0 0 0,0 1 0 0 0,0-1 0 0 0,-1 0 1 0 0,1-1-1 0 0,-1 1 0 0 0,0-1 0 0 0,0-1 0 0 0,-8 3 0 0 0,-7 0 50 0 0,-1-2 0 0 0,1 0 0 0 0,-1-1 0 0 0,1-2 0 0 0,-1 0 0 0 0,0-1 0 0 0,1-1 0 0 0,-1-2 0 0 0,1 0 0 0 0,0-1 0 0 0,0-1 0 0 0,-35-15 0 0 0,33 10-74 0 0,2 0 0 0 0,-24-16 0 0 0,36 21-11 0 0,2-1-1 0 0,-1 0 1 0 0,1 0 0 0 0,0 0-1 0 0,0-1 1 0 0,1 0-1 0 0,-10-14 1 0 0,15 18-103 0 0,0 0 0 0 0,1 1 0 0 0,-1-1 0 0 0,1 0 0 0 0,0 0 0 0 0,0 0 0 0 0,0 0 0 0 0,0 0 0 0 0,1 0 0 0 0,0 0 0 0 0,0-1 0 0 0,0-4 0 0 0,1 0-540 0 0,0 1 1 0 0,1-1-1 0 0,0 1 0 0 0,6-16 0 0 0,0 4-716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37.780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88 130 15199 0 0,'-23'-38'3010'0'0,"1"2"4472"0"0,-11-5-3103 0 0,32 40-4143 0 0,1 1-39 0 0,-1-1-37 0 0,-3-5-117 0 0,1 1-79 0 0,2 4-364 0 0,1 1-164 0 0,0 0-39 0 0,2 1-214 0 0,7 5-881 0 0,1 3-379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38.160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6 30 20815 0 0,'-1'-7'-503'0'0,"-3"-10"5203"0"0,3 12-1481 0 0,3 12-2460 0 0,83 368 93 0 0,-79-340-802 0 0,-4-25-49 0 0,-1 1 0 0 0,2-1-1 0 0,5 18 1 0 0,-7-27 3 0 0,-1 0-1 0 0,1 0 1 0 0,-1 0 0 0 0,1 0 0 0 0,0 0-1 0 0,-1 1 1 0 0,1-1 0 0 0,0 0-1 0 0,0-1 1 0 0,0 1 0 0 0,-1 0 0 0 0,1 0-1 0 0,0 0 1 0 0,2 1 0 0 0,-2-2-4 0 0,-1 0 1 0 0,1 0 0 0 0,-1 0 0 0 0,1 1-1 0 0,0-1 1 0 0,-1 0 0 0 0,1 0 0 0 0,0 0-1 0 0,-1 0 1 0 0,1 0 0 0 0,-1 0 0 0 0,1 0-1 0 0,0 0 1 0 0,-1-1 0 0 0,1 1 0 0 0,0 0 0 0 0,-1 0-1 0 0,1 0 1 0 0,0-1 0 0 0,2-1 2 0 0,-1 0 1 0 0,1 0 0 0 0,-1 0-1 0 0,0 0 1 0 0,0 0 0 0 0,0-1-1 0 0,3-3 1 0 0,-3 3 20 0 0,11-14 6 0 0,-2-1 0 0 0,0 0-1 0 0,10-23 1 0 0,-3 6-9 0 0,55-97 43 0 0,-63 116-53 0 0,-9 15-9 0 0,0 1 1 0 0,-1 0 0 0 0,1 0 0 0 0,-1 0 0 0 0,1 0-1 0 0,0 0 1 0 0,-1 0 0 0 0,1 0 0 0 0,0 1 0 0 0,-1-1-1 0 0,1 0 1 0 0,-1 0 0 0 0,1 0 0 0 0,-1 1 0 0 0,1-1-1 0 0,0 0 1 0 0,-1 0 0 0 0,1 1 0 0 0,-1-1-3 0 0,9 7 11 0 0,3 10 12 0 0,0 0 1 0 0,-2 0-1 0 0,0 1 1 0 0,10 26-1 0 0,-16-33-200 0 0,-1 0 0 0 0,0 1 0 0 0,-1 0 0 0 0,0-1 0 0 0,-1 1 0 0 0,0 0-1 0 0,-1 0 1 0 0,0 0 0 0 0,-1 0 0 0 0,-3 15 0 0 0,3-25-923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38.723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15 32 12439 0 0,'0'0'958'0'0,"0"0"-368"0"0,-12-5 3076 0 0,10 4 20 0 0,2 1 3669 0 0,152-12-6168 0 0,4 0-141 0 0,-137 13-1046 0 0,28-2 0 0 0,-39 0-67 0 0,-6 0-277 0 0,-2 1-112 0 0,0 0-21 0 0,0 0-134 0 0,0 0-549 0 0,0 0-242 0 0,0 0-49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39.090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46 6447 0 0,'0'0'298'0'0,"0"0"-10"0"0,1 0-188 0 0,20-1 9190 0 0,38-8 0 0 0,-29 4-7996 0 0,124-19 1058 0 0,-137 21-2300 0 0,-13 2-346 0 0,-1 0-1 0 0,1 1 1 0 0,-1-1-1 0 0,1 1 1 0 0,-1 0 0 0 0,1-1-1 0 0,-1 2 1 0 0,1-1-1 0 0,-1 0 1 0 0,6 2-1 0 0,-1 1-9150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53.258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280 9 2759 0 0,'0'0'126'0'0,"-1"0"-5"0"0,-33 3 270 0 0,-50-6 10055 0 0,68 1-9436 0 0,1 0 0 0 0,-1 2-1 0 0,0 0 1 0 0,0 1 0 0 0,1 0-1 0 0,-22 6 1 0 0,21-3 1030 0 0,15-3-1612 0 0,-7 3 804 0 0,8-4-1182 0 0,-1 1-1 0 0,1-1 1 0 0,0 0-1 0 0,-1 0 1 0 0,1 1-1 0 0,0-1 1 0 0,-1 0 0 0 0,1 1-1 0 0,0-1 1 0 0,0 0-1 0 0,0 1 1 0 0,-1-1-1 0 0,1 0 1 0 0,0 1-1 0 0,0-1 1 0 0,0 0 0 0 0,0 1-1 0 0,0-1 1 0 0,0 1-1 0 0,-1-1 1 0 0,1 0-1 0 0,0 1 1 0 0,0-1-1 0 0,0 1 1 0 0,0-1 0 0 0,1 0-1 0 0,-1 1 1 0 0,0-1-1 0 0,0 1 1 0 0,9 11 469 0 0,-6-10-454 0 0,1 1 0 0 0,-1-1 0 0 0,1 1 0 0 0,-1-1 0 0 0,8 2 0 0 0,1 0 89 0 0,-1-2-1 0 0,1 1 0 0 0,0-2 1 0 0,16 1-1 0 0,50-3 333 0 0,-57 0-371 0 0,114-9 445 0 0,-73 3-292 0 0,67 3 0 0 0,-36 6 2 0 0,182-19 0 0 0,-236 11-232 0 0,204-22 112 0 0,-232 27-150 0 0,-6 1 0 0 0,-1 0 0 0 0,0 0 0 0 0,1 0 0 0 0,-1 0 0 0 0,0 1 0 0 0,1-1 0 0 0,-1 1 0 0 0,5 2 0 0 0,-5-2 0 0 0,-2-1 0 0 0,0 1 0 0 0,0 0 0 0 0,0 0 0 0 0,0-1 0 0 0,0 1 0 0 0,0 1 0 0 0,0-1 0 0 0,0 0 0 0 0,-1 0 0 0 0,3 2 0 0 0,9 7-614 0 0,20 19 0 0 0,-32-28-193 0 0,-1-1-31 0 0,0 0-78 0 0,0 0-292 0 0,0 0-127 0 0,0 0-29 0 0,0 0-72 0 0,0 0-285 0 0,0 0-126 0 0,0 0-29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54.558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149 1 2303 0 0,'0'0'659'0'0,"0"0"1926"0"0,0 0 846 0 0,0 0 169 0 0,0 0-325 0 0,0 0-1486 0 0,0 0-648 0 0,0 0-134 0 0,0 0-72 0 0,0 0-214 0 0,0 0-91 0 0,0 0-19 0 0,0 0-26 0 0,0 0-95 0 0,0 0-46 0 0,1 1-11 0 0,103 87 2166 0 0,-62-60-2392 0 0,0-2 1 0 0,2-2-1 0 0,55 22 1 0 0,66 37 227 0 0,-141-67-389 0 0,0 1-1 0 0,-1 2 1 0 0,-2 0-1 0 0,38 42 1 0 0,-24-23 28 0 0,66 54 0 0 0,-94-86-63 0 0,-5-4 31 0 0,3 4-20 0 0,-4-3 31 0 0,-2 5 11 0 0,1-5-55 0 0,0-1 0 0 0,-1 0 0 0 0,1 1 0 0 0,-1-1-1 0 0,1 0 1 0 0,-1 1 0 0 0,0-1 0 0 0,0 0 0 0 0,0 0 0 0 0,-1 0 0 0 0,1 1 0 0 0,0-1 0 0 0,-1-1-1 0 0,1 1 1 0 0,-1 0 0 0 0,0 0 0 0 0,0-1 0 0 0,0 1 0 0 0,1-1 0 0 0,-1 1 0 0 0,-3 1-1 0 0,-2 2 5 0 0,-17 14 0 0 0,1 1 0 0 0,1 1-1 0 0,1 1 1 0 0,-22 29 0 0 0,-4 11-13 0 0,-43 61 0 0 0,-65 107 0 0 0,109-173 0 0 0,-74 68 0 0 0,9-11 0 0 0,-11 38 0 0 0,109-135 0 0 0,0 0 0 0 0,-18 37 0 0 0,12-19 0 0 0,17-33 0 0 0,1-1 0 0 0,0 0 0 0 0,1-1 0 0 0,-1 1 0 0 0,1 0 0 0 0,-1 0 0 0 0,1 0 0 0 0,-1 0 0 0 0,1 0 0 0 0,0-1 0 0 0,-1 1 0 0 0,1 0 0 0 0,0 0 0 0 0,0 0 0 0 0,0 0 0 0 0,0 0 0 0 0,0 1 0 0 0,-1-1 0 0 0,1-1 0 0 0,0 1 0 0 0,0-1 0 0 0,-1 1 0 0 0,1 0 0 0 0,0-1 0 0 0,0 1 0 0 0,0-1 0 0 0,0 1 0 0 0,0 0 0 0 0,0-1 0 0 0,0 1 0 0 0,0 0 0 0 0,0-1 0 0 0,0 1 0 0 0,0-1 0 0 0,0 1 0 0 0,0 0 0 0 0,1-1 0 0 0,-1 1 0 0 0,0-1 0 0 0,0 1 0 0 0,1 0 0 0 0,0 1 0 0 0,-1-1 0 0 0,1 0 0 0 0,-1 0 0 0 0,0 0 0 0 0,1 1 0 0 0,-1-1 0 0 0,1 0 0 0 0,0 0 0 0 0,-1 0 0 0 0,1 0 0 0 0,0 0 0 0 0,-1 0 0 0 0,1 0 0 0 0,0 0 0 0 0,0 0 0 0 0,0-1 0 0 0,0 1 0 0 0,0 0 0 0 0,2 1 0 0 0,0 0 0 0 0,-1-1 0 0 0,0 0 0 0 0,-1 1 0 0 0,1-1 0 0 0,0 0 0 0 0,0 0 0 0 0,0 0 0 0 0,0 0 0 0 0,0-1 0 0 0,0 1 0 0 0,1-1 0 0 0,-1 1 0 0 0,0-1 0 0 0,0 1 0 0 0,0-1 0 0 0,1 0 0 0 0,-1 0 0 0 0,0 0 0 0 0,4-1 0 0 0,3 0 0 0 0,121-6 285 0 0,-38 11-196 0 0,22-1-39 0 0,240-13 286 0 0,-237 11-179 0 0,203 28 1 0 0,-254-21-119 0 0,1-3 0 0 0,85-5 0 0 0,-120-2-30 0 0,-17 1 2 0 0,0 0 0 0 0,1 1 0 0 0,-1 0 0 0 0,25 4 0 0 0,-33-3 4 0 0,1-1 16 0 0,14 8-2 0 0,-20-8-65 0 0,-2 0-356 0 0,0 0-130 0 0,0 0-19 0 0,0 0-212 0 0,-1-1-881 0 0,-3-3-379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3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78 1375 0 0,'0'0'622'0'0,"0"0"2071"0"0,0 0 910 0 0,0 0 186 0 0,0 0-290 0 0,-4-11 573 0 0,2 6 1690 0 0,1 4-5561 0 0,0 1 0 0 0,-1-1 0 0 0,1 0 0 0 0,0 1 0 0 0,0-1 0 0 0,0 1 0 0 0,-1 0 0 0 0,1-1 0 0 0,0 1 0 0 0,0 0 0 0 0,-1 0 0 0 0,1-1 0 0 0,0 1 0 0 0,-3 1 0 0 0,2-1 29 0 0,-6 3 189 0 0,4-1-335 0 0,0 0 0 0 0,1 0 1 0 0,-1 1-1 0 0,1 0 0 0 0,0-1 0 0 0,-1 1 0 0 0,1 0 0 0 0,0 1 1 0 0,1-1-1 0 0,-4 4 0 0 0,-23 41 442 0 0,23-38-458 0 0,-10 15 14 0 0,12-20-60 0 0,0 0 0 0 0,1 0 0 0 0,0 0-1 0 0,0 1 1 0 0,0 0 0 0 0,0 0-1 0 0,-2 9 1 0 0,1-3-1 0 0,3-9-12 0 0,-1 0 0 0 0,1 0 0 0 0,0 0 1 0 0,0 1-1 0 0,-1 5 0 0 0,1-3 22 0 0,1-5-30 0 0,0-1 0 0 0,0 1 0 0 0,-1-1 0 0 0,1 0 1 0 0,0 1-1 0 0,0-1 0 0 0,0 1 0 0 0,0-1 0 0 0,0 1 1 0 0,0-1-1 0 0,0 0 0 0 0,0 1 0 0 0,0-1 0 0 0,0 1 0 0 0,0-1 1 0 0,0 1-1 0 0,0-1 0 0 0,0 0 0 0 0,0 1 0 0 0,1-1 0 0 0,-1 1 1 0 0,0-1-1 0 0,0 1 0 0 0,6 11 11 0 0,-2-5 9 0 0,0 1 0 0 0,0-1 1 0 0,0 0-1 0 0,1 0 0 0 0,0 0 1 0 0,1 0-1 0 0,10 10 0 0 0,16 14 43 0 0,-27-27-60 0 0,0 0-1 0 0,0 0 1 0 0,1-1-1 0 0,-1 0 1 0 0,1 0-1 0 0,0-1 1 0 0,0 0-1 0 0,12 4 1 0 0,-9-4 5 0 0,1-1 0 0 0,-1 1 0 0 0,1-2 1 0 0,-1 1-1 0 0,13-2 0 0 0,42-2 115 0 0,-44 3-60 0 0,-14-1-64 0 0,23 2 0 0 0,-27 0 0 0 0,2 0 0 0 0,8-4 0 0 0,-7 2 13 0 0,-1 0 0 0 0,0-1 0 0 0,0 1 0 0 0,0-1 0 0 0,0 0 0 0 0,0-1 0 0 0,0 1 0 0 0,-1-1 0 0 0,1 1 0 0 0,5-7 0 0 0,10-12 86 0 0,-8 9-26 0 0,0 1 0 0 0,16-13 0 0 0,-24 21-69 0 0,0 0 10 0 0,1 0-1 0 0,-1 0 1 0 0,0 0 0 0 0,0-1 0 0 0,0 1 0 0 0,0-1 0 0 0,0 0 0 0 0,2-6-1 0 0,15-22 62 0 0,-17 24-33 0 0,0-1 1 0 0,0 0-1 0 0,-1 0 1 0 0,-1-1-1 0 0,0 1 0 0 0,0-13 1 0 0,0 8-60 0 0,0 8 27 0 0,-1 0 1 0 0,1 0-1 0 0,-2 0 1 0 0,1 1-1 0 0,-1-1 0 0 0,0 0 1 0 0,0 0-1 0 0,0 1 1 0 0,-1-1-1 0 0,0 1 0 0 0,0-1 1 0 0,0 1-1 0 0,-1 0 1 0 0,0 0-1 0 0,0 0 0 0 0,0 0 1 0 0,-1 0-1 0 0,1 1 1 0 0,-1 0-1 0 0,0-1 0 0 0,0 1 1 0 0,-1 1-1 0 0,1-1 1 0 0,-1 1-1 0 0,0-1 0 0 0,0 1 1 0 0,0 1-1 0 0,0-1 1 0 0,-9-2-1 0 0,-5-2-10 0 0,0 2 0 0 0,-34-6 0 0 0,43 10 0 0 0,0 1 0 0 0,0-1 0 0 0,0 2 0 0 0,0-1 0 0 0,0 2 0 0 0,0-1 0 0 0,-13 4 0 0 0,-16 7-855 0 0,1 2 0 0 0,-70 35 0 0 0,82-34-988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55.46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5 44 5063 0 0,'0'0'390'0'0,"0"0"0"0"0,0 0 934 0 0,-1-1 1648 0 0,-2-3-3190 0 0,2 3 5061 0 0,2 2 5312 0 0,2 0-10045 0 0,0 1-1 0 0,0 0 1 0 0,0-1 0 0 0,0 0 0 0 0,0 0-1 0 0,1 0 1 0 0,-1 0 0 0 0,0 0-1 0 0,0-1 1 0 0,1 1 0 0 0,-1-1-1 0 0,1 0 1 0 0,-1 0 0 0 0,0 0 0 0 0,4-1-1 0 0,11-1 167 0 0,28-8-1 0 0,-23 4-96 0 0,14-2 18 0 0,-7 1-99 0 0,1 1 1 0 0,0 1 0 0 0,36-1 0 0 0,-41 7 24 0 0,49 9 0 0 0,13 1 26 0 0,-51-11-18 0 0,-34 0-54 0 0,6 1 0 0 0,-2 0-10 0 0,-6-1-3 0 0,0 1 0 0 0,4 5 0 0 0,-2-1-44 0 0,0 0 1 0 0,-1 0-1 0 0,1 0 0 0 0,-1 1 0 0 0,0-1 1 0 0,-1 1-1 0 0,1-1 0 0 0,0 11 0 0 0,1-2-2 0 0,8 35-144 0 0,16 82-681 0 0,-26-129-935 0 0,-1-1-4787 0 0,0 8-2051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56.27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0 278 5527 0 0,'0'0'250'0'0,"0"0"-2"0"0,3-2 562 0 0,9-7 11780 0 0,-6 6-11643 0 0,-1 0 1 0 0,1 0-1 0 0,0 1 1 0 0,7-2 0 0 0,50-8 690 0 0,-33 8-1249 0 0,201-25 788 0 0,-220 29-1104 0 0,0 0-1 0 0,0 1 1 0 0,0 0-1 0 0,14 4 1 0 0,-15-3-31 0 0,-6-1-31 0 0,6 4 0 0 0,-8-5 42 0 0,-1 1 0 0 0,3 1-30 0 0,-3-1 38 0 0,-1-1 29 0 0,0 0 40 0 0,0 0 0 0 0,0 0-9 0 0,0 0 0 0 0,0 0 6 0 0,0 0 1 0 0,0 0 0 0 0,0 0 0 0 0,0 0 0 0 0,2-2-76 0 0,0 1 0 0 0,-1-1 0 0 0,1 1 0 0 0,-1-1 0 0 0,0 0 0 0 0,0 0 0 0 0,1 1 0 0 0,-1-1 0 0 0,1-4 0 0 0,2-10 27 0 0,-2 0 1 0 0,0 0-1 0 0,-1 0 1 0 0,-1-21-1 0 0,0 23-92 0 0,0-57-139 0 0,0 70 59 0 0,0 0 0 0 0,0 0-1 0 0,0 1 1 0 0,0-1 0 0 0,-1 0 0 0 0,1 0 0 0 0,0 0-1 0 0,0 1 1 0 0,-1-1 0 0 0,1 0 0 0 0,0 0 0 0 0,-1 1-1 0 0,1-1 1 0 0,-1 0 0 0 0,1 1 0 0 0,-1-1 0 0 0,1 0-1 0 0,-1 1 1 0 0,1-1 0 0 0,-2 0 0 0 0,-3-2-958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58.33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48 557 13415 0 0,'0'0'614'0'0,"0"0"-12"0"0,0 0-240 0 0,0 0 414 0 0,0 0 226 0 0,0 0 44 0 0,0 0-58 0 0,1-1-279 0 0,12-8-206 0 0,-1 0 1 0 0,0-1-1 0 0,0 0 0 0 0,-1-1 1 0 0,-1 0-1 0 0,0 0 1 0 0,0-2-1 0 0,-1 1 1 0 0,14-28-1 0 0,0-7 63 0 0,28-77-1 0 0,-42 99-377 0 0,-1-1 1 0 0,7-34-1 0 0,-14 51-133 0 0,0 1 0 0 0,0-1 0 0 0,0 0 0 0 0,-1 1 0 0 0,-1-1 0 0 0,0 0 0 0 0,0 1 0 0 0,0-1 0 0 0,-1 1 0 0 0,0-1 0 0 0,-4-8 0 0 0,5 15-31 0 0,1 1 1 0 0,-1-1-1 0 0,1 1 0 0 0,-1 0 0 0 0,0-1 0 0 0,0 1 0 0 0,0 0 0 0 0,1-1 0 0 0,-1 1 0 0 0,0 0 0 0 0,-1 0 0 0 0,1 0 0 0 0,0 0 0 0 0,0 0 0 0 0,0 0 0 0 0,-1 0 0 0 0,1 0 0 0 0,0 1 0 0 0,-1-1 0 0 0,1 0 0 0 0,-1 1 1 0 0,0-1-1 0 0,0 1-1 0 0,0 0-1 0 0,0 0 1 0 0,0 0 0 0 0,0 0 0 0 0,0 1 0 0 0,0-1 0 0 0,1 1 0 0 0,-1-1 0 0 0,0 1 0 0 0,0 0 0 0 0,1-1 0 0 0,-1 1 0 0 0,0 0 0 0 0,1 0 0 0 0,-3 2 0 0 0,-3 3 18 0 0,0 0 0 0 0,1 1 0 0 0,-1 0 0 0 0,1 0 0 0 0,-9 15 0 0 0,-7 14-35 0 0,2 2 0 0 0,-23 62-1 0 0,-14 85-6 0 0,50-159-6 0 0,2 0-1 0 0,1 0 1 0 0,1 0 0 0 0,1 0 0 0 0,2 32-1 0 0,1-47 11 0 0,0-1 1 0 0,0 1-1 0 0,1 0 0 0 0,0-1 0 0 0,1 1 0 0 0,0-1 0 0 0,1 0 0 0 0,0 0 1 0 0,1 0-1 0 0,0 0 0 0 0,0-1 0 0 0,1 1 0 0 0,1-2 0 0 0,-1 1 1 0 0,11 10-1 0 0,-12-15 1 0 0,1 1 1 0 0,0-1-1 0 0,0 0 0 0 0,1 0 1 0 0,-1-1-1 0 0,1 1 1 0 0,0-2-1 0 0,-1 1 1 0 0,1-1-1 0 0,0 0 0 0 0,1 0 1 0 0,-1-1-1 0 0,0 0 1 0 0,0 0-1 0 0,1-1 1 0 0,-1 0-1 0 0,13-1 0 0 0,-5-1 4 0 0,-1 0-1 0 0,1-2 0 0 0,-1 1 0 0 0,0-2 0 0 0,0 0 1 0 0,0-1-1 0 0,24-13 0 0 0,-30 13-262 0 0,0 0 0 0 0,0-1 0 0 0,0 1 1 0 0,6-10-1 0 0,-3 6-168 0 0,-11 9-949 0 0,0 1-343 0 0,0 0-69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2:58.708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1 245 9215 0 0,'0'0'422'0'0,"0"0"-13"0"0,8-4-248 0 0,-1-1 556 0 0,1 0-1 0 0,-1 0 1 0 0,0-1-1 0 0,-1 0 1 0 0,1 0-1 0 0,-1-1 0 0 0,-1 0 1 0 0,10-13-1 0 0,-6 6 924 0 0,-1-1 0 0 0,0 0 0 0 0,9-27 0 0 0,-12 31-1385 0 0,0 0-1 0 0,7-10 1 0 0,-7 11 69 0 0,0 1 0 0 0,6-15 0 0 0,-11 23-116 0 0,0 1 0 0 0,0 0-1 0 0,0 0-6 0 0,0 0-1 0 0,0 14 195 0 0,-10 80 263 0 0,0-9-498 0 0,7-49-90 0 0,-4 117-1042 0 0,7-152 448 0 0,0-1 10 0 0,0 0 9 0 0,0 0-1003 0 0,0 0-4218 0 0,0 0-1816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01.31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152 1 10623 0 0,'0'0'488'0'0,"0"0"-12"0"0,0 0-248 0 0,0 0 94 0 0,0 0 78 0 0,0 0 14 0 0,0 0 2 0 0,0 2 0 0 0,2 13 336 0 0,0 1 1 0 0,-1-1-1 0 0,-1 1 0 0 0,-2 20 0 0 0,2-36-743 0 0,-2 12 214 0 0,-1-1 0 0 0,0 0 0 0 0,0 0 0 0 0,-1 0 1 0 0,0 0-1 0 0,-10 15 0 0 0,3-3 12 0 0,4-7-53 0 0,-1-1-1 0 0,-18 25 1 0 0,22-34-451 0 0,-1 0-1 0 0,0 0 1 0 0,0 0 0 0 0,-1-1-1 0 0,0 0 1 0 0,0 0 0 0 0,0 0 0 0 0,-11 5-1 0 0,7-5-1034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01.666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7 1 13327 0 0,'0'0'592'0'0,"0"0"120"0"0,0 0-568 0 0,0 0-144 0 0,0 0 0 0 0,0 0 0 0 0,0 0 224 0 0,0 0 24 0 0,0 0 0 0 0,0 0 0 0 0,0 0-168 0 0,0 0-80 0 0,0 0 80 0 0,0 0-80 0 0,0 0-1048 0 0,0 0-256 0 0,-7 3-48 0 0,7-3-16 0 0</inkml:trace>
  <inkml:trace contextRef="#ctx0" brushRef="#br0" timeOffset="1">113 16 9151 0 0,'0'0'200'0'0,"0"0"48"0"0,0 0 8 0 0,0 0 0 0 0,0 0-256 0 0,0 0 0 0 0,0 0 0 0 0,0 0-4024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02.04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0 10943 0 0,'0'0'498'0'0,"0"0"-9"0"0,0 0-153 0 0,0 0 505 0 0,0 0 257 0 0,0 0 48 0 0,0 0-35 0 0,0 0-174 0 0,0 0-75 0 0,0 0-20 0 0,0 0-87 0 0,0 0-359 0 0,0 0-157 0 0,0 0-30 0 0,0 0-64 0 0,0 0-237 0 0,0 0-106 0 0,0 0-894 0 0,2 1-3660 0 0,8 3-1570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05.79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0 542 11687 0 0,'0'0'532'0'0,"0"0"-4"0"0,0 0-225 0 0,0 0 296 0 0,0 0 163 0 0,0 0 36 0 0,0 0-30 0 0,0 0-160 0 0,10-4 969 0 0,9-7 226 0 0,-14 9-1493 0 0,0 0 1 0 0,0-1 0 0 0,0 0 0 0 0,0 0 0 0 0,0-1 0 0 0,7-7-1 0 0,32-30 368 0 0,4-5 147 0 0,-36 33-799 0 0,27-31 726 0 0,52-74 0 0 0,-81 103-624 0 0,-1 0 0 0 0,-1 0 1 0 0,0-1-1 0 0,-1 0 0 0 0,-1 0 0 0 0,0-1 0 0 0,-1 0 1 0 0,-1 0-1 0 0,3-30 0 0 0,-6 42-38 0 0,-1 3-49 0 0,0 1 1 0 0,1-1-1 0 0,-1 1 1 0 0,0 0-1 0 0,0-1 0 0 0,0 1 1 0 0,0-1-1 0 0,0 1 1 0 0,0-1-1 0 0,0 1 0 0 0,-1 0 1 0 0,1-1-1 0 0,-1 1 1 0 0,1-1-1 0 0,-1 1 0 0 0,1 0 1 0 0,-1 0-1 0 0,1-1 1 0 0,-1 1-1 0 0,0 0 1 0 0,0 0-1 0 0,0 0 0 0 0,0 0 1 0 0,0 0-1 0 0,0 0 1 0 0,-2-2-1 0 0,1 2-30 0 0,1 1 0 0 0,-1-1-1 0 0,1 1 1 0 0,-1-1 0 0 0,1 1 0 0 0,-1 0 0 0 0,0-1-1 0 0,1 1 1 0 0,-1 0 0 0 0,0 0 0 0 0,1 0-1 0 0,-1 1 1 0 0,0-1 0 0 0,1 0 0 0 0,-1 0 0 0 0,1 1-1 0 0,-1-1 1 0 0,0 1 0 0 0,1 0 0 0 0,-1-1 0 0 0,1 1-1 0 0,-2 1 1 0 0,-5 2 72 0 0,0 1-1 0 0,-12 10 1 0 0,0 3-133 0 0,0 1 1 0 0,1 2-1 0 0,1-1 1 0 0,0 2-1 0 0,2 1 0 0 0,1 0 1 0 0,1 1-1 0 0,0 0 1 0 0,-10 29-1 0 0,5-8 66 0 0,-20 71 0 0 0,31-86-8 0 0,2 0 0 0 0,1 1 0 0 0,-2 46 0 0 0,10 53-152 0 0,-2-116 126 0 0,1 0 0 0 0,1 0 0 0 0,0 0 0 0 0,1 0 0 0 0,0-1 0 0 0,1 0 0 0 0,7 15 0 0 0,-9-23 18 0 0,0 1 0 0 0,1-1 0 0 0,0 0 0 0 0,-1 0 0 0 0,1-1 0 0 0,1 1 0 0 0,-1-1 0 0 0,1 0 0 0 0,0 0 0 0 0,0 0 0 0 0,0-1 0 0 0,0 0 0 0 0,1 0 0 0 0,10 5 0 0 0,-7-6 0 0 0,0 0 0 0 0,-1 0 0 0 0,1 0 0 0 0,0-1 0 0 0,0 0 0 0 0,0-1 0 0 0,1 0 0 0 0,-1-1 0 0 0,13-1 0 0 0,-3-2 28 0 0,0-1 0 0 0,0-1 0 0 0,-1 0 0 0 0,0-1 0 0 0,0-1 0 0 0,0-1 0 0 0,-1 0 0 0 0,-1-2 0 0 0,17-12 0 0 0,-17 9-455 0 0,-15 13-46 0 0,-1 1-1124 0 0,0 0-4614 0 0,0 0-1977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08.836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38 8719 0 0,'0'0'399'0'0,"3"-8"138"0"0,0 2-382 0 0,-3 5 562 0 0,0 1 241 0 0,0 0 46 0 0,0 0-27 0 0,0 0-156 0 0,0 0-70 0 0,0 0-14 0 0,0 0-49 0 0,0 0-202 0 0,0 0-94 0 0,0 0-22 0 0,0 0-28 0 0,0 0-113 0 0,0 0-49 0 0,0 0-11 0 0,0 0-10 0 0,0 0-40 0 0,0 0-21 0 0,0 0-2 0 0,0 0-4 0 0,0 0-17 0 0,0 0-10 0 0,2 1 64 0 0,-1 1-1 0 0,1-1 1 0 0,-1 0-1 0 0,0 0 1 0 0,1 1-1 0 0,-1-1 1 0 0,0 1-1 0 0,0-1 1 0 0,0 1-1 0 0,0 0 1 0 0,0-1-1 0 0,1 4 1 0 0,-2-5-160 0 0,2 4 100 0 0,0 1-1 0 0,-1-1 1 0 0,1 1-1 0 0,-1-1 1 0 0,0 1 0 0 0,0-1-1 0 0,0 1 1 0 0,-1 0-1 0 0,0-1 1 0 0,0 1-1 0 0,-1 7 1 0 0,1 5 159 0 0,1-13-186 0 0,0 2-19 0 0,0 0 64 0 0,-1-6-94 0 0,-1 18 296 0 0,1 12-146 0 0,-1-28-129 0 0,0 1-14 0 0,5 21-2 0 0,-1-2 135 0 0,0-2-122 0 0,-2-17-4 0 0,-3 18 47 0 0,1-15-46 0 0,0-1 167 0 0,-1 19 1845 0 0,1-50-1350 0 0,0 21-603 0 0,0-1 0 0 0,1 1 0 0 0,0 0 0 0 0,0 0 0 0 0,0 0 0 0 0,1 0 0 0 0,2-9-1 0 0,1 1-58 0 0,1 1 0 0 0,0 0 0 0 0,1 0 0 0 0,0 1 1 0 0,1-1-1 0 0,15-17 0 0 0,58-57 41 0 0,-68 73-48 0 0,-7 9-2 0 0,1-1-1 0 0,-1 1 0 0 0,1 0 1 0 0,0 0-1 0 0,0 1 1 0 0,0 0-1 0 0,0 0 0 0 0,0 0 1 0 0,13-3-1 0 0,-18 5 1 0 0,1 1 0 0 0,0-1 0 0 0,0 1 0 0 0,0 0 0 0 0,0-1 0 0 0,0 1 0 0 0,0 0 0 0 0,0 0 0 0 0,0 0 0 0 0,0 1 0 0 0,0-1-1 0 0,0 0 1 0 0,0 1 0 0 0,0-1 0 0 0,0 1 0 0 0,0 0 0 0 0,0-1 0 0 0,-1 1 0 0 0,1 0 0 0 0,0 0 0 0 0,-1 0 0 0 0,1 0 0 0 0,0 1 0 0 0,-1-1 0 0 0,1 0 0 0 0,-1 1 0 0 0,0-1 0 0 0,1 1 0 0 0,-1-1 0 0 0,0 1-1 0 0,0 0 1 0 0,0 0 0 0 0,0-1 0 0 0,0 1 0 0 0,-1 0 0 0 0,1 0 0 0 0,0 3 0 0 0,3 10 27 0 0,-2 1 1 0 0,0-1-1 0 0,0 1 0 0 0,-2-1 0 0 0,0 19 1 0 0,1 53 71 0 0,-1-80-98 0 0,7 25 0 0 0,-5-25-19 0 0,-1-5-42 0 0,0-1 0 0 0,0 0 0 0 0,0 1-1 0 0,0-1 1 0 0,0 1 0 0 0,0-1 0 0 0,0 0-1 0 0,0 0 1 0 0,0 0 0 0 0,1 0 0 0 0,-1 0-1 0 0,1 0 1 0 0,-1 0 0 0 0,0 0 0 0 0,1 0-1 0 0,-1 0 1 0 0,1-1 0 0 0,0 1 0 0 0,2 0-1 0 0,11 2-4896 0 0,-8-1-2560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09.18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19 5983 0 0,'0'0'464'0'0,"0"0"42"0"0,0 0 1308 0 0,0 0 601 0 0,0 0 124 0 0,0 0-174 0 0,2 0-812 0 0,5 1-418 0 0,0-1 0 0 0,0 1 0 0 0,11-2 0 0 0,45-9 391 0 0,-19 2-1160 0 0,-37 7-238 0 0,-5 0-908 0 0,1 1-3061 0 0,-3 0-3354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2:4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75 8751 0 0,'0'0'674'0'0,"0"0"-180"0"0,0 0 873 0 0,0 0 428 0 0,0 0 86 0 0,0 0-96 0 0,-7 2 2583 0 0,3 0-4211 0 0,1 0 0 0 0,0 1 0 0 0,0-1 0 0 0,0 1 0 0 0,0 0 0 0 0,1 0 0 0 0,-1 0 0 0 0,1 0 0 0 0,-1 0 0 0 0,1 0 0 0 0,0 1 0 0 0,0-1 0 0 0,1 1 0 0 0,-1-1 0 0 0,1 1 0 0 0,0 0 0 0 0,0 0 0 0 0,-1 5 0 0 0,-1 7 98 0 0,1 0-1 0 0,1 0 1 0 0,0 17-1 0 0,2-19-165 0 0,1-1 0 0 0,0 0 0 0 0,1 0 0 0 0,0 0 0 0 0,1 0 0 0 0,0 0 0 0 0,11 21 0 0 0,-8-23-67 0 0,0 1 0 0 0,0-1 0 0 0,1-1 0 0 0,0 0-1 0 0,11 10 1 0 0,-1-4 146 0 0,1-1-1 0 0,1-1 0 0 0,0 0 1 0 0,27 12-1 0 0,-17-9-44 0 0,-26-14-63 0 0,0-2-1 0 0,0 1 1 0 0,1 0 0 0 0,-1-1-1 0 0,0 0 1 0 0,0 0-1 0 0,1 0 1 0 0,-1-1 0 0 0,1 1-1 0 0,-1-1 1 0 0,1 0-1 0 0,5-1 1 0 0,6-1 137 0 0,-1-1 0 0 0,18-5-1 0 0,-23 5-97 0 0,-6 2-86 0 0,4-1 68 0 0,0 0-1 0 0,-1 0 0 0 0,1 0 0 0 0,-1-1 0 0 0,1 0 1 0 0,-1-1-1 0 0,0 1 0 0 0,0-1 0 0 0,-1-1 1 0 0,1 1-1 0 0,5-7 0 0 0,-4 4-10 0 0,-1-2 0 0 0,1 1 0 0 0,-2-1 0 0 0,1 0 0 0 0,-2 0 0 0 0,1-1 0 0 0,4-11 0 0 0,-1 1 40 0 0,-4 10-48 0 0,0 0 0 0 0,-2-1 1 0 0,1 0-1 0 0,-1 0 1 0 0,2-17-1 0 0,-4 21-22 0 0,0 1 0 0 0,-1-1 0 0 0,0 1 0 0 0,0-1 0 0 0,0 1 0 0 0,-1-1 0 0 0,0 1 0 0 0,0-1-1 0 0,-1 1 1 0 0,1 0 0 0 0,-1 0 0 0 0,-1-1 0 0 0,1 1 0 0 0,-1 1 0 0 0,0-1 0 0 0,-1 0 0 0 0,1 1 0 0 0,-1 0 0 0 0,-8-9 0 0 0,-10-8 10 0 0,5 3 31 0 0,-2 1 0 0 0,-37-28 0 0 0,41 36-76 0 0,2 1 18 0 0,-1 1 0 0 0,-17-9 1 0 0,26 15-19 0 0,0 0 0 0 0,-1 0 1 0 0,1 0-1 0 0,-1 1 0 0 0,1 0 1 0 0,-1 0-1 0 0,0 1 0 0 0,0-1 1 0 0,-10 2-1 0 0,6 0-9 0 0,-1 1 0 0 0,1 0 0 0 0,0 1 1 0 0,0 1-1 0 0,0-1 0 0 0,0 2 0 0 0,0-1 0 0 0,-12 9 0 0 0,-7 6-21 0 0,-32 28 0 0 0,51-39-321 0 0,0 2 0 0 0,0-1 1 0 0,-15 21-1 0 0,-3 15-5034 0 0,20-30-3716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09.520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0 167 5527 0 0,'0'0'423'0'0,"0"0"16"0"0,3 0 1097 0 0,3-1-124 0 0,1-1 0 0 0,-1 1 1 0 0,1-1-1 0 0,-1 0 0 0 0,11-6 1 0 0,-8 4-437 0 0,-1-2 0 0 0,1 1 0 0 0,11-10 1 0 0,-11 6-480 0 0,1 0 0 0 0,-1 0 0 0 0,-1-1 0 0 0,0-1 0 0 0,0 1 0 0 0,9-17 0 0 0,-14 21-69 0 0,0 0 0 0 0,-1-1 0 0 0,3-8 0 0 0,-5 14 16 0 0,0 1-187 0 0,0 0-86 0 0,0 0-12 0 0,0 0-9 0 0,0 0-11 0 0,0 0-3 0 0,0 0 0 0 0,0 0 12 0 0,5 21 683 0 0,-1 19-802 0 0,-4 72 1 0 0,-2-69-29 0 0,5 50 0 0 0,4-32-325 0 0,-7-60 249 0 0,0-1-14 0 0,0 0-99 0 0,0 0-41 0 0,0 0-10 0 0,0 0-164 0 0,0 0-682 0 0,0 0-296 0 0,0 0-54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10.135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34 1 2303 0 0,'0'0'551'0'0,"0"0"1472"0"0,0 0 641 0 0,0 2 125 0 0,0 1-2046 0 0,0 6 879 0 0,0 1 1 0 0,1 0-1 0 0,3 18 0 0 0,1-13-617 0 0,-3-8-626 0 0,0-1-1 0 0,-1 1 0 0 0,0 0 0 0 0,0-1 1 0 0,0 1-1 0 0,-1 0 0 0 0,0 0 1 0 0,0 0-1 0 0,-1-1 0 0 0,1 1 1 0 0,-4 10-1 0 0,2-7-436 0 0,-2 1 0 0 0,1-1 0 0 0,-1 0 0 0 0,-1 0 0 0 0,0 0 0 0 0,-9 13-1 0 0,4-10-426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40.54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40 331 5063 0 0,'0'0'232'0'0,"0"-2"-13"0"0,-9-54 819 0 0,0-34 7724 0 0,9 65-5704 0 0,3-34 1 0 0,1-5 74 0 0,-1 38-2345 0 0,-2 17-172 0 0,-1 18 484 0 0,-13 158-1033 0 0,-5 144 69 0 0,25 158-136 0 0,-1-179 0 0 0,-6-235 11 0 0,2 37 31 0 0,-3 68-35 0 0,-1-66 50 0 0,2-90 6 0 0,1 11-3148 0 0,-10-12-838 0 0,3-1 2359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41.16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12 144 4143 0 0,'0'0'191'0'0,"-1"-2"-11"0"0,0-10-112 0 0,0-5 40 0 0,-3 7 2839 0 0,4 9 529 0 0,0 1 166 0 0,0 0-312 0 0,0 0-1453 0 0,0 0-1786 0 0,0 0 1 0 0,-1 0-1 0 0,1 0 0 0 0,0 0 0 0 0,0 0 1 0 0,0 0-1 0 0,0 0 0 0 0,-1 0 1 0 0,1 0-1 0 0,0 0 0 0 0,0 0 1 0 0,0 0-1 0 0,0-1 0 0 0,-1 1 1 0 0,1 0-1 0 0,0 0 0 0 0,0 0 1 0 0,0 0-1 0 0,0 0 0 0 0,0 0 1 0 0,-1 0-1 0 0,1-1 0 0 0,0 1 1 0 0,0 0-1 0 0,0 0 0 0 0,0 0 1 0 0,0 0-1 0 0,0 0 0 0 0,0-1 1 0 0,0 1-1 0 0,0 0 0 0 0,0 0 1 0 0,0 0-1 0 0,0 0 0 0 0,0-1 1 0 0,0 1-1 0 0,-1 0 0 0 0,1 0 1 0 0,1 0-1 0 0,-1 0 0 0 0,0-1 1 0 0,0 1-1 0 0,0 0 0 0 0,0 0 1 0 0,0 0-1 0 0,0 0 0 0 0,0-1 0 0 0,0 1 1 0 0,0 0-1 0 0,0 0 0 0 0,0 0 1 0 0,0 0-1 0 0,0 0 0 0 0,0-1 1 0 0,1 1-1 0 0,-1 0 0 0 0,0 0 1 0 0,0 0-1 0 0,0 0 0 0 0,0 0 1 0 0,0 0-1 0 0,1 0 0 0 0,-1-1 1 0 0,0 1-1 0 0,0 0 0 0 0,11-9 1159 0 0,1 5-1207 0 0,0 1-1 0 0,1 0 0 0 0,-1 1 1 0 0,15-1-1 0 0,6-1 69 0 0,80-17 156 0 0,-50 8-194 0 0,67-5 0 0 0,-66 12-38 0 0,-37 2-4 0 0,1 2 0 0 0,39 1 0 0 0,-64 1-7 0 0,-1 0 0 0 0,1 0 1 0 0,-1 0-1 0 0,0 1 0 0 0,1 0 0 0 0,-1-1 0 0 0,1 1 0 0 0,-1 0 1 0 0,0 0-1 0 0,1 0 0 0 0,-1 0 0 0 0,0 0 0 0 0,0 1 0 0 0,0-1 1 0 0,3 3-1 0 0,-3-1 9 0 0,-1-1 1 0 0,1 1-1 0 0,0 0 1 0 0,-1-1 0 0 0,1 1-1 0 0,-1 0 1 0 0,0 0-1 0 0,0 0 1 0 0,0 0-1 0 0,0 0 1 0 0,0 7-1 0 0,2 12 54 0 0,-2 0 1 0 0,-1 39-1 0 0,-11 47 9 0 0,1-16-63 0 0,6-45 12 0 0,-2 75-874 0 0,5-122-203 0 0,-6 0-36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12.68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38 143 8287 0 0,'4'-26'633'0'0,"-3"14"-169"0"0,0 1 0 0 0,1-1-1 0 0,7-21 1 0 0,2-8 6107 0 0,-10 40-5667 0 0,-1 1-894 0 0,1-6 2538 0 0,-2 5-953 0 0,-2 6-943 0 0,-1 3-527 0 0,0-1 0 0 0,1 1-1 0 0,0-1 1 0 0,1 1 0 0 0,-4 15-1 0 0,-2 43-35 0 0,6-45-67 0 0,-14 194 19 0 0,8-75-29 0 0,1-5 184 0 0,12 164 0 0 0,9-104-191 0 0,-6-63 139 0 0,-3-38-81 0 0,-3 6 728 0 0,-3-69 549 0 0,-3 23-3366 0 0,-1-67-4980 0 0,0-1-593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13.29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66 190 15695 0 0,'-9'-9'683'0'0,"0"0"-1"0"0,1-1 1 0 0,1 0-1 0 0,-1 0 1 0 0,1-1-1 0 0,-8-18 1 0 0,14 28 370 0 0,1 1-205 0 0,-1-6 1236 0 0,0 4-1051 0 0,7-1-1301 0 0,2 0 533 0 0,0 0-1 0 0,0 1 1 0 0,1 0 0 0 0,-1 1-1 0 0,1-1 1 0 0,0 2-1 0 0,13 0 1 0 0,0-1-255 0 0,158-2 311 0 0,-4 1-28 0 0,-116-1-196 0 0,124-11 345 0 0,-175 12-386 0 0,1 0 0 0 0,13-6 0 0 0,19-6 176 0 0,-37 14-179 0 0,1-3-28 0 0,14-11 126 0 0,-19 13-60 0 0,-1 1-83 0 0,1 0 0 0 0,-1 0 0 0 0,1 0 0 0 0,-1 0 0 0 0,0 0-1 0 0,1 0 1 0 0,-1-1 0 0 0,0 1 0 0 0,1 0 0 0 0,-1 0 0 0 0,1 0 0 0 0,-1-1 0 0 0,0 1 0 0 0,1 0 0 0 0,-1 0-1 0 0,0-1 1 0 0,0 1 0 0 0,1 0 0 0 0,-1-1 0 0 0,0 1 0 0 0,0 0 0 0 0,1-1 0 0 0,-1 1 0 0 0,0-1 0 0 0,3-2 169 0 0,-1 11-88 0 0,-1 20-3 0 0,-4 42 0 0 0,0-3-50 0 0,-3 91 169 0 0,1 1-69 0 0,6-125-277 0 0,-1-32 102 0 0,0-2 98 0 0,0 0 9 0 0,0 0-112 0 0,0 0-455 0 0,0 0-202 0 0,0 0-1184 0 0,0 0-4815 0 0,0 0-2063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14.725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13 9671 0 0,'0'0'748'0'0,"0"0"-260"0"0,0 0 740 0 0,0 0 374 0 0,0 0 78 0 0,0 0-92 0 0,0 0-446 0 0,0 0-190 0 0,0 0-37 0 0,0 0-80 0 0,0 0-301 0 0,1-1-135 0 0,3-1-242 0 0,0 0 0 0 0,0 1 0 0 0,0-1 0 0 0,0 1 1 0 0,0 0-1 0 0,1 0 0 0 0,-1 0 0 0 0,0 1 0 0 0,7-1 0 0 0,43 4 574 0 0,-12 0-433 0 0,-6-3-199 0 0,38-5 0 0 0,-72 5-175 0 0,-2 0-152 0 0,0 0-554 0 0,0 0-238 0 0,0 0-1313 0 0,0 0-5073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15.05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17 0 10135 0 0,'0'0'778'0'0,"0"0"-346"0"0,0 2 425 0 0,-11 58 4119 0 0,8-38-4198 0 0,1 0 0 0 0,1 28-1 0 0,3 64 206 0 0,15 104-502 0 0,-16-197-455 0 0,-1-12 21 0 0,1 0 1 0 0,0 0-1 0 0,5 17 0 0 0,-4-17 32 0 0,-1-8-38 0 0,1 1 1 0 0,-1-1-1 0 0,0 1 1 0 0,1-1-1 0 0,-1 0 1 0 0,1 0-1 0 0,0 0 1 0 0,-1 0 0 0 0,1 0-1 0 0,0 0 1 0 0,-1 0-1 0 0,1 0 1 0 0,0-1-1 0 0,0 1 1 0 0,0-1 0 0 0,4 1-1 0 0,9 3 195 0 0,-1 0-59 0 0,0-1-1 0 0,1 0 1 0 0,-1-1-1 0 0,26 0 1 0 0,-39-2-335 0 0,-1 0-995 0 0,0 0-399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15.42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0 237 16815 0 0,'0'0'770'0'0,"0"0"-18"0"0,0 0-366 0 0,0 0 236 0 0,0 0 155 0 0,0 0 30 0 0,0 0-58 0 0,1-1-272 0 0,4-10-184 0 0,1 1 0 0 0,1 0 0 0 0,-1 0 0 0 0,11-10 0 0 0,2-5-26 0 0,4-5 29 0 0,23-36 208 0 0,-41 58-439 0 0,-1-1 36 0 0,2 0 0 0 0,-1 1-1 0 0,9-11 1 0 0,-13 18-28 0 0,-1 1 13 0 0,12 22-6 0 0,-8-10-54 0 0,0 0 0 0 0,-2 0-1 0 0,1 0 1 0 0,-1 0 0 0 0,-1 1 0 0 0,0 20 0 0 0,-9 77 211 0 0,4-72-210 0 0,2-16-411 0 0,0-8-1292 0 0,1 0 0 0 0,0 0 0 0 0,1 1 0 0 0,3 24 0 0 0,-2-31-5688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15.910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49 15487 0 0,'0'0'712'0'0,"0"0"-16"0"0,0 0-298 0 0,0 0 412 0 0,0 0 228 0 0,0 0 46 0 0,0 0-70 0 0,7-8 705 0 0,-1 3-1551 0 0,0 1 0 0 0,1 0 0 0 0,-1 1 1 0 0,1 0-1 0 0,0 0 0 0 0,0 0 0 0 0,0 1 0 0 0,11-3 1 0 0,-2 2-110 0 0,0 1 0 0 0,31 0 1 0 0,-46 1-44 0 0,0 1 0 0 0,1 0 0 0 0,-1 0 0 0 0,0 0 0 0 0,0 0 0 0 0,0 0 0 0 0,1 0 0 0 0,-1 0 0 0 0,0 1 0 0 0,0-1 0 0 0,0 0 0 0 0,0 1 0 0 0,1-1 0 0 0,-1 1 0 0 0,0-1 1 0 0,0 1-1 0 0,0-1 0 0 0,0 1 0 0 0,0 0 0 0 0,0-1 0 0 0,0 1 0 0 0,0 0 0 0 0,-1 0 0 0 0,1 0 0 0 0,0 0 0 0 0,0 0 0 0 0,0 1 0 0 0,3 5 17 0 0,0 0 1 0 0,0 1-1 0 0,-1-1 0 0 0,0 1 1 0 0,-1 0-1 0 0,1-1 1 0 0,1 14-1 0 0,2 59 259 0 0,-5-65-279 0 0,0 48 55 0 0,-16 122 0 0 0,1-111 284 0 0,13-73-232 0 0,1 0-91 0 0,0 0 0 0 0,0 0 0 0 0,0-1 0 0 0,0 1 0 0 0,0 0 0 0 0,0 0 0 0 0,0-1 0 0 0,0 1 0 0 0,0 0 0 0 0,-1-1 0 0 0,1 1 0 0 0,0 0 0 0 0,-1-1 0 0 0,1 1 0 0 0,0 0 0 0 0,-1-1 0 0 0,1 1 0 0 0,-1-1 0 0 0,1 1 0 0 0,-1 0 0 0 0,1-1 0 0 0,-2 1 0 0 0,-13 12 472 0 0,2-7-366 0 0,1-1-1 0 0,-2 0 1 0 0,-15 4-1 0 0,14-5-12 0 0,0 1 0 0 0,-16 8 0 0 0,28-12-141 0 0,-1 2-449 0 0,-1-1 0 0 0,1 0 0 0 0,-1 0 0 0 0,1-1 0 0 0,-1 1 0 0 0,-6 0 0 0 0,11-2-5765 0 0,0 0-1879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2:5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81 2759 0 0,'0'0'126'0'0,"-2"-1"522"0"0,-11-11 6103 0 0,3 5 3372 0 0,9 7-9095 0 0,1-1-645 0 0,-1 1-106 0 0,0-1 0 0 0,1 0 0 0 0,-1 1 1 0 0,0-1-1 0 0,0 1 0 0 0,0-1 0 0 0,0 1 1 0 0,0 0-1 0 0,0-1 0 0 0,0 1 0 0 0,0 0 1 0 0,-2-1-1 0 0,-1 2-162 0 0,1 1-1 0 0,0-1 1 0 0,0 1 0 0 0,0 0 0 0 0,0 0-1 0 0,0 0 1 0 0,0 0 0 0 0,1 0 0 0 0,-1 1-1 0 0,1-1 1 0 0,-1 1 0 0 0,1 0 0 0 0,0-1-1 0 0,0 1 1 0 0,0 0 0 0 0,0 0 0 0 0,1 1-1 0 0,-1-1 1 0 0,1 0 0 0 0,-1 5 0 0 0,-3 6 16 0 0,1 0 1 0 0,1 0-1 0 0,-2 22 1 0 0,4-22-95 0 0,1 0 0 0 0,0-1 0 0 0,1 1-1 0 0,0-1 1 0 0,1 1 0 0 0,1-1 0 0 0,0 0 0 0 0,1 1 0 0 0,0-2 0 0 0,1 1 0 0 0,0 0 0 0 0,1-1 0 0 0,1 0 0 0 0,0-1 0 0 0,1 1 0 0 0,15 17 0 0 0,-18-24-20 0 0,0 0 0 0 0,1 0 0 0 0,-1-1 0 0 0,1 0 0 0 0,1 0 0 0 0,-1-1 0 0 0,0 1 0 0 0,1-1 0 0 0,0-1 0 0 0,8 3 1 0 0,-4-2 19 0 0,-1 0 1 0 0,1-1-1 0 0,0-1 1 0 0,0 0-1 0 0,0 0 1 0 0,11-2-1 0 0,7 0 45 0 0,16-1 60 0 0,-37 0-91 0 0,-1 0 0 0 0,1 0 0 0 0,-1 0 0 0 0,0-1 0 0 0,1 0 0 0 0,-2 0-1 0 0,1 0 1 0 0,0-1 0 0 0,-1-1 0 0 0,1 1 0 0 0,-1-1 0 0 0,0 0 0 0 0,-1 0-1 0 0,1 0 1 0 0,-1-1 0 0 0,0 0 0 0 0,0 0 0 0 0,-1 0 0 0 0,0-1 0 0 0,4-7-1 0 0,-1 0 66 0 0,-5 10-76 0 0,1 0-1 0 0,-1 0 1 0 0,0-1-1 0 0,0 1 1 0 0,0-1-1 0 0,-1 1 1 0 0,0-1-1 0 0,0 0 1 0 0,1-8-1 0 0,0-22 64 0 0,-1 27-68 0 0,0-1 0 0 0,-1 1 1 0 0,0 0-1 0 0,0 0 0 0 0,-1 0 0 0 0,0 0 0 0 0,-4-15 0 0 0,1 13-30 0 0,0-3 31 0 0,0 0-1 0 0,-2 1 1 0 0,1-1-1 0 0,-1 1 0 0 0,-1 1 1 0 0,-10-14-1 0 0,11 18-13 0 0,0-1-1 0 0,0 2 1 0 0,-1-1-1 0 0,0 1 1 0 0,0 0-1 0 0,-1 0 1 0 0,0 1-1 0 0,0 0 1 0 0,0 1-1 0 0,0-1 1 0 0,-1 2-1 0 0,1-1 1 0 0,-1 1-1 0 0,0 0 1 0 0,0 1-1 0 0,-1 0 1 0 0,-10-1-1 0 0,7 3-12 0 0,1-1 0 0 0,-1 1 0 0 0,1 1 1 0 0,-1 0-1 0 0,0 1 0 0 0,-14 4 0 0 0,-7 4-264 0 0,1 2 1 0 0,-1 2-1 0 0,-32 17 0 0 0,50-21-1812 0 0,1 1-4891 0 0,0 0-2630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17.82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0 16095 0 0,'0'0'738'0'0,"0"0"-16"0"0,0 0-332 0 0,0 0 324 0 0,0 0 190 0 0,0 0 38 0 0,0 0-58 0 0,0 0-278 0 0,0 0-118 0 0,0 0-28 0 0,0 0-48 0 0,0 0-184 0 0,0 0-79 0 0,0 0-18 0 0,8 3-6616 0 0,-6-3-982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17.461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9 33 11311 0 0,'0'0'522'0'0,"0"0"-13"0"0,5-15 755 0 0,-2-1 1179 0 0,-2 15-1231 0 0,-1 1-211 0 0,0 0-89 0 0,0 0-16 0 0,0 0-63 0 0,0 0-235 0 0,0 0-101 0 0,0 0-17 0 0,0 0-31 0 0,0 0-101 0 0,-1 1-41 0 0,-3 14-137 0 0,1-1 0 0 0,0 0 1 0 0,1 1-1 0 0,1 0 0 0 0,0 18 0 0 0,0-13-93 0 0,0 4-38 0 0,1-1-1 0 0,1 1 0 0 0,4 26 0 0 0,-3-38-34 0 0,2 1 1 0 0,-1 0-1 0 0,1-1 1 0 0,1 0 0 0 0,1 0-1 0 0,-1 0 1 0 0,2 0-1 0 0,8 12 1 0 0,-10-17-13 0 0,-4-6 10 0 0,-1 0 0 0 0,1 1 0 0 0,0-1 0 0 0,0 0 0 0 0,-1 0-1 0 0,1 0 1 0 0,0 0 0 0 0,0 0 0 0 0,0-1 0 0 0,0 1 0 0 0,0 0 0 0 0,0 0 0 0 0,0-1 0 0 0,2 2 0 0 0,8 4 19 0 0,-11-6-28 0 0,1 0 0 0 0,-1 1 0 0 0,1-1 0 0 0,0 0 0 0 0,-1 0 0 0 0,1 0-1 0 0,0 0 1 0 0,-1 0 0 0 0,1 0 0 0 0,0 0 0 0 0,-1 0 0 0 0,1 0 0 0 0,0 0 0 0 0,-1 0-1 0 0,1 0 1 0 0,-1 0 0 0 0,1-1 0 0 0,0 1 0 0 0,-1 0 0 0 0,1 0 0 0 0,-1-1-1 0 0,1 1 1 0 0,0 0 0 0 0,0-1 0 0 0,9-10-308 0 0,-6 3-417 0 0,0 1-1 0 0,-1-1 0 0 0,0 0 1 0 0,-1 0-1 0 0,0-1 1 0 0,2-11-1 0 0,-1-8-1059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18.200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1 303 7367 0 0,'0'0'334'0'0,"0"0"-1"0"0,8-4-200 0 0,-2 0 1477 0 0,-1-1 0 0 0,1 1 0 0 0,-1-1 0 0 0,0-1 0 0 0,0 1 0 0 0,-1-1-1 0 0,5-7 1 0 0,3-3-582 0 0,38-40 732 0 0,-34 40-1411 0 0,-1-1-1 0 0,-1-1 0 0 0,-1 0 0 0 0,19-31 0 0 0,-6-11 516 0 0,-25 59-723 0 0,-1 1-11 0 0,0 0-9 0 0,0 0-1 0 0,0 0 0 0 0,0 0 0 0 0,0 2 0 0 0,-14 124 256 0 0,3-31-354 0 0,4-49-1 0 0,0 67 0 0 0,7-110-331 0 0,0 0 0 0 0,0 1 0 0 0,0-1 0 0 0,0 0 0 0 0,1 0 0 0 0,0 1 0 0 0,-1-1 0 0 0,3 5 0 0 0,-1-2-1627 0 0,1 3-6504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28.42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21 469 1839 0 0,'0'0'486'0'0,"0"0"1364"0"0,0 0 594 0 0,0 0 116 0 0,0 0-209 0 0,0 0-992 0 0,0 0-434 0 0,0 0-86 0 0,0 0-55 0 0,1-1-150 0 0,14-12 146 0 0,-2-1-1 0 0,0-1 0 0 0,14-19 1 0 0,-12 15-348 0 0,10-16 99 0 0,-2-1 1 0 0,-1-1 0 0 0,-1-1-1 0 0,28-76 1 0 0,-46 107-461 0 0,-1 0-1 0 0,1 0 1 0 0,-1 0-1 0 0,0 0 1 0 0,-1-1-1 0 0,0 1 1 0 0,0-1-1 0 0,0 1 1 0 0,-1-9-1 0 0,0 14-37 0 0,-1 0 0 0 0,1 1 0 0 0,-1-1 0 0 0,1 1 0 0 0,-1-1 0 0 0,0 1-1 0 0,0-1 1 0 0,1 1 0 0 0,-1 0 0 0 0,0-1 0 0 0,0 1 0 0 0,0 0 0 0 0,-1-1-1 0 0,1 1 1 0 0,0 0 0 0 0,0 0 0 0 0,-1 0 0 0 0,1 0 0 0 0,0 0-1 0 0,-1 1 1 0 0,1-1 0 0 0,-1 0 0 0 0,1 1 0 0 0,-1-1 0 0 0,0 1 0 0 0,1-1-1 0 0,-1 1 1 0 0,1 0 0 0 0,-1 0 0 0 0,0-1 0 0 0,1 1 0 0 0,-1 0-1 0 0,0 1 1 0 0,1-1 0 0 0,-1 0 0 0 0,1 0 0 0 0,-1 1 0 0 0,0-1 0 0 0,1 1-1 0 0,-1-1 1 0 0,1 1 0 0 0,-1 0 0 0 0,-1 1 0 0 0,-11 5-10 0 0,1 2 0 0 0,0 0 0 0 0,1 0 0 0 0,0 1 0 0 0,0 1 0 0 0,1 0-1 0 0,1 0 1 0 0,0 1 0 0 0,0 1 0 0 0,1-1 0 0 0,1 1 0 0 0,0 1 0 0 0,-9 19 0 0 0,8-10-34 0 0,1 1 1 0 0,1 0-1 0 0,1 0 0 0 0,2 0 1 0 0,0 1-1 0 0,1-1 0 0 0,1 1 1 0 0,2 0-1 0 0,0 0 0 0 0,5 30 1 0 0,-3-43 3 0 0,0 1 1 0 0,1-1-1 0 0,0 0 1 0 0,0-1-1 0 0,1 1 1 0 0,11 20-1 0 0,-12-27 6 0 0,1 1-1 0 0,0 0 0 0 0,0-1 0 0 0,1 0 0 0 0,-1 0 0 0 0,1 0 0 0 0,0-1 0 0 0,0 1 0 0 0,1-1 0 0 0,-1 0 0 0 0,1-1 0 0 0,0 1 0 0 0,0-1 0 0 0,6 2 0 0 0,-5-3 5 0 0,-1 0 0 0 0,1 0 0 0 0,0-1 0 0 0,0 0-1 0 0,-1 0 1 0 0,1-1 0 0 0,0 0 0 0 0,0 0 0 0 0,0 0 0 0 0,-1-1 0 0 0,1 0 0 0 0,12-4-1 0 0,-11 3-1 0 0,1-2 0 0 0,-1 1-1 0 0,0-1 1 0 0,0 0-1 0 0,0 0 1 0 0,0-1-1 0 0,-1 0 1 0 0,0-1-1 0 0,9-8 1 0 0,8-17-250 0 0,-13 16-2026 0 0,0 2-4754 0 0,-10 12 523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28.76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1 169 6447 0 0,'0'0'499'0'0,"0"2"-328"0"0,4 10 1413 0 0,1 1 1 0 0,0-1 0 0 0,0-1 0 0 0,1 1-1 0 0,1-1 1 0 0,11 16 0 0 0,-15-24-1429 0 0,0 0 0 0 0,0 0-1 0 0,0 1 1 0 0,0-2 0 0 0,1 1 0 0 0,-1 0 0 0 0,1-1 0 0 0,-1 1 0 0 0,1-1 0 0 0,0 0 0 0 0,0 0-1 0 0,0-1 1 0 0,0 1 0 0 0,1-1 0 0 0,-1 0 0 0 0,0 0 0 0 0,1 0 0 0 0,-1-1 0 0 0,0 0 0 0 0,1 0-1 0 0,-1 0 1 0 0,0 0 0 0 0,6-1 0 0 0,-2-1-36 0 0,0 0-1 0 0,1-1 1 0 0,-1 0-1 0 0,-1-1 1 0 0,1 1-1 0 0,0-1 1 0 0,-1-1-1 0 0,0 0 1 0 0,0 0-1 0 0,0 0 1 0 0,0-1 0 0 0,-1 1-1 0 0,0-2 1 0 0,0 1-1 0 0,5-9 1 0 0,-5 7-40 0 0,0-1 0 0 0,-1 1 0 0 0,0-1 0 0 0,0 0-1 0 0,-1-1 1 0 0,0 1 0 0 0,-1-1 0 0 0,0 0 0 0 0,0 0 0 0 0,-1 0 0 0 0,-1 0 0 0 0,2-14 0 0 0,-3 20-41 0 0,0 0 0 0 0,-1 0 0 0 0,1 0-1 0 0,-1 0 1 0 0,0 0 0 0 0,0 0 0 0 0,0 0 0 0 0,0 0-1 0 0,0 0 1 0 0,-1 0 0 0 0,0 1 0 0 0,0-1 0 0 0,0 1-1 0 0,0-1 1 0 0,-1 1 0 0 0,1 0 0 0 0,-5-5 0 0 0,4 6-10 0 0,0 0-1 0 0,0 0 1 0 0,0 0 0 0 0,0 0 0 0 0,-1 1 0 0 0,1-1 0 0 0,0 1 0 0 0,-1 0 0 0 0,1 0-1 0 0,-1 0 1 0 0,1 0 0 0 0,-1 1 0 0 0,1-1 0 0 0,-1 1 0 0 0,1 0 0 0 0,-1 0 0 0 0,0 0-1 0 0,1 1 1 0 0,-7 1 0 0 0,0 1-17 0 0,0 0-1 0 0,0 1 1 0 0,1 0-1 0 0,-15 9 1 0 0,3-2-10 0 0,14-7-120 0 0,0 1-1 0 0,0 0 1 0 0,0 0-1 0 0,1 1 1 0 0,-1 0-1 0 0,1 0 1 0 0,1 1 0 0 0,-1 0-1 0 0,1 0 1 0 0,0 0-1 0 0,-7 15 1 0 0,9-16-1587 0 0,0 1 0 0 0,0 0 0 0 0,1 0 0 0 0,-3 12 0 0 0,3-3-5325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29.100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132 0 13535 0 0,'0'0'620'0'0,"0"0"-16"0"0,1 2-388 0 0,2 3 31 0 0,0 1 0 0 0,0-1 0 0 0,0 1 0 0 0,-1 0 1 0 0,0 0-1 0 0,0 0 0 0 0,-1 0 0 0 0,1 0 0 0 0,-1 0 0 0 0,-1 0 0 0 0,1 1 0 0 0,-1-1 0 0 0,0 0 0 0 0,0 1 0 0 0,-1-1 0 0 0,-2 9 0 0 0,0-1 51 0 0,-1-1-1 0 0,-1 1 1 0 0,0-1 0 0 0,-1-1-1 0 0,0 1 1 0 0,-10 14-1 0 0,12-21-348 0 0,-1 0-1 0 0,1 0 1 0 0,-1 0-1 0 0,-1 0 0 0 0,1-1 1 0 0,-1 0-1 0 0,0 0 0 0 0,0-1 1 0 0,0 0-1 0 0,-1 0 0 0 0,1 0 1 0 0,-15 5-1 0 0,12-7-1856 0 0,-1-2-4900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30.793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6 527 6911 0 0,'0'0'528'0'0,"0"0"-110"0"0,0 0 799 0 0,0 0 390 0 0,-4 3 368 0 0,2-1 236 0 0,3-2 4793 0 0,7-2-6868 0 0,-1 0 1 0 0,1 0-1 0 0,-1-1 0 0 0,0 1 0 0 0,0-2 0 0 0,0 1 1 0 0,0-1-1 0 0,0 0 0 0 0,-1-1 0 0 0,7-5 0 0 0,10-10 174 0 0,25-27-1 0 0,-16 9 36 0 0,-2-1 0 0 0,-1-2-1 0 0,39-72 1 0 0,-62 101-238 0 0,-1 1 0 0 0,0-1 1 0 0,0 0-1 0 0,5-24 0 0 0,-9 31-57 0 0,0 0-1 0 0,0-1 1 0 0,-1 1 0 0 0,1-1-1 0 0,-1 0 1 0 0,0 1 0 0 0,-1-1 0 0 0,1 1-1 0 0,-1-1 1 0 0,0 1 0 0 0,-1 0 0 0 0,1-1-1 0 0,-4-7 1 0 0,4 11-39 0 0,0 1 0 0 0,0-1 0 0 0,0 0-1 0 0,-1 1 1 0 0,1-1 0 0 0,0 1 0 0 0,0-1 0 0 0,-1 1-1 0 0,1-1 1 0 0,-1 1 0 0 0,0 0 0 0 0,1 0 0 0 0,-1 0 0 0 0,0 0-1 0 0,1 0 1 0 0,-1 0 0 0 0,0 1 0 0 0,-3-2 0 0 0,2 2 21 0 0,0-1 1 0 0,0 1-1 0 0,0 0 1 0 0,0 0 0 0 0,0 0-1 0 0,0 1 1 0 0,0-1-1 0 0,0 1 1 0 0,0 0 0 0 0,-5 1-1 0 0,-2 3 50 0 0,0-1 0 0 0,1 1 0 0 0,0 1 0 0 0,0 0 0 0 0,-15 13 0 0 0,9-6-77 0 0,1 1 1 0 0,0 1-1 0 0,1 0 0 0 0,1 1 1 0 0,0 0-1 0 0,1 1 0 0 0,1 1 1 0 0,0-1-1 0 0,2 1 0 0 0,0 1 1 0 0,-7 26-1 0 0,4-9-19 0 0,3 0-1 0 0,1 0 1 0 0,1 0-1 0 0,-1 60 1 0 0,7-84 9 0 0,1-1-1 0 0,0 1 1 0 0,1 0 0 0 0,0-1-1 0 0,0 0 1 0 0,2 1 0 0 0,-1-1-1 0 0,1 0 1 0 0,1-1 0 0 0,0 1-1 0 0,11 16 1 0 0,-12-21 2 0 0,0 0 0 0 0,1-1 0 0 0,-1 0 0 0 0,1 0 0 0 0,0 0 0 0 0,1-1 0 0 0,-1 1 0 0 0,1-1 0 0 0,0-1 0 0 0,0 1 0 0 0,0-1 0 0 0,0 0-1 0 0,1 0 1 0 0,-1-1 0 0 0,1 0 0 0 0,0 0 0 0 0,0 0 0 0 0,0-1 0 0 0,-1 0 0 0 0,14 0 0 0 0,-9-1-202 0 0,1-1-1 0 0,-1 0 1 0 0,1-1 0 0 0,-1 0-1 0 0,18-6 1 0 0,-22 6 26 0 0,0-1 0 0 0,-1 0 0 0 0,0 0 0 0 0,0 0 1 0 0,0-1-1 0 0,0 0 0 0 0,0 0 0 0 0,-1-1 0 0 0,0 1 0 0 0,8-10 0 0 0,-6 4-1309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31.15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0 138 16815 0 0,'0'0'770'0'0,"0"0"-18"0"0,2 0-480 0 0,15-7 584 0 0,-1 0 1 0 0,0-2 0 0 0,0 1 0 0 0,-1-2-1 0 0,0 0 1 0 0,24-21 0 0 0,4-9 136 0 0,-34 26-666 0 0,-8 12-182 0 0,-1 2-1 0 0,0 0-8 0 0,0 0-35 0 0,0 0-18 0 0,0 0-3 0 0,0 0-1 0 0,0 0-6 0 0,0 2-1 0 0,3 6-45 0 0,-1 0 0 0 0,0-1 1 0 0,0 1-1 0 0,-1 0 0 0 0,1 11 0 0 0,-1 45 158 0 0,-1-43-165 0 0,-12 137 128 0 0,1-69-40 0 0,10-87-188 0 0,1-2-16 0 0,0 0-192 0 0,0 0-807 0 0,0 0-354 0 0,0 0-71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32.755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356 24 14023 0 0,'0'-20'1268'0'0,"2"16"2838"0"0,-3 13-2674 0 0,-17 54-1006 0 0,-2-2 0 0 0,-4 0 0 0 0,-2-2-1 0 0,-2-1 1 0 0,-46 69 0 0 0,48-84-356 0 0,10-15 19 0 0,-2-1 0 0 0,-39 48 1 0 0,21-39-25 0 0,34-35-6 0 0,2-1-31 0 0,0 0-143 0 0,0 0 0 0 0,-1 0 0 0 0,1 0 0 0 0,-1 0 0 0 0,1 0 0 0 0,-1 0 0 0 0,1 0 0 0 0,-1 0 0 0 0,1 0 0 0 0,-1-1 0 0 0,1 1 0 0 0,-1 0 1 0 0,1 0-1 0 0,-1-1 0 0 0,1 1 0 0 0,0 0 0 0 0,-1 0 0 0 0,1-1 0 0 0,-2-7-1641 0 0,1-3-3285 0 0,2 1-1389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33.11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1 127 16639 0 0,'-1'-4'134'0'0,"1"0"0"0"0,0 0 0 0 0,0 0 0 0 0,1 0 0 0 0,-1 0 0 0 0,1 0 0 0 0,0 1 0 0 0,0-1 0 0 0,0 0 1 0 0,0 0-1 0 0,1 0 0 0 0,-1 1 0 0 0,1-1 0 0 0,3-4 0 0 0,0 1 164 0 0,0 0 0 0 0,0 0 0 0 0,1 0 0 0 0,0 1 0 0 0,11-10 0 0 0,-16 15-203 0 0,1-1 1 0 0,0 1-1 0 0,-1 0 0 0 0,1-1 1 0 0,0 1-1 0 0,0 0 0 0 0,0 0 1 0 0,-1 0-1 0 0,1 1 0 0 0,0-1 1 0 0,0 0-1 0 0,0 1 0 0 0,1-1 1 0 0,-1 1-1 0 0,0 0 1 0 0,0 0-1 0 0,0 0 0 0 0,0 0 1 0 0,0 0-1 0 0,0 0 0 0 0,0 0 1 0 0,0 1-1 0 0,0-1 0 0 0,0 1 1 0 0,0 0-1 0 0,0-1 0 0 0,0 1 1 0 0,0 0-1 0 0,0 0 0 0 0,0 0 1 0 0,0 0-1 0 0,-1 1 1 0 0,1-1-1 0 0,0 0 0 0 0,-1 1 1 0 0,1-1-1 0 0,-1 1 0 0 0,2 2 1 0 0,5 6 37 0 0,-2 0 0 0 0,1 0 1 0 0,-2 0-1 0 0,1 1 0 0 0,5 17 0 0 0,62 199 930 0 0,-23-61-620 0 0,-14-57-214 0 0,85 216 340 0 0,-110-303-521 0 0,1 1 0 0 0,1-2 0 0 0,1 1 0 0 0,1-2-1 0 0,0 0 1 0 0,34 32 0 0 0,-48-51-39 0 0,1 1 0 0 0,0-1 0 0 0,0 0-1 0 0,-1 0 1 0 0,1 0 0 0 0,0 0 0 0 0,0 0 0 0 0,0 0 0 0 0,0 0-1 0 0,0 0 1 0 0,0-1 0 0 0,0 1 0 0 0,0-1 0 0 0,1 0 0 0 0,2 1-1 0 0,-4-1-77 0 0,16-13-922 0 0,-15 11 495 0 0,-1 0-1 0 0,1-1 1 0 0,-1 1-1 0 0,1 0 1 0 0,-1-1-1 0 0,2-4 0 0 0,2-6-7992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2:5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7 5983 0 0,'0'0'274'0'0,"0"0"-6"0"0,0 0 180 0 0,0 0 1389 0 0,0 0 622 0 0,0 0 123 0 0,0 0-186 0 0,0 0-902 0 0,0 0-396 0 0,0 0-76 0 0,0 0-70 0 0,0 0-216 0 0,0 0-97 0 0,0 0-20 0 0,0 0-18 0 0,-18-4 2254 0 0,2 4-1698 0 0,9-1-850 0 0,0 1 0 0 0,1 0 0 0 0,-1 0 0 0 0,0 1 0 0 0,-7 1 0 0 0,-30 10 253 0 0,35-10-488 0 0,1 2-7 0 0,-3 0 30 0 0,9-2-86 0 0,-7 4 26 0 0,2 0-18 0 0,1-1 0 0 0,-1 1 1 0 0,1 0-1 0 0,1 0 0 0 0,-1 1 0 0 0,1-1 1 0 0,0 1-1 0 0,0 0 0 0 0,1 1 0 0 0,0-1 1 0 0,0 1-1 0 0,1 0 0 0 0,0 0 0 0 0,0 0 1 0 0,1 0-1 0 0,0 1 0 0 0,1-1 0 0 0,-2 13 1 0 0,3-4 3 0 0,0-16-19 0 0,0 0 1 0 0,0 0-1 0 0,0 0 1 0 0,0 0-1 0 0,0 0 0 0 0,0 0 1 0 0,0 0-1 0 0,1 0 1 0 0,-1 0-1 0 0,0 0 1 0 0,1 2-1 0 0,3 8 1 0 0,2 3-3 0 0,1 0 0 0 0,0-1 0 0 0,1 1 0 0 0,0-1 0 0 0,1-1 0 0 0,18 20 0 0 0,-13-17 0 0 0,21 18 0 0 0,7 3 0 0 0,-36-30 0 0 0,1-1 0 0 0,1 0 0 0 0,-1 0 0 0 0,1-1 0 0 0,0 0 0 0 0,0 0 0 0 0,0 0 0 0 0,9 1 0 0 0,22 2 0 0 0,-9-8 0 0 0,-10-3 0 0 0,6-3 48 0 0,-1-1 0 0 0,-1 0 0 0 0,32-18 0 0 0,-48 22-27 0 0,1-1 0 0 0,9-9 0 0 0,25-17 97 0 0,-37 26-103 0 0,-1 0 0 0 0,0 0 0 0 0,0 0 0 0 0,0-1 0 0 0,-1 0 0 0 0,1 0-1 0 0,3-8 1 0 0,9-13 69 0 0,-13 22-61 0 0,-1 0 1 0 0,0-1-1 0 0,-1 0 0 0 0,1 0 0 0 0,-1 0 1 0 0,0 0-1 0 0,-1 0 0 0 0,1 0 0 0 0,-1 0 1 0 0,0 0-1 0 0,-1-1 0 0 0,0 1 0 0 0,0 0 1 0 0,-1-10-1 0 0,0 7 7 0 0,0 0 1 0 0,-1 0-1 0 0,0 0 1 0 0,-1 1-1 0 0,1-1 1 0 0,-2 1-1 0 0,1 0 0 0 0,-1-1 1 0 0,-9-12-1 0 0,8 14-11 0 0,-1 1 0 0 0,0-1 0 0 0,0 1 0 0 0,0 1 0 0 0,-1-1 0 0 0,0 1 0 0 0,0 0 0 0 0,0 0 0 0 0,-1 1 0 0 0,-13-6 0 0 0,10 6-3 0 0,-1 0 0 0 0,0 1 0 0 0,0 0 0 0 0,0 1 0 0 0,0 0-1 0 0,-24 0 1 0 0,-6 2 27 0 0,-79 12 0 0 0,90-8-5 0 0,21-3-109 0 0,0 0 0 0 0,1 0 0 0 0,-1 1 0 0 0,0 0 0 0 0,1 1-1 0 0,0 0 1 0 0,0 1 0 0 0,-17 9 0 0 0,23-12-313 0 0,0 1 1 0 0,0 0-1 0 0,0 0 0 0 0,0 1 0 0 0,1-1 0 0 0,-1 0 0 0 0,1 1 0 0 0,-1 0 0 0 0,1-1 0 0 0,0 1 1 0 0,0 0-1 0 0,-2 6 0 0 0,0-1-1971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35.05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96 3223 0 0,'0'0'603'0'0,"1"-1"1322"0"0,16-5 1576 0 0,47-19 4482 0 0,0 2-5433 0 0,-36 14-1966 0 0,0 2 1 0 0,51-8-1 0 0,-51 11-344 0 0,-13 2-107 0 0,-1 0 0 0 0,20 0 0 0 0,-32 2-46 0 0,-2 0-79 0 0,0 0-369 0 0,0 0-187 0 0,-2 1-1337 0 0,-5 6-5194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35.38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30 1 13791 0 0,'0'0'315'0'0,"0"0"45"0"0,-2 1 21 0 0,1 0-361 0 0,1-1 1 0 0,-1 1-1 0 0,1-1 0 0 0,-1 1 0 0 0,1-1 1 0 0,-1 1-1 0 0,1-1 0 0 0,-1 1 0 0 0,1 0 0 0 0,0-1 1 0 0,-1 1-1 0 0,1 0 0 0 0,0-1 0 0 0,0 1 0 0 0,-1 0 1 0 0,1 0-1 0 0,0-1 0 0 0,0 1 0 0 0,0 0 0 0 0,0 0 1 0 0,0 1-1 0 0,3 22-4 0 0,-1-1 482 0 0,-4 34 1199 0 0,-10 65-1 0 0,10-108-1567 0 0,-2 6 59 0 0,1 1 0 0 0,2 0 0 0 0,0 0-1 0 0,1 0 1 0 0,3 25 0 0 0,-2-44-52 0 0,-1-2-6 0 0,8 9 156 0 0,1-6-219 0 0,-1 0-1 0 0,1 0 1 0 0,0-1-1 0 0,0-1 1 0 0,0 1-1 0 0,1-1 1 0 0,-1-1-1 0 0,11 0 1 0 0,-7 0 19 0 0,1 1 0 0 0,-1 0 1 0 0,16 3-1 0 0,60 18-6206 0 0,-78-19-688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35.72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0 307 7367 0 0,'0'0'568'0'0,"0"0"48"0"0,0 0 1592 0 0,0 0 736 0 0,0 0 148 0 0,0 0-309 0 0,0 0-1430 0 0,0 0-627 0 0,1-2-129 0 0,23-53 387 0 0,33-55 1 0 0,-46 88-730 0 0,0 0-1 0 0,-2-1 1 0 0,9-36 0 0 0,-18 59-230 0 0,0-1 1 0 0,1 0-1 0 0,-1 0 0 0 0,0 0 1 0 0,0 1-1 0 0,0-1 1 0 0,1 0-1 0 0,-1 0 0 0 0,0 1 1 0 0,1-1-1 0 0,-1 0 1 0 0,1 0-1 0 0,-1 1 0 0 0,1-1 1 0 0,-1 0-1 0 0,1 1 1 0 0,0-1-1 0 0,-1 1-3 0 0,1 0-1 0 0,-1 1 1 0 0,0-1-1 0 0,1 1 1 0 0,-1-1-1 0 0,0 1 1 0 0,1-1-1 0 0,-1 1 1 0 0,0-1-1 0 0,0 1 1 0 0,0-1 0 0 0,0 1-1 0 0,0 0 1 0 0,1-1-1 0 0,-1 1 1 0 0,0-1-1 0 0,0 2 1 0 0,1 33 159 0 0,-20 192 14 0 0,18-207-514 0 0,0 19 235 0 0,3-14-3570 0 0,-1-23-1966 0 0,-1-2-1623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36.18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50 45 10135 0 0,'0'0'778'0'0,"0"0"-288"0"0,0 0 672 0 0,0 0 343 0 0,0 0 67 0 0,0 0-59 0 0,0 0-315 0 0,0 0-140 0 0,10-6 1465 0 0,123-25-246 0 0,-98 25-1970 0 0,-30 4-240 0 0,-4 2-76 0 0,11 3 188 0 0,-11-3-170 0 0,0 1-1 0 0,0-1 1 0 0,-1 0-1 0 0,1 1 1 0 0,0-1-1 0 0,-1 1 1 0 0,1 0-1 0 0,-1-1 1 0 0,1 1-1 0 0,-1 0 1 0 0,1-1-1 0 0,-1 1 1 0 0,1 0-1 0 0,-1-1 1 0 0,0 1-1 0 0,1 0 1 0 0,-1 0-1 0 0,1 1 1 0 0,3 14 49 0 0,-2 2 19 0 0,0 0-1 0 0,-2 0 1 0 0,0 0 0 0 0,-4 23-1 0 0,0 26 13 0 0,11 126-22 0 0,-6-176-70 0 0,0 9-3 0 0,-1-7 41 0 0,5 28 0 0 0,-3-34-35 0 0,-1-1 0 0 0,-1 21 1 0 0,-1-15 9 0 0,1-15 32 0 0,-1 1 25 0 0,0-1 0 0 0,0 0 0 0 0,-1 0 0 0 0,1 0 0 0 0,-1 0 0 0 0,0 0 0 0 0,0-1 0 0 0,0 1 0 0 0,0 0 0 0 0,0-1 0 0 0,-1 1 0 0 0,1-1 0 0 0,-1 0 0 0 0,1 0 0 0 0,-1 0 0 0 0,0 0 0 0 0,0 0 0 0 0,-5 1 0 0 0,5-1-17 0 0,-3 1 66 0 0,0 0 0 0 0,0 0 0 0 0,0-1 1 0 0,-1 0-1 0 0,1 0 0 0 0,-10 1 0 0 0,-42 2 255 0 0,11-2-328 0 0,26-1-244 0 0,-1-1-1686 0 0,8 3-4858 0 0,5-1-1577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38.478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0 490 8839 0 0,'0'0'400'0'0,"0"0"0"0"0,0 0-86 0 0,0 0 579 0 0,0 0 283 0 0,2 1 59 0 0,-2 1-799 0 0,1-1 1 0 0,0 0-1 0 0,0 1 1 0 0,1-1-1 0 0,-1 0 1 0 0,0 0-1 0 0,0 1 1 0 0,1-1-1 0 0,-1 0 1 0 0,0 0 0 0 0,3 0-1 0 0,-3 0-309 0 0,0-1 0 0 0,1 0 0 0 0,-1 1 0 0 0,1-1-1 0 0,-1 0 1 0 0,1 0 0 0 0,-1 0 0 0 0,1 0 0 0 0,-1 0 0 0 0,1 0 0 0 0,-1-1-1 0 0,1 1 1 0 0,-1 0 0 0 0,1-1 0 0 0,-1 1 0 0 0,0-1 0 0 0,1 0 0 0 0,-1 1-1 0 0,0-1 1 0 0,2-1 0 0 0,14-10 272 0 0,0-1-1 0 0,-1 0 1 0 0,-1-1-1 0 0,0-1 0 0 0,22-29 1 0 0,-9 12-134 0 0,-6 6-35 0 0,-1-1 0 0 0,0-1 0 0 0,-2-1 0 0 0,-2-1 0 0 0,17-38 0 0 0,-29 53-154 0 0,0 0 1 0 0,-1 1-1 0 0,-1-2 0 0 0,2-18 0 0 0,-5 31-40 0 0,0 0-1 0 0,0 0 1 0 0,0 0-1 0 0,0 0 1 0 0,-1 0-1 0 0,1 0 1 0 0,-1 0-1 0 0,0 0 1 0 0,-2-4-1 0 0,3 5-6 0 0,-1 1-1 0 0,1 0 1 0 0,-1-1-1 0 0,0 1 0 0 0,0 0 1 0 0,0-1-1 0 0,0 1 1 0 0,0 0-1 0 0,0 0 1 0 0,0 0-1 0 0,0 0 1 0 0,0 0-1 0 0,0 0 1 0 0,0 0-1 0 0,-1 1 1 0 0,1-1-1 0 0,0 0 0 0 0,-1 1 1 0 0,-2-2-1 0 0,3 2-18 0 0,0 0 0 0 0,-1 0-1 0 0,1 0 1 0 0,0 0 0 0 0,0 0-1 0 0,-1 1 1 0 0,1-1 0 0 0,0 0-1 0 0,-1 1 1 0 0,1-1-1 0 0,0 0 1 0 0,0 1 0 0 0,-1 0-1 0 0,1-1 1 0 0,0 1 0 0 0,0 0-1 0 0,0 0 1 0 0,0-1 0 0 0,0 1-1 0 0,-1 1 1 0 0,-16 21-22 0 0,17-22 16 0 0,-12 24-4 0 0,0 0 0 0 0,1 1 0 0 0,2 1 0 0 0,-11 38 0 0 0,10-25 0 0 0,2 0 0 0 0,1 1 0 0 0,3 0 0 0 0,-2 46 0 0 0,7-78 0 0 0,0 1 0 0 0,1-1 0 0 0,0 1 0 0 0,0-1 0 0 0,1 1 0 0 0,1-1 0 0 0,-1 0 0 0 0,1 0 0 0 0,1 0 0 0 0,0 0 0 0 0,0-1 0 0 0,6 10 0 0 0,-6-12 0 0 0,1 0 0 0 0,0 0 0 0 0,0 0 0 0 0,1 0 0 0 0,-1-1 0 0 0,1 0 0 0 0,0 0 0 0 0,0-1 0 0 0,1 1 0 0 0,0-1 0 0 0,-1-1 0 0 0,1 1 0 0 0,1-1 0 0 0,-1-1 0 0 0,9 3 0 0 0,-7-2 50 0 0,0-1 0 0 0,18 1 0 0 0,-24-3-253 0 0,0 0 0 0 0,1 0 0 0 0,-1-1 1 0 0,0 1-1 0 0,1-1 0 0 0,-1 0 0 0 0,0 1 0 0 0,0-2 0 0 0,1 1 0 0 0,-1 0 0 0 0,4-3 0 0 0,1-1-984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38.820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0 140 16095 0 0,'0'0'738'0'0,"0"0"-16"0"0,2 0-344 0 0,6-2 177 0 0,-1 0 1 0 0,1 0 0 0 0,-1-1 0 0 0,1 0 0 0 0,-1 0 0 0 0,0-1 0 0 0,10-6-1 0 0,-9 5-351 0 0,-1-1 0 0 0,1 0 0 0 0,-1-1 0 0 0,-1 1 0 0 0,1-1 0 0 0,-1 0 0 0 0,0-1 0 0 0,-1 0 0 0 0,1 0 0 0 0,4-9 0 0 0,-7 8-214 0 0,5-7 1029 0 0,-4 15-541 0 0,0 8-392 0 0,0 4-58 0 0,-1 0 0 0 0,-1 1 0 0 0,1-1 0 0 0,-1 15-1 0 0,0 48 12 0 0,-2-62-17 0 0,0 5-16 0 0,1 41 53 0 0,-13 102 0 0 0,11-158-232 0 0,1-2-435 0 0,0 0-184 0 0,0 0-988 0 0,0 0-4001 0 0,0 0-1710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47.630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351 70 9007 0 0,'0'0'414'0'0,"3"-9"132"0"0,10-38 1793 0 0,-9 35-358 0 0,-4 11-1237 0 0,0 1 0 0 0,0 0 0 0 0,0 0 0 0 0,0 0 0 0 0,0 0-28 0 0,0 0-117 0 0,0 0-50 0 0,0 0-6 0 0,0 0-39 0 0,0 0-141 0 0,0 0-62 0 0,0 0-12 0 0,0 0-22 0 0,0 10 49 0 0,10 128 374 0 0,0 1-416 0 0,-10-111-238 0 0,-1-1 1 0 0,-1 1-1 0 0,-10 48 0 0 0,10-68-21 0 0,0 0 0 0 0,-1 0 0 0 0,1 0 0 0 0,-2 0 0 0 0,1-1 1 0 0,-1 1-1 0 0,0-1 0 0 0,-1 0 0 0 0,0 0 0 0 0,0-1 0 0 0,0 0 0 0 0,-1 1 0 0 0,0-2 0 0 0,0 1 0 0 0,-1-1 0 0 0,1 0 0 0 0,-9 5 0 0 0,6-6 5 0 0,1 0 0 0 0,-1 0 1 0 0,-1-1-1 0 0,1 0 0 0 0,0 0 1 0 0,-1-1-1 0 0,0-1 0 0 0,1 1 1 0 0,-1-1-1 0 0,0-1 0 0 0,0 0 0 0 0,1-1 1 0 0,-18-2-1 0 0,19 2 7 0 0,1-1 0 0 0,-1-1 1 0 0,0 1-1 0 0,1-1 0 0 0,0 0 0 0 0,0-1 0 0 0,0 1 0 0 0,0-1 1 0 0,0-1-1 0 0,1 0 0 0 0,-1 1 0 0 0,1-2 0 0 0,1 1 0 0 0,-1-1 1 0 0,1 0-1 0 0,0 0 0 0 0,-6-10 0 0 0,9 13-5 0 0,1 0 0 0 0,-1 0 0 0 0,1 1-1 0 0,0-1 1 0 0,0 0 0 0 0,0 0 0 0 0,0-1 0 0 0,0 1 0 0 0,1 0-1 0 0,-1 0 1 0 0,1 0 0 0 0,0 0 0 0 0,0 0 0 0 0,0-1 0 0 0,1-3-1 0 0,0 3-4 0 0,0 0 0 0 0,1-1-1 0 0,0 1 1 0 0,-1 0 0 0 0,1 0-1 0 0,1 0 1 0 0,-1 1 0 0 0,0-1-1 0 0,6-6 1 0 0,5-2 33 0 0,0 0 1 0 0,0 1 0 0 0,1 0-1 0 0,22-12 1 0 0,-31 19-20 0 0,192-113 446 0 0,-188 112-544 0 0,4-2-259 0 0,0 0 1 0 0,-1-1-1 0 0,11-9 0 0 0,-16 10-469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42.701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1 109 7831 0 0,'0'0'603'0'0,"1"-14"-30"0"0,0 11 298 0 0,0 0 0 0 0,0-1-1 0 0,1 1 1 0 0,-1 0 0 0 0,1 0-1 0 0,-1 0 1 0 0,1 0 0 0 0,0 0-1 0 0,0 0 1 0 0,0 0-1 0 0,4-3 1 0 0,-1 2-297 0 0,0 0-1 0 0,0 0 0 0 0,0 1 1 0 0,0 0-1 0 0,11-6 1 0 0,-3 4-414 0 0,0 1 0 0 0,0 0-1 0 0,0 0 1 0 0,0 2 0 0 0,16-2 0 0 0,-12 2-27 0 0,-8 1-93 0 0,0 0 0 0 0,1 0 0 0 0,-1 1 0 0 0,0 1 0 0 0,1 0-1 0 0,8 1 1 0 0,-16-1-129 0 0,0 6-1285 0 0,0 2 327 0 0,-4-2-5140 0 0,-2 0-536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43.04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65 1 13247 0 0,'0'0'604'0'0,"0"0"-13"0"0,-4 8-354 0 0,-2 11 586 0 0,1 1-1 0 0,1 0 0 0 0,1 0 1 0 0,-2 35-1 0 0,-2 9 594 0 0,-2-4-897 0 0,-10 77 162 0 0,19-132-651 0 0,-3 64 227 0 0,3-60-216 0 0,1 0 1 0 0,0 0-1 0 0,0 0 1 0 0,1-1 0 0 0,4 15-1 0 0,-3-17 6 0 0,0-1-1 0 0,0 1 0 0 0,0-1 1 0 0,7 7-1 0 0,-10-11-39 0 0,2-1 8 0 0,-1 1 0 0 0,0 0 0 0 0,1 0 0 0 0,-1-1 1 0 0,1 1-1 0 0,-1-1 0 0 0,1 1 0 0 0,-1-1 0 0 0,1 0 0 0 0,-1 1 1 0 0,1-1-1 0 0,-1 0 0 0 0,1 0 0 0 0,2 0 0 0 0,-1 0 34 0 0,21 0 228 0 0,-1-2 0 0 0,0 0 1 0 0,33-7-1 0 0,-24 1-53 0 0,-21 5-131 0 0,0 0 0 0 0,0 1 0 0 0,19-1 0 0 0,-28 3-33 0 0,-2 0-17 0 0,0 0-125 0 0,0 0-56 0 0,0 0-13 0 0,0 0-280 0 0,0 0-1168 0 0,0 0-499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43.393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0 124 17071 0 0,'33'-26'1486'0'0,"1"1"-1"0"0,39-21 0 0 0,-64 41-1011 0 0,0 1-1 0 0,1 0 1 0 0,9-3 0 0 0,-15 6-353 0 0,1-1 0 0 0,-1 1 0 0 0,0 0-1 0 0,1 1 1 0 0,-1-1 0 0 0,1 1 0 0 0,-1 0 0 0 0,1 0 0 0 0,5 1 0 0 0,-8-1-97 0 0,-1 1-1 0 0,1-1 1 0 0,-1 1-1 0 0,1 0 0 0 0,-1-1 1 0 0,1 1-1 0 0,-1 0 1 0 0,1 0-1 0 0,-1 0 1 0 0,1 0-1 0 0,-1 0 1 0 0,0 0-1 0 0,0 0 1 0 0,0 0-1 0 0,1 1 0 0 0,-1-1 1 0 0,0 0-1 0 0,-1 1 1 0 0,2 1-1 0 0,-1 0-11 0 0,0-1 0 0 0,0 1 0 0 0,0 0 0 0 0,-1-1 0 0 0,0 1 0 0 0,1 0-1 0 0,-1 0 1 0 0,0-1 0 0 0,0 1 0 0 0,-1 5 0 0 0,-1 0-6 0 0,0 0 0 0 0,0 0 0 0 0,0 0 0 0 0,-1 0 0 0 0,-1 0 0 0 0,-7 12-1 0 0,-30 44-241 0 0,15-26-38 0 0,-31 61-1 0 0,55-94 260 0 0,0 0 2 0 0,0 0 1 0 0,0-1 0 0 0,1 1-1 0 0,-1 0 1 0 0,0 7 0 0 0,2-10 2 0 0,0-1 1 0 0,0 0-1 0 0,0 1 1 0 0,0-1-1 0 0,1 0 1 0 0,-1 1 0 0 0,0-1-1 0 0,1 0 1 0 0,-1 0-1 0 0,1 1 1 0 0,0 1-1 0 0,1 1-22 0 0,-1-3 29 0 0,-1 0 0 0 0,0 1 0 0 0,1-1-1 0 0,0 0 1 0 0,-1 0 0 0 0,1 1 0 0 0,0-1-1 0 0,-1 0 1 0 0,1 0 0 0 0,0 0-1 0 0,0 0 1 0 0,0 0 0 0 0,0 0 0 0 0,0 0-1 0 0,0 0 1 0 0,0 0 0 0 0,0-1 0 0 0,0 1-1 0 0,1 0 1 0 0,-1-1 0 0 0,3 2 0 0 0,1 0 13 0 0,0 0 32 0 0,-1 0 0 0 0,1 0 0 0 0,0 0 0 0 0,-1-1 0 0 0,1 1 0 0 0,0-1 0 0 0,0 0 0 0 0,0-1 1 0 0,0 0-1 0 0,5 1 0 0 0,3-2-188 0 0,0 0 1 0 0,20-4 0 0 0,-25 0-1520 0 0,-7 3 610 0 0,6-5-6764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2:5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42 3679 0 0,'0'0'167'0'0,"0"0"462"0"0,0 0 1837 0 0,0 0 795 0 0,0-1 1061 0 0,4-4-1984 0 0,-3 3 2950 0 0,-1 1-5075 0 0,0 0 0 0 0,1 1 0 0 0,-1-1 0 0 0,0 0 0 0 0,0 0 0 0 0,0 1-1 0 0,0-1 1 0 0,0 0 0 0 0,0 0 0 0 0,0 1 0 0 0,0-1 0 0 0,-1 0 0 0 0,1 1 0 0 0,0-1 0 0 0,0 0 0 0 0,-1 0 0 0 0,1 1 0 0 0,0-1 0 0 0,-1 0 0 0 0,1 1 0 0 0,0-1 0 0 0,-1 1 0 0 0,1-1 0 0 0,-1 0 0 0 0,1 1 0 0 0,-1-1 0 0 0,0 1-1 0 0,0-1 1 0 0,0 0-119 0 0,-1 1 0 0 0,0-1-1 0 0,0 0 1 0 0,1 1 0 0 0,-1 0-1 0 0,0-1 1 0 0,0 1 0 0 0,1 0-1 0 0,-1 0 1 0 0,0 0 0 0 0,0 0-1 0 0,-2 0 1 0 0,-37 8 498 0 0,40-8-489 0 0,-1 2-78 0 0,1-2 1 0 0,0 1 0 0 0,-1 0 0 0 0,1 0-1 0 0,-1 0 1 0 0,1-1 0 0 0,-1 1 0 0 0,-2 0-1 0 0,2 0 17 0 0,-4 2-26 0 0,0 1 0 0 0,0-1 0 0 0,1 1 1 0 0,-1 1-1 0 0,1-1 0 0 0,0 1 0 0 0,1-1 0 0 0,-1 1 0 0 0,1 1 0 0 0,0-1 1 0 0,0 1-1 0 0,1-1 0 0 0,-1 1 0 0 0,-2 8 0 0 0,1-4 9 0 0,1 1 0 0 0,1-1-1 0 0,0 1 1 0 0,0 0 0 0 0,1 1 0 0 0,0-1-1 0 0,0 19 1 0 0,3-18-25 0 0,1-1 0 0 0,0 1 0 0 0,1 0 0 0 0,0-1 0 0 0,1 0 0 0 0,0 0 0 0 0,0 0 0 0 0,12 19 0 0 0,-9-19 0 0 0,-1-1 0 0 0,2 0 0 0 0,-1 0 0 0 0,11 10 0 0 0,-13-15 0 0 0,0 0 0 0 0,1-1 0 0 0,-1 1 0 0 0,1-1 0 0 0,1 0 0 0 0,-1-1 0 0 0,8 4 0 0 0,50 17 0 0 0,-51-20 0 0 0,-8-2 4 0 0,0 0 0 0 0,0-1 0 0 0,0 0 0 0 0,0 0 0 0 0,0 0 0 0 0,0 0 0 0 0,1-1 0 0 0,-1 0 0 0 0,0 0 0 0 0,0 0 0 0 0,1-1 0 0 0,-1 0 0 0 0,0 0 0 0 0,0 0 0 0 0,9-4 0 0 0,2-2 24 0 0,0-1 1 0 0,0 0-1 0 0,-1-2 1 0 0,0 0-1 0 0,-1 0 1 0 0,0-1-1 0 0,0-1 1 0 0,12-14-1 0 0,-10 9 41 0 0,0 0 1 0 0,23-33-1 0 0,-24 26 15 0 0,-13 19-47 0 0,0-1 0 0 0,0 1 0 0 0,-1-1 0 0 0,0 1 0 0 0,0-1 0 0 0,0 1 0 0 0,-1-1 1 0 0,1 0-1 0 0,-1 1 0 0 0,-1-1 0 0 0,1 0 0 0 0,-1 1 0 0 0,0-1 0 0 0,-2-7 0 0 0,0 6-12 0 0,0 0-1 0 0,-1-1 1 0 0,0 1-1 0 0,0 0 1 0 0,-1 1-1 0 0,0-1 1 0 0,0 1 0 0 0,0 0-1 0 0,-1 0 1 0 0,0 1-1 0 0,0-1 1 0 0,0 1-1 0 0,-13-7 1 0 0,4 4 26 0 0,0 0-1 0 0,-1 2 1 0 0,0 0 0 0 0,0 0-1 0 0,-27-5 1 0 0,25 8-51 0 0,0-2 0 0 0,0 2 0 0 0,-35-2 0 0 0,20 4 0 0 0,15 0 0 0 0,0 1 0 0 0,0 1 0 0 0,1 1 0 0 0,-19 3 0 0 0,16-1-154 0 0,15-3-442 0 0,0-1 0 0 0,0 1-1 0 0,0 0 1 0 0,1 1 0 0 0,-1-1-1 0 0,-6 4 1 0 0,10-4-9708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43.845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39 51 13359 0 0,'0'0'1027'0'0,"0"-1"-670"0"0,1 0-143 0 0,-1 0-1 0 0,1-1 1 0 0,-1 1-1 0 0,1 0 1 0 0,0 0-1 0 0,-1 0 1 0 0,1 0 0 0 0,0 0-1 0 0,0 0 1 0 0,0 0-1 0 0,-1 0 1 0 0,1 0-1 0 0,0 0 1 0 0,0 0-1 0 0,1 1 1 0 0,-1-1-1 0 0,0 0 1 0 0,0 1-1 0 0,0-1 1 0 0,0 1-1 0 0,1-1 1 0 0,1 0 0 0 0,1 0 124 0 0,33-11 2627 0 0,-15 7-2652 0 0,0 1 1 0 0,24-2 0 0 0,-43 6-282 0 0,-2 0-18 0 0,1 0 0 0 0,-1 0 0 0 0,0-1 0 0 0,1 1 0 0 0,-1 1 0 0 0,0-1 0 0 0,0 0 0 0 0,1 0 0 0 0,-1 0 0 0 0,0 1 0 0 0,0-1 0 0 0,1 0 0 0 0,0 2 0 0 0,0-1-1 0 0,0 1 0 0 0,1-1 0 0 0,-2 1 0 0 0,1 0 0 0 0,0 0 0 0 0,0 0 1 0 0,0 0-1 0 0,-1 0 0 0 0,1 0 0 0 0,-1 0 0 0 0,0 0 0 0 0,0 1 0 0 0,0-1 0 0 0,0 1 0 0 0,0-1 0 0 0,0 1 0 0 0,0-1 0 0 0,-1 1 0 0 0,0-1 0 0 0,1 4 0 0 0,0-1 41 0 0,0 3-20 0 0,-1-1 0 0 0,1 1 0 0 0,-1 0 0 0 0,-1 0-1 0 0,0 0 1 0 0,-1 8 0 0 0,-15 48 259 0 0,9-37-247 0 0,2-4-26 0 0,1-1-1 0 0,1 1 0 0 0,0 0 1 0 0,2 0-1 0 0,1 0 1 0 0,3 42-1 0 0,-1-58-19 0 0,9 113 0 0 0,-10-95 0 0 0,0 0 0 0 0,-6 43 0 0 0,5-59 0 0 0,-2-3 0 0 0,-5 3 0 0 0,6-6 27 0 0,-1 0-1 0 0,1-1 1 0 0,-1 1 0 0 0,0-1-1 0 0,0 0 1 0 0,0 0 0 0 0,0 0-1 0 0,0 0 1 0 0,0 0-1 0 0,0-1 1 0 0,-1 1 0 0 0,1-1-1 0 0,-1 0 1 0 0,1 0 0 0 0,-1 0-1 0 0,1-1 1 0 0,-1 1-1 0 0,1-1 1 0 0,-6 0 0 0 0,-6 0 131 0 0,0-2 1 0 0,0 1-1 0 0,-19-6 1 0 0,23 5-145 0 0,1-1-93 0 0,2 1-2149 0 0,2 0-2994 0 0,-2 2-2870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48.698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337 102 8287 0 0,'1'-2'639'0'0,"13"-41"671"0"0,-6 14 2577 0 0,3 2 4089 0 0,-11 28-7910 0 0,-1 1 0 0 0,1-1-1 0 0,0 1 1 0 0,0-1 0 0 0,0 1-1 0 0,0-1 1 0 0,0 0 0 0 0,0 1-1 0 0,1 2 1 0 0,0 3 53 0 0,20 150 208 0 0,-12-99-271 0 0,3 66 0 0 0,-11-86 7 0 0,-2 0 0 0 0,-1 0-1 0 0,-12 55 1 0 0,9-70-29 0 0,-1-1 0 0 0,-1 0 0 0 0,-1-1 0 0 0,-1 0 0 0 0,-1 0 0 0 0,-1-1 0 0 0,-14 20-1 0 0,16-27-10 0 0,0 0-1 0 0,-1-1 0 0 0,0 0 0 0 0,-1-1 0 0 0,-20 17 1 0 0,27-25 20 0 0,0 0 0 0 0,0-1 0 0 0,-1 1 0 0 0,1-1 0 0 0,0 0 0 0 0,-1 0 0 0 0,1 0 0 0 0,-1-1 0 0 0,0 0 0 0 0,0 1 0 0 0,0-2 0 0 0,1 1 0 0 0,-1-1 0 0 0,0 1 0 0 0,0-1 0 0 0,0-1 0 0 0,0 1 0 0 0,0-1 0 0 0,0 1 0 0 0,1-1 0 0 0,-1-1 0 0 0,-5-1 0 0 0,1-1 140 0 0,0 0 0 0 0,1-1 1 0 0,-1 0-1 0 0,1 0 0 0 0,0-1 0 0 0,0 0 0 0 0,-13-14 0 0 0,16 15-97 0 0,1 0 0 0 0,-1 0 1 0 0,1-1-1 0 0,0 1 0 0 0,1-1 0 0 0,0 0 0 0 0,-1 0 0 0 0,2-1 0 0 0,-1 1 0 0 0,1-1 0 0 0,0 1 0 0 0,-1-8 0 0 0,3 8-76 0 0,-1 0-1 0 0,1 1 1 0 0,1-1-1 0 0,-1 1 1 0 0,1-1-1 0 0,0 1 1 0 0,0-1-1 0 0,0 1 1 0 0,1 0-1 0 0,0-1 1 0 0,0 1-1 0 0,1 0 1 0 0,-1 0-1 0 0,1 0 1 0 0,0 1 0 0 0,0-1-1 0 0,7-7 1 0 0,5-4 25 0 0,1 1 1 0 0,0 1-1 0 0,22-16 1 0 0,-19 17-30 0 0,111-76-101 0 0,-30 23-18 0 0,-97 63-3 0 0,0 1-1 0 0,0-1 1 0 0,0 1 0 0 0,0-1-1 0 0,0 0 1 0 0,-1 0 0 0 0,5-6-1 0 0,-2-2-2598 0 0,-2-2-3448 0 0,-1 2-1540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49.04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63 17135 0 0,'0'0'786'0'0,"0"-1"-21"0"0,4-5-289 0 0,0 0 1 0 0,0 0-1 0 0,1 0 0 0 0,8-8 1 0 0,1-1 470 0 0,-13 14-662 0 0,0 0-182 0 0,4-4-330 0 0,-4 4-1019 0 0,-1 1-453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49.42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39 11975 0 0,'0'0'547'0'0,"2"-1"-11"0"0,8-2-135 0 0,-1-1 0 0 0,1 2 1 0 0,0-1-1 0 0,13 0 0 0 0,6-3 3592 0 0,-19 4-2802 0 0,6-2-407 0 0,0 0-1 0 0,0 2 0 0 0,0-1 1 0 0,0 2-1 0 0,28 1 0 0 0,-42 0-750 0 0,0 0-1 0 0,0 0 0 0 0,0 1 0 0 0,0-1 0 0 0,0 1 0 0 0,0-1 0 0 0,0 1 0 0 0,-1 0 1 0 0,1 0-1 0 0,0 0 0 0 0,0 0 0 0 0,-1 0 0 0 0,1 0 0 0 0,0 0 0 0 0,-1 0 0 0 0,1 1 1 0 0,-1-1-1 0 0,0 1 0 0 0,1-1 0 0 0,-1 1 0 0 0,0-1 0 0 0,0 1 0 0 0,0 0 0 0 0,0 0 1 0 0,0-1-1 0 0,0 1 0 0 0,-1 0 0 0 0,1 0 0 0 0,-1 0 0 0 0,1 0 0 0 0,-1 0 0 0 0,1 0 1 0 0,-1 0-1 0 0,0 0 0 0 0,0 0 0 0 0,0 0 0 0 0,-1 4 0 0 0,-1 4 4 0 0,0 0 0 0 0,-1 1 0 0 0,0-1 1 0 0,0 0-1 0 0,-9 17 0 0 0,-40 64-4 0 0,32-59-21 0 0,-17 39-1 0 0,34-67-10 0 0,3-3 0 0 0,-1 0 0 0 0,1 0 0 0 0,-1 1 0 0 0,1-1 0 0 0,-1 0 0 0 0,1 0 0 0 0,0 0 0 0 0,-1 1 0 0 0,1-1 0 0 0,0 0 0 0 0,0 1 0 0 0,0-1 0 0 0,0 0 0 0 0,0 2 0 0 0,0 5-15 0 0,0-6 9 0 0,0-1 0 0 0,1 0 0 0 0,-1 0 0 0 0,0 0 0 0 0,1 0-1 0 0,-1 0 1 0 0,1 0 0 0 0,-1 0 0 0 0,1 0 0 0 0,0 0-1 0 0,-1 0 1 0 0,1 0 0 0 0,0 0 0 0 0,0 0 0 0 0,0-1 0 0 0,-1 1-1 0 0,1 0 1 0 0,0 0 0 0 0,0-1 0 0 0,2 2 0 0 0,21 7-2 0 0,-15-7 118 0 0,0-1 0 0 0,0-1-1 0 0,0 1 1 0 0,0-2 0 0 0,17-2 0 0 0,14 0 140 0 0,-37 3-238 0 0,12 2-13 0 0,-14-1-118 0 0,1-1 0 0 0,-1 1 0 0 0,0-1-1 0 0,0 1 1 0 0,1 0 0 0 0,-1 0 0 0 0,0-1 0 0 0,0 1-1 0 0,0 0 1 0 0,0 0 0 0 0,0 0 0 0 0,2 2 0 0 0,4 9-756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52.185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1 528 8287 0 0,'0'0'639'0'0,"0"0"-206"0"0,0 0 677 0 0,0 0 340 0 0,0 0 72 0 0,0 0-97 0 0,0 0-457 0 0,0 0-199 0 0,0 0-38 0 0,0 0-60 0 0,0 0-214 0 0,0 0-89 0 0,7-5 340 0 0,77-88 2104 0 0,-59 64-2501 0 0,-2 0 0 0 0,0-2 0 0 0,-2-1 0 0 0,-1-1 0 0 0,-2 0 0 0 0,19-50 0 0 0,-31 69-228 0 0,-2 0 0 0 0,0-1 0 0 0,2-16 0 0 0,-5 26-23 0 0,0-1 0 0 0,-1 1 0 0 0,0-1 0 0 0,0 0 0 0 0,-1 1-1 0 0,1-1 1 0 0,-1 1 0 0 0,0-1 0 0 0,-1 1 0 0 0,1 0 0 0 0,-4-8 0 0 0,4 12-30 0 0,1 0 0 0 0,0 0 0 0 0,-1 0 0 0 0,1 1 0 0 0,-1-1 0 0 0,0 0 0 0 0,1 1 0 0 0,-1-1 0 0 0,0 0 0 0 0,1 1 0 0 0,-1-1 0 0 0,0 1 0 0 0,0-1 0 0 0,1 1 0 0 0,-1 0 0 0 0,0-1 0 0 0,0 1 0 0 0,0 0 0 0 0,0-1 0 0 0,-1 1 0 0 0,0 0 5 0 0,0 0 0 0 0,-1 0 0 0 0,1 0 0 0 0,0 0 0 0 0,0 0 0 0 0,0 0 0 0 0,0 1 0 0 0,-4 1 0 0 0,1-1-16 0 0,0 2 1 0 0,0-1-1 0 0,0 0 0 0 0,0 1 0 0 0,1 0 1 0 0,-7 5-1 0 0,1 2-15 0 0,0 0-1 0 0,1 1 1 0 0,1 0 0 0 0,-1 0 0 0 0,2 1 0 0 0,0 0 0 0 0,0 1-1 0 0,1-1 1 0 0,-8 25 0 0 0,5-9-23 0 0,2-1 0 0 0,1 1-1 0 0,-4 52 1 0 0,8-49 6 0 0,1 0 0 0 0,7 55 0 0 0,-4-69 10 0 0,1-1 0 0 0,1 1 0 0 0,0-1 0 0 0,2 0 0 0 0,0 0 0 0 0,13 26 0 0 0,-15-36 3 0 0,1 1 0 0 0,0-1 0 0 0,0 0 0 0 0,1 0 0 0 0,-1 0 0 0 0,1-1 0 0 0,0 1 0 0 0,1-2 0 0 0,-1 1 0 0 0,1-1 0 0 0,0 0 0 0 0,0 0 0 0 0,1-1 0 0 0,11 4 0 0 0,-11-4 0 0 0,1 0 0 0 0,0-1 0 0 0,0 0 0 0 0,0-1 0 0 0,0 0 0 0 0,1-1 0 0 0,-1 0 0 0 0,0 0 0 0 0,0-1 0 0 0,0 0 0 0 0,0 0 0 0 0,14-5 0 0 0,-17 5-233 0 0,-1-1-1 0 0,1-1 1 0 0,0 1-1 0 0,-1-1 1 0 0,1 0-1 0 0,-1-1 1 0 0,0 1-1 0 0,0-1 1 0 0,0 0-1 0 0,0 0 1 0 0,-1 0 0 0 0,1-1-1 0 0,-1 0 1 0 0,-1 1-1 0 0,1-1 1 0 0,-1-1-1 0 0,1 1 1 0 0,-1-1-1 0 0,3-9 1 0 0,-2 6-1536 0 0,-1 0-57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52.550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0 144 9671 0 0,'0'0'748'0'0,"13"12"6744"0"0,-10-12-7261 0 0,-1 1 0 0 0,1-1-1 0 0,0 0 1 0 0,-1 0 0 0 0,1 0-1 0 0,-1 0 1 0 0,1 0 0 0 0,-1-1-1 0 0,1 1 1 0 0,0-1 0 0 0,-1 1-1 0 0,0-1 1 0 0,1 0 0 0 0,-1 0-1 0 0,1 0 1 0 0,-1 0 0 0 0,3-3-1 0 0,2 0 8 0 0,1-1 0 0 0,-1 0-1 0 0,13-12 1 0 0,-9 5-51 0 0,0 0 0 0 0,0 0-1 0 0,-1-1 1 0 0,-1 0 0 0 0,0-1 0 0 0,12-23 0 0 0,-21 36-78 0 0,0 1 3 0 0,0 0 0 0 0,0 0-8 0 0,0 0-32 0 0,5 10 8 0 0,-2 2-12 0 0,0 0 1 0 0,-1 0-1 0 0,-1 0 0 0 0,0 12 1 0 0,1-7-16 0 0,0 130 44 0 0,-2-96-45 0 0,-1-23-55 0 0,0-18-7 0 0,0-1 0 0 0,1 0 0 0 0,1 1 0 0 0,0-1-1 0 0,3 16 1 0 0,-4-24-315 0 0,1 7-615 0 0,0-6-5677 0 0,-1-2-925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52.905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96 1 7831 0 0,'0'0'603'0'0,"1"2"-396"0"0,3 4 678 0 0,-1 0 0 0 0,-1 1 1 0 0,1 0-1 0 0,-1-1 0 0 0,0 1 1 0 0,-1 0-1 0 0,1 0 0 0 0,-1 8 0 0 0,0-2-207 0 0,-1-1-1 0 0,-1 1 0 0 0,0-1 0 0 0,-3 14 0 0 0,-2 2-161 0 0,-2-1-1 0 0,-1 0 1 0 0,-16 34 0 0 0,23-55-566 0 0,-1 0 1 0 0,0 0 0 0 0,0-1 0 0 0,-1 1-1 0 0,0-1 1 0 0,0 0 0 0 0,0 0 0 0 0,-1 0-1 0 0,1 0 1 0 0,-1-1 0 0 0,0 0 0 0 0,-11 7 0 0 0,14-10-1229 0 0,2-1-390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53.29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26 474 6911 0 0,'0'0'315'0'0,"-9"2"102"0"0,-6 1-13 0 0,14-3 1632 0 0,1 0 711 0 0,0 0 137 0 0,0 0-275 0 0,0 0-1258 0 0,0 0-558 0 0,0 0-110 0 0,0 0-76 0 0,0 0-249 0 0,0 0-109 0 0,0 0-22 0 0,1 0-143 0 0,1-1-1 0 0,0 1 1 0 0,-1-1-1 0 0,1 1 1 0 0,-1-1-1 0 0,1 0 1 0 0,0 1-1 0 0,2-3 1 0 0,-1 1 52 0 0,7-4 62 0 0,1 0 1 0 0,-1-1-1 0 0,-1-1 0 0 0,1 1 1 0 0,-1-2-1 0 0,10-11 0 0 0,45-60 230 0 0,-59 72-375 0 0,9-10 90 0 0,-1-2 0 0 0,-2 1-1 0 0,0-2 1 0 0,-1 1 0 0 0,8-24-1 0 0,-15 34-58 0 0,1 0 0 0 0,-2-1 0 0 0,1 1 0 0 0,-2-1 0 0 0,1 0 0 0 0,-1 1 0 0 0,-1-1 0 0 0,0 0-1 0 0,-1 0 1 0 0,0 0 0 0 0,0 1 0 0 0,-6-20 0 0 0,7 29-77 0 0,0 0 1 0 0,-1 0-1 0 0,1 0 0 0 0,-1 0 0 0 0,1 0 0 0 0,-1 0 1 0 0,1 0-1 0 0,-1 0 0 0 0,0 0 0 0 0,1 0 1 0 0,-1 1-1 0 0,0-1 0 0 0,0 0 0 0 0,0 0 1 0 0,1 1-1 0 0,-1-1 0 0 0,0 0 0 0 0,0 1 0 0 0,0-1 1 0 0,0 1-1 0 0,0-1 0 0 0,0 1 0 0 0,-2-1 1 0 0,1 1 16 0 0,0 0 1 0 0,0 0 0 0 0,0 0 0 0 0,0 0 0 0 0,-1 0 0 0 0,1 0 0 0 0,0 1 0 0 0,0-1-1 0 0,0 1 1 0 0,0 0 0 0 0,-3 0 0 0 0,-2 3 43 0 0,0 0 0 0 0,0 0 0 0 0,0 0 0 0 0,0 0 0 0 0,-8 9 0 0 0,6-3-68 0 0,0 0 0 0 0,1 0 0 0 0,1 0 0 0 0,0 1 0 0 0,0 0 0 0 0,1 0 0 0 0,1 1 0 0 0,0-1 0 0 0,-7 23 0 0 0,4-2 0 0 0,1-1 0 0 0,-5 56 0 0 0,5 69 0 0 0,7-134 0 0 0,2 0 0 0 0,1 1 0 0 0,0-1 0 0 0,13 42 0 0 0,-13-57 0 0 0,-1 0 0 0 0,1-1 0 0 0,0 1 0 0 0,0-1 0 0 0,0 1 0 0 0,1-1 0 0 0,0 0 0 0 0,0 0 0 0 0,1-1 0 0 0,0 1 0 0 0,0-1 0 0 0,0 0 0 0 0,10 7 0 0 0,2-1 0 0 0,-16-10-2 0 0,0 0 1 0 0,-1-1-1 0 0,1 1 0 0 0,0 0 1 0 0,0-1-1 0 0,0 1 0 0 0,0-1 1 0 0,-1 1-1 0 0,1-1 1 0 0,0 0-1 0 0,0 1 0 0 0,0-1 1 0 0,0 0-1 0 0,0 0 0 0 0,0 1 1 0 0,0-1-1 0 0,0 0 0 0 0,0 0 1 0 0,0 0-1 0 0,0 0 0 0 0,1-1 1 0 0,1 1-43 0 0,-2 0-104 0 0,9-6-556 0 0,0-6-4283 0 0,-6 4-3230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53.63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66 10135 0 0,'0'0'778'0'0,"1"-2"-506"0"0,7-4 330 0 0,-1 0 1 0 0,1 1 0 0 0,0-1-1 0 0,0 2 1 0 0,0-1 0 0 0,1 1 0 0 0,-1 0-1 0 0,1 1 1 0 0,10-2 0 0 0,-2 0 432 0 0,0 1 0 0 0,0 2 1 0 0,0-1-1 0 0,21 1 0 0 0,-34 2-898 0 0,0 0-1 0 0,0 0 1 0 0,0 1-1 0 0,0 0 1 0 0,0-1-1 0 0,-1 1 1 0 0,1 0-1 0 0,4 2 0 0 0,-6-2-112 0 0,-1 0-1 0 0,1 0 0 0 0,-1 0 0 0 0,0 0 0 0 0,1 0 0 0 0,-1 0 1 0 0,0 0-1 0 0,0 0 0 0 0,1 1 0 0 0,-1-1 0 0 0,0 0 1 0 0,0 1-1 0 0,-1-1 0 0 0,1 0 0 0 0,0 1 0 0 0,0 0 0 0 0,-1-1 1 0 0,1 1-1 0 0,-1-1 0 0 0,1 3 0 0 0,-1-1-27 0 0,0 0 1 0 0,0 0-1 0 0,-1 1 0 0 0,0-1 0 0 0,1 0 1 0 0,-1 0-1 0 0,0 0 0 0 0,-1 0 0 0 0,1 0 1 0 0,0 0-1 0 0,-1 0 0 0 0,0-1 0 0 0,-1 4 1 0 0,-2 1-56 0 0,-31 57-286 0 0,-27 48 233 0 0,61-109 112 0 0,1-2 1 0 0,1 0 0 0 0,-1 0 0 0 0,0 0-1 0 0,1 0 1 0 0,-1 1 0 0 0,1-1-1 0 0,-1 0 1 0 0,1 0 0 0 0,0 0-1 0 0,0 0 1 0 0,-1 1 0 0 0,1-1-1 0 0,0 0 1 0 0,0 2 0 0 0,-1 11 92 0 0,3-10-69 0 0,-1-3-1 0 0,0 0 3 0 0,0 1 0 0 0,0 0 1 0 0,0 0-1 0 0,0-1 0 0 0,0 1 1 0 0,1 0-1 0 0,-1-1 0 0 0,0 1 1 0 0,1-1-1 0 0,-1 0 0 0 0,1 1 1 0 0,0-1-1 0 0,-1 0 0 0 0,4 1 1 0 0,25 11 631 0 0,-25-11-486 0 0,7 1 70 0 0,-1 0 1 0 0,1-1-1 0 0,23 2 0 0 0,1-1-88 0 0,-34-2-343 0 0,29 5-9 0 0,-20 0-6668 0 0,-9-5-1204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56.050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354 1 15343 0 0,'0'0'704'0'0,"0"0"-14"0"0,0 0-340 0 0,0 0 225 0 0,0 0 141 0 0,0 0 27 0 0,0 0-21 0 0,0 2-115 0 0,-1 7-199 0 0,0 0-1 0 0,0 0 1 0 0,-1 0 0 0 0,0 0 0 0 0,-6 13 0 0 0,-20 46 669 0 0,23-58-936 0 0,-147 287 1471 0 0,138-273-1589 0 0,-54 89 26 0 0,62-103-182 0 0,0-1-1 0 0,-1-1 1 0 0,0 1 0 0 0,0-1-1 0 0,-12 9 1 0 0,18-16-262 0 0,1-1-547 0 0,-10-6-2698 0 0,1-4-3759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3:1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65 1375 0 0,'0'0'66'0'0,"3"-9"4"0"0,-1-16 14288 0 0,-2 25-13533 0 0,0 0-77 0 0,0 0-39 0 0,0 0-5 0 0,0 0-18 0 0,0 0-80 0 0,0 0-35 0 0,0 0-10 0 0,0-8 1755 0 0,-1 7-2208 0 0,1-1 0 0 0,-1 1 0 0 0,1 0 1 0 0,-1 0-1 0 0,0 0 0 0 0,1-1 0 0 0,-1 1 0 0 0,0 0 0 0 0,0 0 0 0 0,0 0 0 0 0,0 0 0 0 0,0 0 0 0 0,0 1 1 0 0,0-1-1 0 0,0 0 0 0 0,0 0 0 0 0,0 1 0 0 0,0-1 0 0 0,0 0 0 0 0,-1 1 0 0 0,1-1 0 0 0,0 1 0 0 0,0 0 0 0 0,-1-1 1 0 0,1 1-1 0 0,0 0 0 0 0,-1 0 0 0 0,1 0 0 0 0,0 0 0 0 0,-1 0 0 0 0,1 0 0 0 0,0 0 0 0 0,-1 0 0 0 0,1 0 1 0 0,0 1-1 0 0,-1-1 0 0 0,1 1 0 0 0,0-1 0 0 0,-2 2 0 0 0,-18 1 599 0 0,20-3-599 0 0,1 0-11 0 0,-2 0-1 0 0,-6-1-17 0 0,5 1-53 0 0,1 0 0 0 0,-1 0 0 0 0,1 0 0 0 0,-1 0 0 0 0,1 1 0 0 0,-1-1 0 0 0,1 1 0 0 0,-5 1 0 0 0,3 0-22 0 0,0 1 1 0 0,1 0-1 0 0,0 0 0 0 0,-1 0 0 0 0,-4 7 1 0 0,2-2 4 0 0,0 1 1 0 0,1 0 0 0 0,0 1 0 0 0,0-1 0 0 0,1 1-1 0 0,0 0 1 0 0,1 0 0 0 0,0 1 0 0 0,1-1 0 0 0,0 0-1 0 0,-1 17 1 0 0,2-21-10 0 0,2 26 0 0 0,-1-25 4 0 0,1 0 1 0 0,1-1-1 0 0,-1 1 0 0 0,1 0 0 0 0,0-1 1 0 0,0 0-1 0 0,1 1 0 0 0,0-1 0 0 0,0 0 1 0 0,1 0-1 0 0,-1-1 0 0 0,1 1 1 0 0,0-1-1 0 0,9 9 0 0 0,-10-11 0 0 0,0 1-1 0 0,1-1 1 0 0,-1 1 0 0 0,1-1-1 0 0,0 0 1 0 0,0 0 0 0 0,5 2-1 0 0,-3-2 4 0 0,1-1-1 0 0,-1 0 1 0 0,0 0-1 0 0,0-1 1 0 0,1 0-1 0 0,8 1 1 0 0,28 5 67 0 0,-26-3-17 0 0,0-1 0 0 0,20 1 0 0 0,-16-4 60 0 0,-8 0-53 0 0,-6 1-33 0 0,1-1 1 0 0,-1-1 0 0 0,1 1 0 0 0,10-3 0 0 0,-9 0 32 0 0,-6 2-35 0 0,0 0 1 0 0,0 0-1 0 0,0 0 0 0 0,0-1 1 0 0,-1 1-1 0 0,1-1 0 0 0,0 0 1 0 0,3-3-1 0 0,-1 1 6 0 0,0 1-2 0 0,1-2 18 0 0,0 1 0 0 0,0-1 0 0 0,-1 0 1 0 0,6-6-1 0 0,-5 4-7 0 0,-3 5-23 0 0,-1-1-1 0 0,1 0 0 0 0,-1 1 0 0 0,0-1 1 0 0,0 0-1 0 0,0 0 0 0 0,0-1 0 0 0,-1 1 0 0 0,1 0 1 0 0,-1 0-1 0 0,0-1 0 0 0,0 1 0 0 0,0-1 1 0 0,0 1-1 0 0,0-8 0 0 0,0 2 20 0 0,-1-1 0 0 0,0 0-1 0 0,0 1 1 0 0,-1-1 0 0 0,0 1 0 0 0,-1 0 0 0 0,0-1-1 0 0,0 1 1 0 0,-1 0 0 0 0,0 0 0 0 0,-1 0 0 0 0,-9-15-1 0 0,11 19-13 0 0,-1-1-8 0 0,-1 1 0 0 0,1-1 0 0 0,-1 1 0 0 0,0 0 0 0 0,0 0-1 0 0,-6-5 1 0 0,4 5-1 0 0,-1 1 1 0 0,1 0-1 0 0,-1 0 0 0 0,0 1 0 0 0,0 0 0 0 0,-1 0 0 0 0,-9-2 0 0 0,-22-8 227 0 0,34 12-259 0 0,0 1-1 0 0,0 0 1 0 0,0 0 0 0 0,0 1-1 0 0,0-1 1 0 0,0 1-1 0 0,0 0 1 0 0,0 0-1 0 0,-8 3 1 0 0,-16 4 16 0 0,15-4-107 0 0,0 0 1 0 0,1 0-1 0 0,-18 10 1 0 0,20-9-250 0 0,5-3-75 0 0,1 1 0 0 0,0 0 1 0 0,0 0-1 0 0,0 0 0 0 0,1 0 1 0 0,-1 1-1 0 0,-6 7 0 0 0,2 0-1059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56.42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1 14743 0 0,'0'0'672'0'0,"0"0"-9"0"0,0 0-224 0 0,0 0 622 0 0,0 0 320 0 0,0 0 69 0 0,0 0-101 0 0,0 0-475 0 0,0 0-207 0 0,0 0-40 0 0,0 0-59 0 0,0 0-210 0 0,0 0-94 0 0,1 2-21 0 0,74 195 1041 0 0,59 204-637 0 0,-107-321-573 0 0,-8-32-30 0 0,2-2 0 0 0,45 76-1 0 0,-40-82-34 0 0,14 25 25 0 0,-35-55-30 0 0,0 1 1 0 0,-1-1-1 0 0,0 1 0 0 0,4 18 0 0 0,-7-27-178 0 0,0 1 1 0 0,-1-1-1 0 0,1 1 0 0 0,-1-1 1 0 0,0 1-1 0 0,0-1 0 0 0,0 1 0 0 0,0 0 1 0 0,-1-1-1 0 0,1 1 0 0 0,-1-1 1 0 0,1 1-1 0 0,-1-1 0 0 0,0 1 0 0 0,0-1 1 0 0,0 0-1 0 0,0 1 0 0 0,0-1 1 0 0,-1 0-1 0 0,1 0 0 0 0,-1 0 0 0 0,1 0 1 0 0,-1 0-1 0 0,0 0 0 0 0,0 0 1 0 0,0 0-1 0 0,-2 1 0 0 0,-6 1-1954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57.06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63 16327 0 0,'0'0'746'0'0,"0"0"-16"0"0,0 0-339 0 0,0 0 300 0 0,0 0 186 0 0,0 0 34 0 0,2-1-50 0 0,21-7-219 0 0,0 1 0 0 0,1 1 0 0 0,-1 1 0 0 0,30-2 0 0 0,16-3-227 0 0,-28 3-228 0 0,82-4 1 0 0,-122 11-498 0 0,-1 0-135 0 0,0 0-1042 0 0,0 0-4248 0 0,0 0-1823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57.41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1 8287 0 0,'0'0'639'0'0,"1"1"-130"0"0,11 42 6790 0 0,0 3-4152 0 0,-5-15-2349 0 0,1 7-359 0 0,-2-1 0 0 0,-1 1 0 0 0,-2 0 0 0 0,-2 0-1 0 0,-1 0 1 0 0,-9 66 0 0 0,8-98-420 0 0,0 0-1 0 0,1 0 0 0 0,0 0 1 0 0,0 0-1 0 0,0 0 1 0 0,1 0-1 0 0,0 0 1 0 0,2 8-1 0 0,-2-12 1 0 0,0 1 0 0 0,0-1 1 0 0,0 0-1 0 0,0 0 0 0 0,0 0 0 0 0,1 1 0 0 0,-1-1 0 0 0,1-1 0 0 0,-1 1 1 0 0,1 0-1 0 0,0 0 0 0 0,-1-1 0 0 0,1 1 0 0 0,0-1 0 0 0,0 1 0 0 0,1-1 1 0 0,-1 0-1 0 0,0 0 0 0 0,0 0 0 0 0,0 0 0 0 0,1 0 0 0 0,-1 0 0 0 0,3 0 0 0 0,3 0 78 0 0,1 0 0 0 0,-1 0 0 0 0,0-1 0 0 0,1 0 0 0 0,15-2 0 0 0,42-12 466 0 0,-34 7-509 0 0,-18 3-36 0 0,0 0 0 0 0,0 0 0 0 0,18-9 0 0 0,-6-3-4080 0 0,-25 15-3828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57.76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0 126 4143 0 0,'1'-1'319'0'0,"27"-29"2090"0"0,-12 17 1611 0 0,-1 0 0 0 0,2 1 0 0 0,18-9 0 0 0,-4 4-3836 0 0,-24 14 85 0 0,0 0 0 0 0,0 0 1 0 0,0 1-1 0 0,0 0 0 0 0,13-2 0 0 0,-17 3-197 0 0,1 1 0 0 0,0 0 0 0 0,-1 0 0 0 0,1 0-1 0 0,0 0 1 0 0,-1 1 0 0 0,1-1 0 0 0,-1 1 0 0 0,1 0 0 0 0,-1 0 0 0 0,1 0 0 0 0,-1 1 0 0 0,4 1-1 0 0,-6-2-64 0 0,0-1 0 0 0,0 1 0 0 0,0 0 0 0 0,0 0 0 0 0,-1 0 0 0 0,1 0 0 0 0,0 0 0 0 0,-1 0 0 0 0,1 0 0 0 0,0 0 0 0 0,-1 1 0 0 0,1-1 0 0 0,-1 0 0 0 0,0 0 0 0 0,1 0 0 0 0,-1 1 0 0 0,0-1 0 0 0,0 0 0 0 0,0 0 0 0 0,0 0 0 0 0,0 1 0 0 0,0-1 0 0 0,0 0 0 0 0,0 0 0 0 0,0 1 0 0 0,-1 0 0 0 0,0 4 24 0 0,-1 0 0 0 0,0-1 0 0 0,-3 10-1 0 0,-23 42 71 0 0,13-26-147 0 0,1 0 1 0 0,1 1 0 0 0,-10 39-1 0 0,18-51-59 0 0,1 0 1 0 0,0 1-1 0 0,2 0 0 0 0,0-1 1 0 0,2 26-1 0 0,0-41 97 0 0,0-4 5 0 0,0 0 1 0 0,0 1-1 0 0,0-1 1 0 0,0 0-1 0 0,1 0 1 0 0,-1 0-1 0 0,0 0 1 0 0,0 0-1 0 0,1 1 0 0 0,-1-1 1 0 0,1 0-1 0 0,-1 0 1 0 0,1 0-1 0 0,0 0 1 0 0,-1 0-1 0 0,1 0 1 0 0,0-1-1 0 0,-1 1 1 0 0,1 0-1 0 0,0 0 1 0 0,1 0-1 0 0,0 1-60 0 0,0 0 1 0 0,1 0-1 0 0,-1 0 0 0 0,1 0 0 0 0,-1-1 0 0 0,1 1 0 0 0,-1-1 1 0 0,1 0-1 0 0,0 0 0 0 0,0 0 0 0 0,-1 0 0 0 0,1 0 1 0 0,0-1-1 0 0,0 1 0 0 0,0-1 0 0 0,0 0 0 0 0,0 0 1 0 0,0 0-1 0 0,0 0 0 0 0,0 0 0 0 0,0-1 0 0 0,0 1 1 0 0,0-1-1 0 0,-1 0 0 0 0,1 0 0 0 0,0 0 0 0 0,0 0 1 0 0,-1 0-1 0 0,1-1 0 0 0,-1 1 0 0 0,1-1 0 0 0,-1 0 1 0 0,1 0-1 0 0,-1 1 0 0 0,0-2 0 0 0,0 1 0 0 0,0 0 1 0 0,2-3-1 0 0,4-5-8192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3:58.203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42 7 2303 0 0,'0'0'102'0'0,"2"0"-1"0"0,4 3 1621 0 0,0-1 0 0 0,0 0-1 0 0,1-1 1 0 0,-1 0 0 0 0,0 0 0 0 0,1 0 0 0 0,-1-1-1 0 0,12 0 1 0 0,16-4 2876 0 0,2-3-4007 0 0,1 1 703 0 0,-34 6-1203 0 0,-1-1 1 0 0,1 1-1 0 0,-1 0 0 0 0,1 0 1 0 0,0 1-1 0 0,-1-1 0 0 0,1 0 0 0 0,-1 1 1 0 0,1 0-1 0 0,-1 0 0 0 0,4 1 0 0 0,-5-1 72 0 0,-1-1-3 0 0,1 1-111 0 0,1 0 0 0 0,-1 1 0 0 0,0 0-1 0 0,0-1 1 0 0,0 1 0 0 0,0 0 0 0 0,0-1-1 0 0,0 1 1 0 0,1 2 0 0 0,-1 1 26 0 0,1 0 0 0 0,-1-1 0 0 0,0 1 0 0 0,0 0 0 0 0,-1 0 0 0 0,1 0 0 0 0,-1 0 0 0 0,0 0 0 0 0,-2 8 0 0 0,-1 6 81 0 0,-6 22 1 0 0,-1 2-72 0 0,1 23-70 0 0,3 0 0 0 0,3 0 1 0 0,2 0-1 0 0,13 102 0 0 0,-10-130-14 0 0,-2-22 9 0 0,0-13 32 0 0,-1-1-17 0 0,1-1 0 0 0,0 1-1 0 0,-1-1 1 0 0,1 0 0 0 0,-1 1-1 0 0,0-1 1 0 0,0 0 0 0 0,1 0 0 0 0,-1 0-1 0 0,0 1 1 0 0,0-1 0 0 0,0 0-1 0 0,0 0 1 0 0,0 0 0 0 0,0 0-1 0 0,0 0 1 0 0,-1-1 0 0 0,1 1-1 0 0,0 0 1 0 0,0 0 0 0 0,-1-1-1 0 0,1 1 1 0 0,0-1 0 0 0,-1 1-1 0 0,1-1 1 0 0,-1 0 0 0 0,1 1-1 0 0,0-1 1 0 0,-1 0 0 0 0,1 0 0 0 0,-1 0-1 0 0,-1 0 1 0 0,-4 1 211 0 0,-26 3 595 0 0,-67 1-1 0 0,71-6-3881 0 0,1 0-3300 0 0,18 0-2676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00.296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0 524 14023 0 0,'0'0'639'0'0,"0"0"-10"0"0,16 5 2958 0 0,-11-4-3297 0 0,1-1 1 0 0,0 0 0 0 0,-1 0-1 0 0,1 0 1 0 0,-1-1-1 0 0,1 1 1 0 0,0-1-1 0 0,-1-1 1 0 0,0 1 0 0 0,1-1-1 0 0,-1 0 1 0 0,0 0-1 0 0,0-1 1 0 0,8-4-1 0 0,8-7 95 0 0,0 0-1 0 0,-2-1 1 0 0,0-2-1 0 0,-1 1 1 0 0,18-22-1 0 0,-13 10 50 0 0,-1-1 0 0 0,34-59-1 0 0,-50 76-354 0 0,0 0-1 0 0,-1-1 0 0 0,-1 1 1 0 0,0-1-1 0 0,0 0 0 0 0,3-24 1 0 0,-6 29-47 0 0,-1 0 1 0 0,1 0-1 0 0,-1 0 1 0 0,-1 0 0 0 0,0 0-1 0 0,0 1 1 0 0,0-1-1 0 0,-1 0 1 0 0,0 1 0 0 0,0-1-1 0 0,-1 1 1 0 0,-7-14-1 0 0,10 20-24 0 0,-1-1 0 0 0,0 1-1 0 0,0 0 1 0 0,0-1-1 0 0,1 1 1 0 0,-1 0 0 0 0,-1-1-1 0 0,1 1 1 0 0,0 0-1 0 0,0 0 1 0 0,0 0 0 0 0,0 0-1 0 0,-1 0 1 0 0,1 0-1 0 0,0 0 1 0 0,-1 1 0 0 0,1-1-1 0 0,-1 0 1 0 0,1 1-1 0 0,-1-1 1 0 0,1 1 0 0 0,-1 0-1 0 0,0-1 1 0 0,1 1-1 0 0,-1 0 1 0 0,1 0 0 0 0,-1 0-1 0 0,0 0 1 0 0,1 0-1 0 0,-1 0 1 0 0,1 1 0 0 0,-1-1-1 0 0,0 0 1 0 0,1 1-1 0 0,-1-1 1 0 0,1 1 0 0 0,-1 0-1 0 0,1-1 1 0 0,-3 3-1 0 0,-2 1-1 0 0,0 1 0 0 0,0 0 0 0 0,1 0 0 0 0,-1 1 0 0 0,1-1-1 0 0,1 1 1 0 0,-6 8 0 0 0,-18 32-25 0 0,3 0 0 0 0,1 2 0 0 0,-25 74 0 0 0,38-91 6 0 0,2 0 0 0 0,1 0 0 0 0,1 1 0 0 0,-2 34 0 0 0,7-47 13 0 0,1 1 1 0 0,1 0 0 0 0,1 0-1 0 0,1 0 1 0 0,1-1 0 0 0,0 1-1 0 0,12 34 1 0 0,-9-39-3 0 0,1 0-1 0 0,0-1 1 0 0,1 0-1 0 0,1 0 1 0 0,19 22-1 0 0,-21-28-52 0 0,0-1 0 0 0,0 0 0 0 0,15 10 0 0 0,10 1-4286 0 0,-23-14-4243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00.655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44 18975 0 0,'0'0'870'0'0,"2"-1"-20"0"0,15-9-189 0 0,27-11 1 0 0,-38 19-420 0 0,-1 0 0 0 0,0 0 1 0 0,1 1-1 0 0,0-1 0 0 0,-1 1 0 0 0,1 1 1 0 0,-1-1-1 0 0,1 1 0 0 0,0 0 1 0 0,6 1-1 0 0,-10-1-216 0 0,0 0 1 0 0,-1 1-1 0 0,1-1 0 0 0,0 1 1 0 0,-1 0-1 0 0,1 0 0 0 0,0-1 0 0 0,-1 1 1 0 0,1 0-1 0 0,-1 0 0 0 0,1 0 0 0 0,-1 1 1 0 0,1-1-1 0 0,-1 0 0 0 0,0 1 1 0 0,0-1-1 0 0,0 0 0 0 0,1 1 0 0 0,-1-1 1 0 0,-1 1-1 0 0,1 0 0 0 0,0-1 0 0 0,0 1 1 0 0,-1 0-1 0 0,1-1 0 0 0,0 3 1 0 0,0 1-45 0 0,-1-1 0 0 0,1 0 1 0 0,-1 0-1 0 0,0 1 1 0 0,0-1-1 0 0,0 0 0 0 0,0 0 1 0 0,-1 1-1 0 0,-2 6 0 0 0,-5 11-208 0 0,0-1-1 0 0,-20 35 1 0 0,16-35 121 0 0,1 2 1 0 0,-8 25-1 0 0,12-29 50 0 0,3-9 22 0 0,1 0 0 0 0,0 1-1 0 0,-3 18 1 0 0,7-14 3 0 0,2-12 6 0 0,-2-1 18 0 0,0-1 9 0 0,-1 0 0 0 0,0 0 0 0 0,1 0 0 0 0,-1 0 0 0 0,1 0 0 0 0,0 0 0 0 0,-1 0 0 0 0,1 0 0 0 0,0 0 0 0 0,0 0 0 0 0,-1-1 0 0 0,1 1 0 0 0,0 0 0 0 0,0 0 0 0 0,0-1 0 0 0,0 1 0 0 0,0-1 0 0 0,0 1 0 0 0,0-1 0 0 0,0 1 0 0 0,0-1 0 0 0,0 0 0 0 0,0 1 0 0 0,0-1 0 0 0,0 0 0 0 0,2 0 0 0 0,0 1 32 0 0,12 0 100 0 0,-1 1 1 0 0,1-2-1 0 0,-1 0 0 0 0,1-1 0 0 0,17-3 1 0 0,-13 2 47 0 0,0 0 1 0 0,23 2 0 0 0,-40-1-207 0 0,-1 1 0 0 0,1 0 0 0 0,0 1 0 0 0,0-1 0 0 0,-1 0 1 0 0,1 0-1 0 0,0 1 0 0 0,-1-1 0 0 0,1 1 0 0 0,0 0 0 0 0,-1-1 0 0 0,1 1 1 0 0,-1 0-1 0 0,1 0 0 0 0,-1 0 0 0 0,1 0 0 0 0,-1 0 0 0 0,0 0 0 0 0,2 2 0 0 0,-2 0-1618 0 0,-3 5-539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02.838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5 2759 0 0,'0'0'126'0'0,"0"0"446"0"0,0 0 1792 0 0,0 0 784 0 0,0 0 157 0 0,0 0-300 0 0,0 0-1375 0 0,0 0-608 0 0,0 0-118 0 0,0 0-105 0 0,0 0-330 0 0,0 0-145 0 0,0 0-32 0 0,0 0-33 0 0,0 0-124 0 0,0 0-58 0 0,0 0-12 0 0,0 0 1 0 0,0 0-176 0 0,9-2-3860 0 0,-2 1-474 0 0,2-1-1098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03.210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1 6911 0 0,'0'0'608'0'0,"0"0"-480"0"0,0 0-128 0 0,0 0 0 0 0,0 0 1024 0 0,0 0 192 0 0,0 0 32 0 0,0 0 0 0 0,6 8-840 0 0,-6-8-176 0 0,0 0-32 0 0,7 5-8 0 0,-7-5-192 0 0,0 0 0 0 0,12 2-72 0 0</inkml:trace>
  <inkml:trace contextRef="#ctx0" brushRef="#br0" timeOffset="1">243 16 7831 0 0,'0'0'603'0'0,"0"0"-223"0"0,0 0 539 0 0,0 0 274 0 0,0 0 58 0 0,0 0-122 0 0,0 0-558 0 0,0 0-246 0 0,0 0-49 0 0,0 0-43 0 0,10-3-646 0 0,-2 1-3763 0 0,1 0 2653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03.561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0 5527 0 0,'0'0'240'0'0,"0"0"56"0"0,0 0-232 0 0,0 0-64 0 0,0 0 0 0 0,0 0 0 0 0,0 0 1408 0 0,0 0 264 0 0,0 0 56 0 0,0 0 16 0 0,0 0-1296 0 0,0 0-256 0 0,0 0-48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3:1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122 115 5983 0 0,'0'0'464'0'0,"0"0"-33"0"0,0 0 998 0 0,0 0 473 0 0,0 0 91 0 0,0 0-89 0 0,5-4 326 0 0,-3 2 1445 0 0,1-12-931 0 0,-3 12-2189 0 0,0 2-10 0 0,0 0-10 0 0,0 0-39 0 0,0 0-16 0 0,0 0-7 0 0,0 0-21 0 0,0 0-85 0 0,0 0-42 0 0,0 0-5 0 0,0 0-23 0 0,-9 3 61 0 0,4 0-275 0 0,0-1 0 0 0,0 0 0 0 0,1 1 0 0 0,-1 0 0 0 0,1 0 1 0 0,-1 1-1 0 0,1-1 0 0 0,0 1 0 0 0,-5 6 0 0 0,-1 3 25 0 0,1 0 0 0 0,-13 24 1 0 0,20-31-94 0 0,-1 0 0 0 0,1 0 0 0 0,1 0 0 0 0,-1 1 0 0 0,1-1 0 0 0,0 1 0 0 0,0-1 0 0 0,1 1-1 0 0,0-1 1 0 0,0 1 0 0 0,0-1 0 0 0,3 12 0 0 0,-2-14 9 0 0,0-1 0 0 0,0 1 0 0 0,0-1-1 0 0,0 1 1 0 0,1-1 0 0 0,-1 0 0 0 0,1 0-1 0 0,0 1 1 0 0,0-1 0 0 0,0 0-1 0 0,0 0 1 0 0,5 4 0 0 0,-1 0 62 0 0,2 2-30 0 0,0 1-1 0 0,1-2 1 0 0,10 9-1 0 0,1 0 11 0 0,-13-12-36 0 0,0 0-1 0 0,0-1 0 0 0,1 1 1 0 0,8 2-1 0 0,-3 0 21 0 0,21 6-28 0 0,-29-12-4 0 0,-1 1 0 0 0,1 0 0 0 0,-1-1 0 0 0,1 0-1 0 0,0 0 1 0 0,0-1 0 0 0,-1 1 0 0 0,1-1 0 0 0,0 0 0 0 0,0 0 0 0 0,-1-1 0 0 0,1 1 0 0 0,0-1 0 0 0,8-2 0 0 0,-2-1 69 0 0,0 0 0 0 0,0 0 1 0 0,-1-1-1 0 0,1-1 0 0 0,-1 0 0 0 0,0 0 0 0 0,-1-1 1 0 0,0 0-1 0 0,9-8 0 0 0,68-71 292 0 0,-84 84-366 0 0,0 0 0 0 0,0 0 0 0 0,-1 0 0 0 0,1-1 0 0 0,-1 1 0 0 0,0 0 0 0 0,1-1 1 0 0,0-4-1 0 0,4-30 126 0 0,-6 28-124 0 0,0-1 1 0 0,-1 1-1 0 0,0 0 0 0 0,-1-1 1 0 0,0 1-1 0 0,0 0 0 0 0,-5-11 1 0 0,0-4-4 0 0,6 20-6 0 0,-1 0 1 0 0,0 0-1 0 0,0 0 1 0 0,0 0 0 0 0,0 1-1 0 0,-1-1 1 0 0,1 1-1 0 0,-1-1 1 0 0,0 1-1 0 0,-5-4 1 0 0,0-1 28 0 0,-1 2 1 0 0,-18-12-1 0 0,20 15-24 0 0,0-1-1 0 0,-1 2 0 0 0,1-1 0 0 0,-9-1 0 0 0,-9-3 14 0 0,5-1-24 0 0,0 1 0 0 0,-1 2 0 0 0,1 0 0 0 0,-1 1 0 0 0,-29-1 0 0 0,44 5 4 0 0,-1 1 0 0 0,1 0-1 0 0,-1 0 1 0 0,1 1 0 0 0,0 0 0 0 0,-1 0 0 0 0,1 0-1 0 0,0 1 1 0 0,0 0 0 0 0,-6 4 0 0 0,-3 3-269 0 0,1 0 0 0 0,-21 20 0 0 0,1 9-2063 0 0,20-23 553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07.32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280 5 4607 0 0,'0'0'208'0'0,"0"-1"-9"0"0,3-3 9617 0 0,-4 7-4162 0 0,-5 16-2871 0 0,-6 16-5122 0 0,7-24 3863 0 0,-159 351 478 0 0,145-323-1793 0 0,-20 41 91 0 0,27-56-223 0 0,8-18-53 0 0,1 0 0 0 0,-1 1 0 0 0,1 0-1 0 0,1-1 1 0 0,-4 15 0 0 0,4-13-35 0 0,2-6-83 0 0,0-2-178 0 0,0 0-47 0 0,0 0-1 0 0,0 0-235 0 0,0 0-986 0 0,0 0-427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07.726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4 76 17735 0 0,'-1'-10'1086'0'0,"0"5"-879"0"0,0 0 1 0 0,1 0 0 0 0,-1 0-1 0 0,1 0 1 0 0,0 0 0 0 0,1 0-1 0 0,-1 0 1 0 0,1 0 0 0 0,0 0-1 0 0,1 1 1 0 0,1-7 0 0 0,-2 10 362 0 0,-1 1-47 0 0,0 0-19 0 0,0 0-7 0 0,0 0-25 0 0,1 2-101 0 0,3 4-171 0 0,1 1 1 0 0,-1 0-1 0 0,0 0 1 0 0,-1 0 0 0 0,5 13-1 0 0,10 43 188 0 0,-10-30-217 0 0,9 28 16 0 0,85 275 261 0 0,-98-327-440 0 0,63 158 272 0 0,-15-57 213 0 0,-46-99-447 0 0,-1 0 0 0 0,-1 0 0 0 0,0 1 0 0 0,0 0 0 0 0,-1-1 0 0 0,-1 1 0 0 0,0 1 0 0 0,-1-1 0 0 0,0 0-1 0 0,0 0 1 0 0,-2 1 0 0 0,1-1 0 0 0,-5 19 0 0 0,4-23-69 0 0,1-6-98 0 0,0-2-56 0 0,0 0-14 0 0,0 0-189 0 0,0 0-791 0 0,-2 0-350 0 0,-3 0-71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09.311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6 1 7367 0 0,'0'0'334'0'0,"0"0"-1"0"0,0 0 84 0 0,0 0 1139 0 0,0 0 520 0 0,0 0 107 0 0,-5 1 543 0 0,5 1 1745 0 0,4 2-4334 0 0,0-1-1 0 0,0 1 0 0 0,1-1 1 0 0,-1 0-1 0 0,1 0 0 0 0,0 0 1 0 0,0-1-1 0 0,0 1 0 0 0,0-1 1 0 0,0 0-1 0 0,0-1 1 0 0,1 1-1 0 0,9 0 0 0 0,8 1 168 0 0,-1-1 0 0 0,25 0 0 0 0,54-4 20 0 0,-100 2-965 0 0,-1 0-270 0 0,0 0-1384 0 0,0 0-5315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09.82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9 1 15343 0 0,'0'0'704'0'0,"0"0"-14"0"0,0 0-374 0 0,0 0 78 0 0,0 0 81 0 0,0 0 18 0 0,0 0 6 0 0,1 1 10 0 0,4 16-33 0 0,0-1 1 0 0,0 1-1 0 0,-2 0 0 0 0,0 0 0 0 0,-1 0 0 0 0,-1 0 0 0 0,-1 23 0 0 0,-16 94 340 0 0,-1 10-505 0 0,17-114-236 0 0,0-28-21 0 0,18 10 84 0 0,-7-6-88 0 0,0-1 0 0 0,0 0-1 0 0,1 0 1 0 0,0-1 0 0 0,0-1 0 0 0,17 4 0 0 0,1-4 108 0 0,54 1 0 0 0,-80-5-126 0 0,-3 1-143 0 0,0 0-1 0 0,1 0 1 0 0,-1 0-1 0 0,1 0 1 0 0,-1-1-1 0 0,0 1 1 0 0,1 0-1 0 0,-1-1 1 0 0,0 1-1 0 0,0-1 1 0 0,1 0-1 0 0,-1 1 1 0 0,0-1 0 0 0,0 0-1 0 0,1-1 1 0 0,3-2-2675 0 0,1 0-4849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15.07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140 111 5983 0 0,'0'0'464'0'0,"-10"-10"1462"0"0,7 7-957 0 0,1 0 0 0 0,0-1 1 0 0,-1 1-1 0 0,1-1 0 0 0,0 1 1 0 0,1-1-1 0 0,-1 0 0 0 0,-1-5 1 0 0,-7-34 3708 0 0,8 35-3702 0 0,-1-5 1042 0 0,3 13-1988 0 0,0 0 1 0 0,0 0 0 0 0,0 0 0 0 0,0 0 0 0 0,0 0 0 0 0,0 0 0 0 0,0 1 0 0 0,0-1 0 0 0,0 0 0 0 0,0 0 0 0 0,0 0 0 0 0,0 0 0 0 0,0 0 0 0 0,0 0-1 0 0,0 0 1 0 0,0 0 0 0 0,0 0 0 0 0,0 0 0 0 0,0 0 0 0 0,0 0 0 0 0,0 0 0 0 0,0 0 0 0 0,0 0 0 0 0,0 0 0 0 0,0 0 0 0 0,0 0 0 0 0,0 0 0 0 0,0 0-1 0 0,0 0 1 0 0,-1 0 0 0 0,1 0 0 0 0,0 0 0 0 0,0 0 0 0 0,0 0 0 0 0,0 0 0 0 0,0 0 0 0 0,0 0 0 0 0,0 0 0 0 0,0 0 0 0 0,0 0 0 0 0,0 0 0 0 0,0 0-1 0 0,0 0 1 0 0,0 0 0 0 0,0 24 1124 0 0,1-11-1327 0 0,-3 34 257 0 0,-1-1 0 0 0,-17 78 0 0 0,-34 89-84 0 0,38-151-1 0 0,25-92 0 0 0,9-16 0 0 0,2 1 0 0 0,2 2 0 0 0,2 0 0 0 0,35-48 0 0 0,-44 70 13 0 0,30-38-55 0 0,-39 53 37 0 0,0 0 0 0 0,0 0 0 0 0,0 1 0 0 0,0-1 0 0 0,1 2 0 0 0,12-8 0 0 0,-18 11 5 0 0,0 0 0 0 0,-1 1 0 0 0,1-1-1 0 0,0 1 1 0 0,0-1 0 0 0,0 1 0 0 0,0-1 0 0 0,0 1 0 0 0,0-1-1 0 0,0 1 1 0 0,0 0 0 0 0,0 0 0 0 0,0 0 0 0 0,0-1 0 0 0,0 1-1 0 0,2 0 1 0 0,3 1-50 0 0,3-1 39 0 0,2 3 11 0 0,-8-1 2 0 0,0 0 0 0 0,0 0 0 0 0,-1 0 0 0 0,1 0 0 0 0,0 1 0 0 0,-1-1 0 0 0,0 1 0 0 0,1 0-1 0 0,-1 0 1 0 0,0 0 0 0 0,-1 0 0 0 0,1 0 0 0 0,0 0 0 0 0,1 7 0 0 0,0-2 6 0 0,0 0 0 0 0,-1 0 0 0 0,-1 1-1 0 0,1-1 1 0 0,-1 10 0 0 0,-1 10 66 0 0,-2 0-1 0 0,-1 0 1 0 0,-13 54 0 0 0,9-50-53 0 0,-3 9-560 0 0,5-25-154 0 0,1 0 1 0 0,1 0-1 0 0,-2 30 1 0 0,5-46-1023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15.416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4 19495 0 0,'0'0'894'0'0,"0"0"-22"0"0,12 0 211 0 0,6-2 195 0 0,0 0 0 0 0,18 2 0 0 0,-16 1-1060 0 0,-18-2-246 0 0,0 1 0 0 0,0 1 0 0 0,0-1 0 0 0,0 0 0 0 0,1 0 0 0 0,-1 1 0 0 0,0-1 0 0 0,-1 1 0 0 0,1-1 0 0 0,0 1 0 0 0,0 0 0 0 0,3 1 0 0 0,0 1-552 0 0,-3-2-356 0 0,-2-1-1454 0 0,0 0-5705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15.753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1 236 5063 0 0,'0'0'232'0'0,"0"0"578"0"0,0 0 2296 0 0,0 0 1001 0 0,0 0 202 0 0,0 0-447 0 0,0 0-2043 0 0,1-1-899 0 0,13-7-503 0 0,-1-2 0 0 0,-1 0 0 0 0,0 0-1 0 0,0-1 1 0 0,12-15 0 0 0,-16 18-323 0 0,67-83 181 0 0,-65 79-172 0 0,0 0 1 0 0,10-18-1 0 0,-19 29 8 0 0,-1 1 1 0 0,0 0 4 0 0,0 0 17 0 0,3-5 754 0 0,-5 31-815 0 0,0 0 0 0 0,-11 40 0 0 0,8-39-24 0 0,0-1 0 0 0,-2 45 0 0 0,-2 47-31 0 0,1-52-126 0 0,8-63-81 0 0,-1 2 12 0 0,1-4-3337 0 0,0-1 1802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16.29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53 9215 0 0,'0'0'707'0'0,"2"0"-64"0"0,4 0 1849 0 0,0-1-1 0 0,1 1 1 0 0,9-3 0 0 0,8-5 516 0 0,-12 4-2317 0 0,1 0 0 0 0,-1 1-1 0 0,16-3 1 0 0,-12 4-248 0 0,21-8 1 0 0,-21 6-361 0 0,0 1-1 0 0,0 1 1 0 0,0 0 0 0 0,1 1 0 0 0,17 2 0 0 0,-32-1-83 0 0,10-1-3 0 0,-8 2 5 0 0,6 3 16 0 0,-2 0 238 0 0,12 3-1 0 0,-16-6-247 0 0,-1 0-1 0 0,0 1 1 0 0,1-1-1 0 0,-1 1 1 0 0,0-1-1 0 0,0 1 1 0 0,0 0-1 0 0,0 1 1 0 0,-1-1-1 0 0,1 0 1 0 0,-1 1-1 0 0,1-1 1 0 0,-1 1-1 0 0,0 0 1 0 0,0 0-1 0 0,0 0 1 0 0,0 0-1 0 0,0 0 1 0 0,-1 0-1 0 0,0 0 1 0 0,1 1-1 0 0,-1-1 1 0 0,0 1-1 0 0,-1-1 1 0 0,2 7-1 0 0,-1 7 14 0 0,0 1 0 0 0,-1-1-1 0 0,0 0 1 0 0,-4 18 0 0 0,3-19 29 0 0,-23 232 161 0 0,22-215-186 0 0,1 0 1 0 0,2-1-1 0 0,1 1 0 0 0,1-1 1 0 0,9 36-1 0 0,-10-58-25 0 0,-1-3 12 0 0,0-6 47 0 0,-1-1 6 0 0,0 0-1 0 0,0 0 25 0 0,-15 14 590 0 0,5-9-477 0 0,0-1 1 0 0,0 0-1 0 0,-16 5 0 0 0,-14 5 61 0 0,20-6-259 0 0,-1 0-1 0 0,1-1 1 0 0,-1-1-1 0 0,-1-1 1 0 0,1-1 0 0 0,-34 2-1 0 0,15-6-3598 0 0,-1-5-3655 0 0,26 2-1434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22.626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1 494 6911 0 0,'0'0'528'0'0,"0"0"-180"0"0,0 0 510 0 0,0 0 262 0 0,0 0 52 0 0,0 0-22 0 0,0 0-131 0 0,0 0-54 0 0,0 0-6 0 0,0 0-52 0 0,0 0-197 0 0,0 0-80 0 0,0 0-20 0 0,0 0-34 0 0,0 0-133 0 0,1 1-56 0 0,3 0-231 0 0,-1 1 0 0 0,0-1 0 0 0,1 0 0 0 0,-1 0 0 0 0,1 0 1 0 0,-1 0-1 0 0,1-1 0 0 0,0 1 0 0 0,-1-1 0 0 0,1 0 0 0 0,0 0 1 0 0,-1 0-1 0 0,7-2 0 0 0,-5 1-7 0 0,1-1 0 0 0,-1 0 1 0 0,1 0-1 0 0,-1 0 0 0 0,0-1 1 0 0,0 0-1 0 0,9-6 0 0 0,2-5 96 0 0,-1 0 0 0 0,0-1 0 0 0,22-29 0 0 0,-32 37-176 0 0,19-26 129 0 0,-1-2 0 0 0,-2 0-1 0 0,-2-2 1 0 0,27-68 0 0 0,-41 91-137 0 0,0 1 0 0 0,3-21-1 0 0,-7 29-28 0 0,0 0-1 0 0,-1 0 1 0 0,1 0 0 0 0,-1 0-1 0 0,0 0 1 0 0,0 1-1 0 0,-1-1 1 0 0,0 0-1 0 0,0 0 1 0 0,-2-7-1 0 0,3 11-15 0 0,0 0 0 0 0,-1 0 1 0 0,1 0-1 0 0,-1 0 0 0 0,1 0 0 0 0,-1 0 0 0 0,1 1 0 0 0,-1-1 0 0 0,0 0 0 0 0,1 0 0 0 0,-1 1 0 0 0,0-1 0 0 0,1 0 0 0 0,-1 1 0 0 0,0-1 0 0 0,0 1 0 0 0,0-1 0 0 0,0 1 0 0 0,0-1 0 0 0,1 1 0 0 0,-1 0 0 0 0,0-1 0 0 0,-2 1 0 0 0,1 0 7 0 0,0 0-1 0 0,0 0 1 0 0,0 0 0 0 0,0 1 0 0 0,1-1-1 0 0,-1 0 1 0 0,0 1 0 0 0,0 0 0 0 0,0-1-1 0 0,0 1 1 0 0,-2 1 0 0 0,-2 2 11 0 0,-1 1-1 0 0,1-1 1 0 0,0 1 0 0 0,0 0 0 0 0,-6 7-1 0 0,-5 9-25 0 0,0 1-1 0 0,1 0 1 0 0,1 1-1 0 0,1 1 1 0 0,1 0-1 0 0,1 1 1 0 0,1 0-1 0 0,2 1 1 0 0,-11 42-1 0 0,-12 102 18 0 0,29-146-31 0 0,1 1 1 0 0,2 0-1 0 0,0-1 0 0 0,2 1 0 0 0,4 24 1 0 0,-3-34-10 0 0,1 1 0 0 0,0-1 0 0 0,1 1 0 0 0,1-1 0 0 0,0-1 0 0 0,16 28 1 0 0,-18-36 11 0 0,0-1 1 0 0,0 1-1 0 0,0-1 1 0 0,1 0-1 0 0,0 0 1 0 0,0 0-1 0 0,0-1 1 0 0,1 0 0 0 0,0 0-1 0 0,-1 0 1 0 0,1 0-1 0 0,0-1 1 0 0,1 0-1 0 0,-1-1 1 0 0,1 1-1 0 0,-1-1 1 0 0,1 0 0 0 0,11 1-1 0 0,-3-2-223 0 0,0-1-1 0 0,0-1 1 0 0,0 0-1 0 0,0-1 1 0 0,0-1-1 0 0,0 0 1 0 0,0-1-1 0 0,-1 0 1 0 0,0-1-1 0 0,0-1 1 0 0,0-1-1 0 0,0 0 1 0 0,-1 0-1 0 0,13-11 1 0 0,-8 5-1745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24.10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6 6911 0 0,'0'0'528'0'0,"0"0"-66"0"0,0 0 983 0 0,0-1 1162 0 0,2-2-2817 0 0,-1 1 2484 0 0,0 3 4749 0 0,3 11-6822 0 0,-1-1-1 0 0,-1 0 0 0 0,1 1 0 0 0,0 20 0 0 0,-3 52 301 0 0,0-46-391 0 0,-2 154 717 0 0,3-203-599 0 0,0 1 0 0 0,1 0 1 0 0,0 0-1 0 0,8-19 0 0 0,-3 4-124 0 0,-1 10-67 0 0,-1 0 0 0 0,2 1-1 0 0,0 0 1 0 0,1 0-1 0 0,14-20 1 0 0,53-59 71 0 0,-65 82-103 0 0,0 0-1 0 0,14-11 1 0 0,-21 20-5 0 0,0-1-1 0 0,0 1 1 0 0,0 0 0 0 0,0 0 0 0 0,0 1 0 0 0,0-1 0 0 0,1 0-1 0 0,-1 1 1 0 0,1 0 0 0 0,-1 0 0 0 0,1 0 0 0 0,-1 0-1 0 0,1 1 1 0 0,5-1 0 0 0,-7 1 0 0 0,0 0 0 0 0,-1 0 0 0 0,1 1 0 0 0,0-1 0 0 0,-1 0 0 0 0,1 1 0 0 0,-1-1 0 0 0,1 1 0 0 0,-1 0 0 0 0,1 0 0 0 0,-1-1 0 0 0,1 1 0 0 0,-1 0 0 0 0,0 0 0 0 0,1 0 0 0 0,-1 0 0 0 0,0 1 0 0 0,0-1 0 0 0,0 0 0 0 0,0 0 0 0 0,0 1 0 0 0,0-1 0 0 0,0 1 0 0 0,0-1 0 0 0,0 0 0 0 0,-1 1 0 0 0,1 0 0 0 0,-1-1 0 0 0,1 1 0 0 0,-1-1 0 0 0,0 1 0 0 0,1 2 0 0 0,0 2 0 0 0,6 26 15 0 0,-2 0 0 0 0,-1 0 0 0 0,0 35 0 0 0,-2-37-11 0 0,-2 3-4 0 0,0-13 0 0 0,1-1 0 0 0,6 32 0 0 0,-6-33-2148 0 0,-5-2-3521 0 0,4-15-1778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3:1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57 17335 0 0,'0'0'396'0'0,"0"0"52"0"0,0 0 28 0 0,0 0-60 0 0,0 0-144 0 0,0 0 407 0 0,0 0 206 0 0,0 0 41 0 0,0 0-45 0 0,0 0-223 0 0,0 0-96 0 0,0 0-18 0 0,0 0-27 0 0,0 0-84 0 0,0 0-31 0 0,0 0-9 0 0,0 0-13 0 0,-1 1-52 0 0,-6 7-137 0 0,1-1 0 0 0,0 1 0 0 0,1 0 0 0 0,0 0 0 0 0,0 0 0 0 0,1 1-1 0 0,-1 0 1 0 0,2 0 0 0 0,0 0 0 0 0,-4 15 0 0 0,4-8-45 0 0,0 0-1 0 0,0 0 1 0 0,2 0-1 0 0,0 23 1 0 0,1-29-135 0 0,1 1 0 0 0,1-1 0 0 0,-1 1 0 0 0,2-1 0 0 0,-1 1 0 0 0,2-1 0 0 0,7 17 0 0 0,-8-21-10 0 0,1 1 0 0 0,0-1 0 0 0,0-1 0 0 0,1 1 0 0 0,0-1 0 0 0,0 0 0 0 0,0 0 0 0 0,0 0 0 0 0,1-1 0 0 0,0 1 0 0 0,0-1 0 0 0,8 3 0 0 0,6 3 34 0 0,1-1-1 0 0,33 9 1 0 0,-48-16-13 0 0,0-1-1 0 0,0 1 0 0 0,0-2 1 0 0,0 1-1 0 0,0-1 0 0 0,0 1 1 0 0,0-2-1 0 0,12-1 0 0 0,-7 0 53 0 0,0-1-1 0 0,0 0 1 0 0,-1-1 0 0 0,19-9-1 0 0,-23 10-46 0 0,-1-1 0 0 0,0 1 0 0 0,0-1 0 0 0,0 0-1 0 0,0 0 1 0 0,-1-1 0 0 0,0 1 0 0 0,0-1 0 0 0,0 0-1 0 0,5-8 1 0 0,-1-2 74 0 0,-1 1 0 0 0,11-29 0 0 0,-11 24-44 0 0,-2 0 0 0 0,0 0 1 0 0,3-27-1 0 0,-8 35-6 0 0,-1-1 0 0 0,0 1 0 0 0,-1-1 0 0 0,-1 1 0 0 0,0 0 0 0 0,0 0 0 0 0,-7-16 0 0 0,5 15 30 0 0,-1-1-1 0 0,0 1 1 0 0,-13-18 0 0 0,16 26-70 0 0,0 0 0 0 0,0 0 0 0 0,0 0 0 0 0,-1 0 0 0 0,1 1 0 0 0,-1-1 0 0 0,0 1 0 0 0,0 0 0 0 0,0 0 0 0 0,-1 0 1 0 0,1 1-1 0 0,-9-4 0 0 0,7 5-29 0 0,0 0 0 0 0,0 0 0 0 0,0 0 1 0 0,0 1-1 0 0,-1 0 0 0 0,1 0 1 0 0,0 1-1 0 0,-8 1 0 0 0,-7 2 25 0 0,-21 8-1 0 0,16-4-42 0 0,5-2 46 0 0,-38 17 0 0 0,52-20-143 0 0,0 1 0 0 0,1 0 0 0 0,-1 0 1 0 0,1 1-1 0 0,0 0 0 0 0,0 0 0 0 0,1 0 1 0 0,-1 1-1 0 0,-4 7 0 0 0,-11 21-3623 0 0,9-14-6088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25.86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0 14567 0 0,'0'0'664'0'0,"0"0"-8"0"0,0 0-272 0 0,0 0 400 0 0,0 0 222 0 0,0 0 46 0 0,0 0-51 0 0,0 0-257 0 0,0 0-116 0 0,0 0-20 0 0,0 0-59 0 0,0 0-220 0 0,0 0-97 0 0,0 0-21 0 0,0 0-19 0 0,2 1-67 0 0,28 5 135 0 0,-15-4-240 0 0,1-1-1 0 0,26-1 0 0 0,-11-3-2555 0 0,-21 1 1133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26.19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0 152 11863 0 0,'0'0'540'0'0,"0"0"-5"0"0,12 4 404 0 0,-5-4-597 0 0,-1 0 1 0 0,0 0-1 0 0,0 0 0 0 0,0-1 1 0 0,0 0-1 0 0,0 0 1 0 0,0-1-1 0 0,0 0 1 0 0,0 0-1 0 0,0 0 0 0 0,-1-1 1 0 0,10-5-1 0 0,-1 0 46 0 0,-1-1 0 0 0,-1-1-1 0 0,23-21 1 0 0,-28 24-207 0 0,-2 0 0 0 0,1-1 0 0 0,8-15 0 0 0,4-6 535 0 0,-17 28-508 0 0,-1 1-4 0 0,0 0-17 0 0,0 0-10 0 0,0 0-1 0 0,0 0 8 0 0,0 0 35 0 0,7 52 778 0 0,-9-1-686 0 0,-12 66 0 0 0,13-110-309 0 0,-2 38-1351 0 0,3-35 586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27.026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46 154 4607 0 0,'11'-47'1367'0'0,"-6"32"2690"0"0,3-28 1 0 0,-2-1 1630 0 0,-5 39-3431 0 0,-1 6-391 0 0,-2 22-751 0 0,-9 43-703 0 0,-2 11-332 0 0,4 38-36 0 0,4 0 0 0 0,14 151 0 0 0,-1-158-5 0 0,-4-1 0 0 0,-16 158 0 0 0,11-249-1 0 0,-2-1-1 0 0,0 1 0 0 0,-9 26 1 0 0,11-40 15 0 0,-2 3 9 0 0,-3 1 40 0 0,5-5-242 0 0,1-1-28 0 0,0 0 0 0 0,0 0-101 0 0,-5 2-887 0 0,2-1-6588 0 0,-4 1 633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27.656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7 175 2759 0 0,'0'-1'207'0'0,"-2"-9"2433"0"0,-1-4 9961 0 0,2 7-12405 0 0,1 5 1007 0 0,0 2-95 0 0,1 0-938 0 0,0-1 0 0 0,0 0 0 0 0,0 1 0 0 0,1-1 1 0 0,-1 0-1 0 0,0 0 0 0 0,0 0 0 0 0,0 0 0 0 0,-1 0 0 0 0,1 0 1 0 0,1-2-1 0 0,5-5 385 0 0,1 3-361 0 0,1 0-1 0 0,-1 0 0 0 0,1 1 1 0 0,0 0-1 0 0,16-5 0 0 0,49-8 200 0 0,-43 11-222 0 0,275-50 188 0 0,-283 52-346 0 0,0 1 0 0 0,0 1 1 0 0,33 1-1 0 0,-51 2-13 0 0,-3-1 0 0 0,1 0 0 0 0,0 0 0 0 0,-1 1 0 0 0,1-1 0 0 0,-1 1 0 0 0,1 0 0 0 0,-1 0 0 0 0,0 0 0 0 0,1 0 0 0 0,-1 0 0 0 0,0 0 0 0 0,3 2 0 0 0,-2-1 33 0 0,0 0 0 0 0,0 0 0 0 0,0 1 0 0 0,0-1 0 0 0,0 0-1 0 0,4 5 1 0 0,-2-1 73 0 0,-4-5-34 0 0,11 19 260 0 0,-11-15-275 0 0,1 1 0 0 0,-1 0 0 0 0,-1 0 0 0 0,1 0 0 0 0,-1 0 0 0 0,0 0 0 0 0,0 0-1 0 0,-1 0 1 0 0,0 0 0 0 0,-2 9 0 0 0,-2 18 233 0 0,-17 121 323 0 0,0-1-533 0 0,20-130-69 0 0,0-12-11 0 0,1 0 0 0 0,1-1 0 0 0,0 1 0 0 0,0 0 0 0 0,4 18 0 0 0,-2-16 2 0 0,-1-10-2 0 0,4 8-13 0 0,-5-10-47 0 0,0-1-133 0 0,0 0-411 0 0,0 0-179 0 0,0 0-1598 0 0,0 0-6275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28.216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1 4607 0 0,'0'0'354'0'0,"0"0"15"0"0,0 0 931 0 0,0 0 431 0 0,0 0 86 0 0,0 0-116 0 0,0 0-569 0 0,0 0-253 0 0,0 0-51 0 0,0 0-45 0 0,0 0-149 0 0,0 0-67 0 0,0 0-14 0 0,0 0-23 0 0,4 10 668 0 0,0-3-932 0 0,-2-2-6 0 0,1 1 1 0 0,0-1-1 0 0,0 0 1 0 0,7 9-1 0 0,-8-11-161 0 0,0 1-1 0 0,0-1 1 0 0,0 0-1 0 0,-1 1 0 0 0,1-1 1 0 0,-1 1-1 0 0,0-1 1 0 0,0 1-1 0 0,0 0 1 0 0,0-1-1 0 0,-1 1 1 0 0,0 6-1 0 0,-1 0-1880 0 0,1-10 740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30.026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7 13391 0 0,'0'0'612'0'0,"0"0"-14"0"0,0 0-228 0 0,0 0 461 0 0,0 0 244 0 0,0 0 49 0 0,0 0-68 0 0,0 0-330 0 0,0 0-146 0 0,9-5 792 0 0,10 4-972 0 0,0 0-1 0 0,1 2 0 0 0,35 5 1 0 0,3 0 1 0 0,18-3-309 0 0,-75-3-864 0 0,-1 0-255 0 0,0 0-817 0 0,0 0-3264 0 0,0 0-1400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30.38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40 0 5063 0 0,'0'0'390'0'0,"0"0"91"0"0,0 0 1315 0 0,0 0 605 0 0,-1 2 119 0 0,-2 1-1824 0 0,0 0 1 0 0,1 1-1 0 0,-1 0 0 0 0,1 0 0 0 0,0 0 0 0 0,0 0 0 0 0,0 0 1 0 0,1 0-1 0 0,-1 0 0 0 0,-1 9 0 0 0,0 6-163 0 0,-1 24 1 0 0,3-29-212 0 0,-3 41-116 0 0,3 1 0 0 0,2 0-1 0 0,2 0 1 0 0,15 75 0 0 0,-10-80-131 0 0,-7-50-22 0 0,-1 0-32 0 0,0 0-1 0 0,1-1 0 0 0,-1 1 1 0 0,0 0-1 0 0,1-1 1 0 0,-1 1-1 0 0,1-1 0 0 0,-1 1 1 0 0,1-1-1 0 0,0 1 0 0 0,-1-1 1 0 0,1 1-1 0 0,-1-1 1 0 0,1 1-1 0 0,0-1 0 0 0,-1 0 1 0 0,1 0-1 0 0,1 1 1 0 0,13 5 195 0 0,-9-5-89 0 0,-1 0-1 0 0,0-1 1 0 0,1 1-1 0 0,-1-1 1 0 0,11 0-1 0 0,14 0 214 0 0,-3 4-46 0 0,-25-5-287 0 0,14 7-3 0 0,-9-2-159 0 0,2 2-1743 0 0,-8-5 751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30.868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38 7367 0 0,'5'-5'763'0'0,"-2"0"-408"0"0,-3 4 7 0 0,0 1 1 0 0,0 0-1 0 0,0-1 1 0 0,0 1 0 0 0,1 0-1 0 0,-1 0 1 0 0,0-1-1 0 0,0 1 1 0 0,0 0 0 0 0,1 0-1 0 0,-1-1 1 0 0,0 1-1 0 0,0 0 1 0 0,1 0-1 0 0,-1-1 1 0 0,0 1 0 0 0,1 0-1 0 0,-1 0 1 0 0,0 0-1 0 0,0 0 1 0 0,1 0 0 0 0,-1-1-1 0 0,0 1 1 0 0,1 0-1 0 0,-1 0 1 0 0,0 0-1 0 0,1 0 1 0 0,-1 0 0 0 0,0 0-1 0 0,1 0 1 0 0,-1 0-1 0 0,1 0 1 0 0,10 8 1815 0 0,5 15-2831 0 0,-16-22 720 0 0,5 10 88 0 0,0 0 0 0 0,-1 0 1 0 0,0 1-1 0 0,-1-1 0 0 0,0 1 0 0 0,-1 0 1 0 0,0 0-1 0 0,0 20 0 0 0,-2-25-89 0 0,-1 1 0 0 0,1-1-1 0 0,-4 12 1 0 0,3-10-38 0 0,0-7 28 0 0,0 5 453 0 0,8-25-474 0 0,1 1-1 0 0,0 0 1 0 0,2 0 0 0 0,0 1-1 0 0,14-18 1 0 0,-6 8-19 0 0,-11 16 28 0 0,0-1 19 0 0,0 1-1 0 0,1 0 1 0 0,0 0 0 0 0,1 0-1 0 0,-1 1 1 0 0,18-12 0 0 0,-23 20 14 0 0,-2 2-72 0 0,0-1 0 0 0,0 0 0 0 0,1 1 0 0 0,-1-1 0 0 0,0 1 0 0 0,0-1 0 0 0,0 1 0 0 0,0 0 0 0 0,0-1 0 0 0,0 1 0 0 0,0 0 0 0 0,0 0 0 0 0,0 0 0 0 0,0 0 0 0 0,0 0 0 0 0,-1 0-1 0 0,1 0 1 0 0,0 0 0 0 0,-1 0 0 0 0,1 0 0 0 0,-1 0 0 0 0,2 3 0 0 0,-1 0 21 0 0,6 11 1 0 0,-1-1 0 0 0,-1 1 0 0 0,0 1-1 0 0,-1-1 1 0 0,-1 1 0 0 0,-1-1 0 0 0,2 29 0 0 0,-1-26 25 0 0,-2-9-74 0 0,0 0 0 0 0,0 0 0 0 0,-1 16 0 0 0,0-22-202 0 0,0 0-131 0 0,0 1-7541 0 0,0 3 604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31.375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8 61 14975 0 0,'0'0'687'0'0,"0"0"-16"0"0,0 0-302 0 0,1-1 326 0 0,6-2 4 0 0,0 0 0 0 0,0 0 1 0 0,1 1-1 0 0,-1 0 0 0 0,13-1 1 0 0,10-4 153 0 0,97-23 404 0 0,-117 28-1108 0 0,0 0 1 0 0,18-1-1 0 0,-26 3-69 0 0,9 18 128 0 0,-10-15-157 0 0,1 0 0 0 0,-1 1 1 0 0,-1-1-1 0 0,1 1 0 0 0,0-1 0 0 0,-1 1 0 0 0,0-1 0 0 0,0 1 0 0 0,0 6 1 0 0,-9 34 429 0 0,6-28-338 0 0,-33 250 393 0 0,26-166-528 0 0,8-73-4 0 0,0-7 16 0 0,-1 0 0 0 0,-8 34 0 0 0,8-47-9 0 0,2-5 42 0 0,-11 7 756 0 0,5-6-486 0 0,-1-1 0 0 0,0 0 0 0 0,0-1 0 0 0,-10 2-1 0 0,-20 3 28 0 0,14 1-399 0 0,14-5-177 0 0,0 1 0 0 0,0 0 0 0 0,0 1 0 0 0,1 0 0 0 0,0 0 1 0 0,-10 6-1 0 0,11-3-1269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33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219 27 3679 0 0,'0'0'284'0'0,"2"-2"-186"0"0,12-21 2355 0 0,-13 21 304 0 0,-1 2 143 0 0,0 0-245 0 0,0 0-1162 0 0,0 0-511 0 0,0 0-101 0 0,0 0-92 0 0,0 0-319 0 0,3 3-140 0 0,3 6-198 0 0,1 0 0 0 0,-1 0 0 0 0,0 1 0 0 0,-1 0 0 0 0,0 0 0 0 0,6 18 0 0 0,17 74 124 0 0,-16-51-144 0 0,0-7-55 0 0,6 50 0 0 0,-16-74 1 0 0,0 0-1 0 0,-1 1 0 0 0,-2-1 0 0 0,-4 38 0 0 0,-1-23 226 0 0,-1 0-1 0 0,-2-1 0 0 0,-13 34 0 0 0,18-61-133 0 0,0 1 0 0 0,0-1-1 0 0,-1 0 1 0 0,0 0 0 0 0,-7 7-1 0 0,9-10-82 0 0,0-2-23 0 0,1 1 0 0 0,-1-1 0 0 0,0 0-1 0 0,0 0 1 0 0,-1-1 0 0 0,1 1 0 0 0,0 0 0 0 0,0-1 0 0 0,-1 0 0 0 0,1 0 0 0 0,-1 0 0 0 0,1 0 0 0 0,-1-1-1 0 0,1 1 1 0 0,-1-1 0 0 0,-5 0 0 0 0,1-1 62 0 0,-1 0 1 0 0,0 0-1 0 0,0-1 0 0 0,0 0 0 0 0,1 0 1 0 0,-1-1-1 0 0,1 0 0 0 0,0-1 0 0 0,0 1 1 0 0,-11-8-1 0 0,6 3 79 0 0,1-1 1 0 0,1 0-1 0 0,-1-1 0 0 0,1 0 1 0 0,-12-15-1 0 0,20 20-119 0 0,0 1-1 0 0,0-1 1 0 0,0 0 0 0 0,1 0-1 0 0,0 1 1 0 0,0-2-1 0 0,0 1 1 0 0,1 0 0 0 0,-1 0-1 0 0,1 0 1 0 0,1-1-1 0 0,-1-8 1 0 0,1 9-51 0 0,1 0-1 0 0,-1 0 1 0 0,1 1-1 0 0,0-1 1 0 0,1 0-1 0 0,-1 1 1 0 0,1-1-1 0 0,0 1 1 0 0,0 0 0 0 0,1-1-1 0 0,-1 1 1 0 0,1 0-1 0 0,6-7 1 0 0,3-2 40 0 0,0 1 0 0 0,19-15 0 0 0,-29 26-54 0 0,55-39-1523 0 0,-46 34 509 0 0,1-1 1 0 0,-2 0 0 0 0,1-1-1 0 0,-1-1 1 0 0,0 0-1 0 0,0 0 1 0 0,14-19 0 0 0,-18 16-6797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3:1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42 6447 0 0,'0'0'499'0'0,"0"0"-88"0"0,0 0 853 0 0,0 0 410 0 0,0 0 81 0 0,0 0-70 0 0,0 0-367 0 0,0-7 381 0 0,-1 6 2269 0 0,0 1 4358 0 0,-6 3-8270 0 0,1 0 1 0 0,0 0 0 0 0,0 1-1 0 0,0-1 1 0 0,0 2 0 0 0,1-1 0 0 0,-1 0-1 0 0,1 1 1 0 0,0 0 0 0 0,1 1-1 0 0,-1-1 1 0 0,1 1 0 0 0,0 0-1 0 0,0 0 1 0 0,1 0 0 0 0,-4 8-1 0 0,-1 4 115 0 0,1 0 0 0 0,1 1 0 0 0,0 0-1 0 0,-4 33 1 0 0,9-46-169 0 0,1 0 0 0 0,-1 0-1 0 0,1 0 1 0 0,1 1 0 0 0,-1-1 0 0 0,1 0-1 0 0,0 0 1 0 0,1-1 0 0 0,-1 1 0 0 0,1 0 0 0 0,0 0-1 0 0,1-1 1 0 0,-1 1 0 0 0,1-1 0 0 0,0 0-1 0 0,1 0 1 0 0,4 6 0 0 0,0-1 2 0 0,1-1 0 0 0,0 0 0 0 0,0-1 0 0 0,1 0 0 0 0,0-1 0 0 0,0 0 0 0 0,15 8 0 0 0,-21-13-4 0 0,0-1 0 0 0,0 0 0 0 0,0 0 0 0 0,0 0 0 0 0,1 0 0 0 0,-1-1 0 0 0,0 1 0 0 0,6-1 0 0 0,-4 0 0 0 0,0 0 0 0 0,0 1 0 0 0,9 1 0 0 0,-4 1 15 0 0,0-1 0 0 0,1 0 0 0 0,-1-1-1 0 0,0-1 1 0 0,1 0 0 0 0,-1 0 0 0 0,1-1 0 0 0,-1 0 0 0 0,1-1 0 0 0,-1-1-1 0 0,0 0 1 0 0,0 0 0 0 0,20-9 0 0 0,-21 6 9 0 0,1 0-1 0 0,-1 0 1 0 0,-1 0 0 0 0,1-2-1 0 0,-1 1 1 0 0,-1-1 0 0 0,11-11-1 0 0,-6 7 35 0 0,-10 9-31 0 0,-1 1-1 0 0,1-1 0 0 0,0 0 1 0 0,-1 0-1 0 0,4-5 0 0 0,15-29 68 0 0,-20 34-52 0 0,0-27-2 0 0,0 26-35 0 0,-1 0 1 0 0,0 0 0 0 0,0 0 0 0 0,0 0 0 0 0,-1-5 0 0 0,-1-4 4 0 0,1 3 22 0 0,-1 0 0 0 0,0 0 0 0 0,0 0 0 0 0,-1 0 0 0 0,0 1 1 0 0,-9-17-1 0 0,9 19-11 0 0,-2 0 0 0 0,1 0 1 0 0,-1 0-1 0 0,0 0 0 0 0,0 1 1 0 0,0-1-1 0 0,-1 1 0 0 0,0 1 1 0 0,-1-1-1 0 0,1 1 0 0 0,-12-7 1 0 0,4 5-6 0 0,1 0 1 0 0,-1 1 0 0 0,0 1-1 0 0,0 0 1 0 0,-1 1-1 0 0,-16-3 1 0 0,21 6-17 0 0,0-1 0 0 0,-1 2 0 0 0,1-1 0 0 0,-1 2 1 0 0,1-1-1 0 0,-1 1 0 0 0,1 1 0 0 0,0 0 0 0 0,-17 5 0 0 0,-1 1-141 0 0,-10 4-779 0 0,35-11 673 0 0,0 0 0 0 0,1 1 0 0 0,-1-1 0 0 0,0 1 0 0 0,1 0 0 0 0,0 0 0 0 0,-1 0 0 0 0,1 0 0 0 0,0 0-1 0 0,-4 5 1 0 0,-1 4-1269 0 0,-1 0-53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33.343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53 143 16583 0 0,'-4'-21'1615'0'0,"-13"-40"-1"0"0,13 49 65 0 0,-1 0-1 0 0,-8-13 0 0 0,13 24-1723 0 0,-1 0 1 0 0,1 0-1 0 0,-1 0 0 0 0,1 0 1 0 0,-1 0-1 0 0,0 0 0 0 0,0 0 1 0 0,1 0-1 0 0,-1 0 0 0 0,0 1 1 0 0,-1-2-1 0 0,2 2-1963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33.73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37 4607 0 0,'0'0'354'0'0,"1"-2"135"0"0,4-5 323 0 0,11-13 9821 0 0,-15 19-9279 0 0,-1 1-70 0 0,0 0-115 0 0,0-1-1093 0 0,1 1-1 0 0,-1 0 1 0 0,0-1 0 0 0,0 1-1 0 0,0 0 1 0 0,1-1 0 0 0,-1 1-1 0 0,0 0 1 0 0,0-1 0 0 0,0 1-1 0 0,1 0 1 0 0,-1 0 0 0 0,0-1-1 0 0,1 1 1 0 0,-1 0 0 0 0,0 0-1 0 0,1 0 1 0 0,-1 0 0 0 0,0-1 0 0 0,1 1-1 0 0,-1 0 1 0 0,0 0 0 0 0,1 0-1 0 0,-1 0 1 0 0,0 0 0 0 0,1 0-1 0 0,-1 0 1 0 0,0 0 0 0 0,1 0-1 0 0,-1 0 1 0 0,0 0 0 0 0,1 0-1 0 0,0 0-23 0 0,0 0-1 0 0,0 0 0 0 0,0 0 1 0 0,0 0-1 0 0,0 0 0 0 0,0 1 0 0 0,0-1 1 0 0,-1 0-1 0 0,1 0 0 0 0,0 1 0 0 0,0-1 1 0 0,0 1-1 0 0,0-1 0 0 0,0 1 0 0 0,5 6 32 0 0,0-1 0 0 0,-1 1-1 0 0,0 0 1 0 0,0 1-1 0 0,-1-1 1 0 0,0 1 0 0 0,0 0-1 0 0,-1 0 1 0 0,0 0-1 0 0,3 12 1 0 0,-2-2 106 0 0,-1 1-1 0 0,-1 0 1 0 0,0 32-1 0 0,-2-48-136 0 0,0 1 1 0 0,-1-1-1 0 0,0 0 0 0 0,1 0 0 0 0,-3 6 1 0 0,-2 10 268 0 0,8-19-240 0 0,5-4-20 0 0,0 1-1 0 0,0-1 1 0 0,0 0-1 0 0,-1-1 0 0 0,14-10 1 0 0,35-36-17 0 0,-15 13-36 0 0,16-5 45 0 0,-57 42-53 0 0,0 1 0 0 0,0 0 0 0 0,1 0 0 0 0,-1-1 0 0 0,0 1 0 0 0,0 0 0 0 0,1 0 0 0 0,-1 0 0 0 0,0 0 0 0 0,1-1 0 0 0,-1 1 0 0 0,0 0 0 0 0,1 0 0 0 0,-1 0 0 0 0,0 0 0 0 0,1 0 0 0 0,-1 0 0 0 0,1 0 0 0 0,-1 0 0 0 0,0 0 0 0 0,1 0 0 0 0,-1 0 0 0 0,0 0 0 0 0,1 0 0 0 0,-1 0 0 0 0,0 1 0 0 0,1-1 0 0 0,-1 0 0 0 0,0 0 0 0 0,1 0 0 0 0,-1 0 0 0 0,0 1 0 0 0,0-1 0 0 0,1 0 0 0 0,-1 0 0 0 0,0 0 0 0 0,0 1 0 0 0,1-1 0 0 0,-1 0 0 0 0,0 1 0 0 0,0-1 0 0 0,0 0 0 0 0,1 0 0 0 0,-1 1 0 0 0,0-1 0 0 0,0 0 0 0 0,0 1 0 0 0,0-1 0 0 0,0 0 0 0 0,0 1 0 0 0,0-1 0 0 0,0 0 0 0 0,0 1 0 0 0,0-1 0 0 0,0 1 0 0 0,0-1 0 0 0,0 0 0 0 0,0 1 0 0 0,0-1 0 0 0,0 1 0 0 0,1 5 0 0 0,0 0 0 0 0,0 0 0 0 0,-1 0 0 0 0,0 0 0 0 0,0 0 0 0 0,-1 0 0 0 0,1 0 0 0 0,-3 9 0 0 0,-4 28 0 0 0,6-39 0 0 0,-1 1 0 0 0,4 16 0 0 0,1-6 0 0 0,2 0 0 0 0,4 4 1 0 0,-6-16 2 0 0,0-2 4 0 0,1 3 35 0 0,6 4-31 0 0,7 3-74 0 0,-13-11-140 0 0,-1 0-106 0 0,-1 1-360 0 0,-2-1-39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38.17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42 562 8807 0 0,'0'0'400'0'0,"0"0"0"0"0,0 0-158 0 0,0 0 278 0 0,0 0 153 0 0,0 0 30 0 0,0 0 1 0 0,0 0-28 0 0,0 0-18 0 0,2 1-2 0 0,0-1-514 0 0,0 0 0 0 0,0 0 0 0 0,0 0-1 0 0,0 0 1 0 0,0-1 0 0 0,0 1 0 0 0,0-1 0 0 0,0 1-1 0 0,0-1 1 0 0,0 1 0 0 0,-1-1 0 0 0,1 0 0 0 0,0 0-1 0 0,2-1 1 0 0,0-2 205 0 0,1 1 0 0 0,-1-1 0 0 0,1 1 0 0 0,6-9 0 0 0,-1-2 337 0 0,0 1-1 0 0,12-24 0 0 0,-16 25-485 0 0,65-131 1408 0 0,-63 125-1429 0 0,-2-1 0 0 0,0 0 0 0 0,-2 0 1 0 0,0 0-1 0 0,0-1 0 0 0,-1-21 0 0 0,-1 21 42 0 0,-2 0-1 0 0,-1 0 0 0 0,0-1 1 0 0,-8-37-1 0 0,9 57-198 0 0,0 0-1 0 0,-1 0 1 0 0,1 0-1 0 0,-1 1 1 0 0,1-1-1 0 0,-1 0 1 0 0,1 0-1 0 0,-1 0 1 0 0,1 1-1 0 0,-1-1 1 0 0,1 0-1 0 0,-1 1 1 0 0,0-1-1 0 0,1 1 1 0 0,-1-1-1 0 0,0 1 0 0 0,0-1 1 0 0,0 1-1 0 0,1-1 1 0 0,-1 1-1 0 0,0-1 1 0 0,0 1-1 0 0,0 0 1 0 0,0 0-1 0 0,0 0 1 0 0,0-1-1 0 0,1 1 1 0 0,-1 0-1 0 0,0 0 1 0 0,0 0-1 0 0,0 0 1 0 0,0 0-1 0 0,0 1 1 0 0,0-1-1 0 0,0 0 1 0 0,0 0-1 0 0,0 0 1 0 0,1 1-1 0 0,-3 0 1 0 0,-1 0 9 0 0,0 1-1 0 0,1 0 1 0 0,-1 0 0 0 0,0 0-1 0 0,0 0 1 0 0,1 1 0 0 0,-5 3-1 0 0,-7 9-28 0 0,1 1 0 0 0,1 0 0 0 0,0 1 0 0 0,1 0 0 0 0,1 1-1 0 0,-11 23 1 0 0,7-6-22 0 0,1-1-1 0 0,-16 61 0 0 0,22-65-6 0 0,2 0-1 0 0,1 0 1 0 0,2 1 0 0 0,0 52-1 0 0,4-66 17 0 0,1 1 0 0 0,0-1 0 0 0,1 0 1 0 0,1 0-1 0 0,0 0 0 0 0,2 0 0 0 0,0-1 0 0 0,0 0 0 0 0,17 28 0 0 0,-20-38 11 0 0,1-1-1 0 0,0 1 1 0 0,1-1-1 0 0,-1 0 1 0 0,1 0-1 0 0,0-1 1 0 0,0 1-1 0 0,0-1 1 0 0,0 0 0 0 0,1 0-1 0 0,0-1 1 0 0,11 5-1 0 0,-12-6 1 0 0,0 0 0 0 0,0-1 0 0 0,0 0 1 0 0,0 0-1 0 0,1 0 0 0 0,-1-1 0 0 0,0 0 0 0 0,0 0 0 0 0,1 0 0 0 0,-1 0 0 0 0,0-1 1 0 0,1 0-1 0 0,-1 0 0 0 0,0-1 0 0 0,0 1 0 0 0,8-4 0 0 0,7-6-299 0 0,0-1 0 0 0,0 0 0 0 0,-1-2-1 0 0,17-15 1 0 0,-22 18 66 0 0,3-1-3016 0 0,-10 7 1355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38.58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79 1 8463 0 0,'0'0'388'0'0,"0"0"-10"0"0,0 0-137 0 0,0 0 307 0 0,0 0 164 0 0,0 0 31 0 0,0 2 37 0 0,-16 67 4190 0 0,-1 4-2516 0 0,13-46-1999 0 0,-1 8-211 0 0,-1 0 0 0 0,-23 65-1 0 0,29-98-193 0 0,0-2-97 0 0,0 0-45 0 0,0 0-11 0 0,0 0-158 0 0,0 0-660 0 0,-1-15-6373 0 0,2 6 2010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39.321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0 163 6911 0 0,'0'0'528'0'0,"1"-1"-341"0"0,0-5 886 0 0,1-1 1 0 0,0 1-1 0 0,0 0 0 0 0,1 0 1 0 0,0 1-1 0 0,0-1 0 0 0,0 1 0 0 0,1-1 1 0 0,-1 1-1 0 0,9-9 0 0 0,-5 6-208 0 0,-2 2-545 0 0,1 1 1 0 0,-1 0 0 0 0,1 0 0 0 0,0 0 0 0 0,0 1 0 0 0,1-1 0 0 0,0 2 0 0 0,-1-1 0 0 0,14-4 0 0 0,4-1 47 0 0,40-7 1 0 0,-50 13-253 0 0,-10 1-92 0 0,-2 2-21 0 0,-1-1 0 0 0,0 1 0 0 0,0 0 0 0 0,0 0-1 0 0,0 0 1 0 0,0-1 0 0 0,1 1 0 0 0,-1 0 0 0 0,0 1-1 0 0,0-1 1 0 0,0 0 0 0 0,1 0 0 0 0,-1 0-1 0 0,0 1 1 0 0,0-1 0 0 0,0 0 0 0 0,0 1 0 0 0,0-1-1 0 0,2 2 1 0 0,-2-1-2 0 0,1-1-1 0 0,-1 1 1 0 0,1 0-1 0 0,-1-1 1 0 0,0 1-1 0 0,0 0 1 0 0,1 0 0 0 0,-1 0-1 0 0,0 0 1 0 0,0 0-1 0 0,0 1 1 0 0,0-1-1 0 0,0 0 1 0 0,0 0-1 0 0,0 1 1 0 0,0-1 0 0 0,0 3-1 0 0,0-1 3 0 0,0 0 0 0 0,0 1-1 0 0,0-1 1 0 0,0 1 0 0 0,-1-1 0 0 0,0 1-1 0 0,0 5 1 0 0,-1 3 5 0 0,0 1 0 0 0,-1 0 0 0 0,-5 14 0 0 0,-6 15-8 0 0,-4 21 0 0 0,16-55 0 0 0,-1 0 0 0 0,2 0 0 0 0,-1 0 0 0 0,1 0 0 0 0,0 0 0 0 0,2 9 0 0 0,-2-15 0 0 0,0-1 0 0 0,0 1 0 0 0,1-1 0 0 0,-1 1 0 0 0,0-1 0 0 0,0 0 0 0 0,1 1 0 0 0,-1-1 0 0 0,1 1 0 0 0,-1-1 0 0 0,1 0 0 0 0,0 0 0 0 0,0 1 0 0 0,-1-1 0 0 0,1 0 0 0 0,2 2 0 0 0,1 1 0 0 0,-3-2-3 0 0,1 0 0 0 0,-1 0 1 0 0,1 0-1 0 0,0-1 0 0 0,0 1 0 0 0,0 0 0 0 0,0-1 1 0 0,0 1-1 0 0,0-1 0 0 0,0 0 0 0 0,0 0 0 0 0,1 0 0 0 0,-1 0 1 0 0,0 0-1 0 0,1 0 0 0 0,-1-1 0 0 0,0 1 0 0 0,1-1 0 0 0,-1 0 1 0 0,1 1-1 0 0,-1-1 0 0 0,1 0 0 0 0,-1 0 0 0 0,5-1 0 0 0,-3 0 2 0 0,3 0-89 0 0,1 0 0 0 0,-1-1 1 0 0,0 0-1 0 0,0 0 0 0 0,-1-1 0 0 0,1 0 0 0 0,-1 0 0 0 0,1 0 1 0 0,-1-1-1 0 0,0 0 0 0 0,0 0 0 0 0,10-10 0 0 0,-15 13-185 0 0,3-3 491 0 0,0 1-3437 0 0,2-1 1597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40.930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1 1839 0 0,'0'0'522'0'0,"0"0"1515"0"0,0 0 660 0 0,0 0 137 0 0,0 0-221 0 0,0 0-1012 0 0,0 0-442 0 0,0 0-87 0 0,0 0-52 0 0,0 0-159 0 0,0 0-70 0 0,0 0-14 0 0,0 0-53 0 0,0 0-218 0 0,0 0-98 0 0,0 0-22 0 0,0 0-25 0 0,3 1-95 0 0,69 16 710 0 0,-59-14-1356 0 0,0-2-1 0 0,1 0 1 0 0,17-1 0 0 0,-23 0-686 0 0,3 0-1086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41.26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0 104 8751 0 0,'0'0'674'0'0,"3"0"-257"0"0,12-3 2812 0 0,27-7 1 0 0,-28 6-2670 0 0,0-1 0 0 0,-1-1 1 0 0,0 0-1 0 0,16-10 0 0 0,-24 13-309 0 0,0 0 0 0 0,0-1 1 0 0,-1 0-1 0 0,0 0 0 0 0,1 0 0 0 0,-2-1 1 0 0,1 0-1 0 0,5-8 0 0 0,-8 12-201 0 0,0-1 224 0 0,1 0 109 0 0,-2 2-348 0 0,0-1-1 0 0,0 1 1 0 0,0 0 0 0 0,0 0 0 0 0,0 0-1 0 0,1 0 1 0 0,-1-1 0 0 0,0 1-1 0 0,0 0 1 0 0,0 0 0 0 0,0 0-1 0 0,0 0 1 0 0,0-1 0 0 0,0 1 0 0 0,1 0-1 0 0,-1 0 1 0 0,0 0 0 0 0,0 0-1 0 0,0 0 1 0 0,0 0 0 0 0,1-1-1 0 0,-1 1 1 0 0,0 0 0 0 0,0 0 0 0 0,0 0-1 0 0,1 0 1 0 0,-1 0 0 0 0,0 0-1 0 0,0 0 1 0 0,0 0 0 0 0,1 0-1 0 0,-1 0 1 0 0,3 15 75 0 0,0 0-1 0 0,-2 1 1 0 0,1 29-1 0 0,-9 51 35 0 0,5-70-114 0 0,-1-3-8 0 0,2-7-2 0 0,-1 0 1 0 0,2 0-1 0 0,0 0 1 0 0,4 22-1 0 0,-4-37-19 0 0,0 0 0 0 0,0 1 0 0 0,0-1 0 0 0,0 0 0 0 0,0 1-1 0 0,0-1 1 0 0,1 0 0 0 0,-1 0 0 0 0,0 1 0 0 0,1-1 0 0 0,-1 0 0 0 0,1 0 0 0 0,-1 1-1 0 0,2 1 1 0 0,0 5-225 0 0,-2 3-1698 0 0,0-11 775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41.60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168 1 7831 0 0,'0'0'603'0'0,"2"2"-396"0"0,0 4 252 0 0,0-1 0 0 0,0 1 0 0 0,0-1 0 0 0,-1 1 0 0 0,1 0 0 0 0,-1-1 0 0 0,-1 1 1 0 0,1 0-1 0 0,-1 0 0 0 0,0 0 0 0 0,0 0 0 0 0,-1-1 0 0 0,0 1 0 0 0,-1 8 0 0 0,-5 8 431 0 0,-1 1 0 0 0,-1-1 0 0 0,-11 22 0 0 0,10-27-983 0 0,0 0-1 0 0,-1-1 0 0 0,0 0 0 0 0,-1-1 0 0 0,-1 0 0 0 0,-1-1 0 0 0,-18 15 1 0 0,10-12-1237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4:43.55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43 520 10135 0 0,'0'0'778'0'0,"0"0"-272"0"0,0 0 741 0 0,0 0 381 0 0,2-1 72 0 0,6-7-56 0 0,2 0 0 0 0,15-9 0 0 0,-15 11-1322 0 0,-1 0 0 0 0,-1 0 0 0 0,1-1-1 0 0,11-13 1 0 0,22-29 658 0 0,74-93 683 0 0,-99 118-1513 0 0,-2 0 0 0 0,0-1 0 0 0,-2-1 0 0 0,14-35 0 0 0,-25 55-96 0 0,0 0 0 0 0,-1 0 0 0 0,0 0 0 0 0,1-10 0 0 0,-2 13-19 0 0,1 0-1 0 0,-1 1 0 0 0,-1-1 0 0 0,1 0 1 0 0,0 0-1 0 0,-1 0 0 0 0,1 0 0 0 0,-1 0 1 0 0,0 0-1 0 0,-2-5 0 0 0,2 7-18 0 0,0 1 0 0 0,1-1 0 0 0,-1 0 0 0 0,0 0-1 0 0,0 0 1 0 0,0 0 0 0 0,0 0 0 0 0,0 1 0 0 0,0-1 0 0 0,0 0 0 0 0,0 1 0 0 0,0-1 0 0 0,0 1-1 0 0,0-1 1 0 0,0 1 0 0 0,0 0 0 0 0,0-1 0 0 0,0 1 0 0 0,-1 0 0 0 0,1 0 0 0 0,0 0-1 0 0,0 0 1 0 0,0 0 0 0 0,0 0 0 0 0,-1 0 0 0 0,-1 0 0 0 0,-2 2 16 0 0,-1-1 1 0 0,0 1-1 0 0,0 0 1 0 0,-5 2-1 0 0,2 0-16 0 0,-8 4-10 0 0,-1 0 0 0 0,2 1 0 0 0,-1 1 0 0 0,1 1 0 0 0,1 0 0 0 0,0 1 0 0 0,0 0 0 0 0,1 2 0 0 0,1-1 1 0 0,0 2-1 0 0,1 0 0 0 0,1 0 0 0 0,-14 25 0 0 0,8-10-25 0 0,2 0-1 0 0,2 1 1 0 0,1 0-1 0 0,1 1 1 0 0,1 1-1 0 0,-9 61 1 0 0,18-81 10 0 0,-1 1 0 0 0,2 0 1 0 0,0-1-1 0 0,0 1 0 0 0,1 0 0 0 0,1-1 0 0 0,6 26 1 0 0,-6-33-1 0 0,0 0 0 0 0,0 0 0 0 0,1 0 0 0 0,0 0 1 0 0,0-1-1 0 0,0 1 0 0 0,0-1 0 0 0,1 0 0 0 0,0 0 1 0 0,0 0-1 0 0,0-1 0 0 0,1 1 0 0 0,-1-1 0 0 0,1 0 0 0 0,0 0 1 0 0,1-1-1 0 0,-1 1 0 0 0,0-1 0 0 0,8 3 0 0 0,-6-4 5 0 0,0 1 1 0 0,1-1-1 0 0,-1-1 0 0 0,1 1 0 0 0,-1-1 0 0 0,1 0 0 0 0,0-1 0 0 0,-1 0 0 0 0,1 0 0 0 0,0-1 0 0 0,-1 0 0 0 0,1 0 0 0 0,-1-1 1 0 0,1 0-1 0 0,9-3 0 0 0,-4-1 12 0 0,0-1-1 0 0,0 0 1 0 0,-1 0 0 0 0,0-1 0 0 0,0-1 0 0 0,0 0 0 0 0,10-12-1 0 0,19-19 104 0 0,44-40 333 0 0,-81 78-371 0 0,5-1-46 0 0,-8 3-24 0 0,0 0-1 0 0,1 0 1 0 0,-1 0 0 0 0,0 0-1 0 0,0 0 1 0 0,0 1-1 0 0,0-1 1 0 0,1 0 0 0 0,-1 1-1 0 0,0-1 1 0 0,0 1-1 0 0,0 0 1 0 0,0-1 0 0 0,0 1-1 0 0,0 0 1 0 0,0-1-1 0 0,0 1 1 0 0,-1 0 0 0 0,1 0-1 0 0,0 0 1 0 0,0 0-1 0 0,0 1 1 0 0,2 2-3 0 0,-1 0 0 0 0,1 0 0 0 0,-1 1 0 0 0,0-1 0 0 0,-1 1 0 0 0,1 0 0 0 0,-1-1 0 0 0,0 1 0 0 0,0 0 0 0 0,0 0 0 0 0,-1-1 0 0 0,0 1 0 0 0,0 0 0 0 0,0 0 0 0 0,-1 5 0 0 0,-1 8 0 0 0,-1 0 0 0 0,-8 29 0 0 0,-32 100-139 0 0,45-150 126 0 0,0 0-1 0 0,0 0 1 0 0,0 0 0 0 0,1 1-1 0 0,3-4 1 0 0,2-1-13 0 0,58-58 22 0 0,4 3 1 0 0,79-54-1 0 0,-144 111 3 0 0,19-8-51 0 0,-23 13 54 0 0,0-1-10 0 0,0 1 1 0 0,0-1-1 0 0,1 1 1 0 0,-1-1-1 0 0,0 1 0 0 0,1 0 1 0 0,-1-1-1 0 0,1 1 1 0 0,-1 0-1 0 0,0 0 0 0 0,3 0 1 0 0,-3 0 1 0 0,1 1 0 0 0,-1-1 0 0 0,0 1 0 0 0,1-1 0 0 0,-1 1 1 0 0,0 0-1 0 0,0-1 0 0 0,0 1 0 0 0,0 0 0 0 0,0 0 0 0 0,0 0 0 0 0,0 0 0 0 0,0 0 1 0 0,0 0-1 0 0,0 0 0 0 0,0 0 0 0 0,-1 0 0 0 0,1 1 0 0 0,0-1 0 0 0,-1 0 0 0 0,1 0 1 0 0,0 2-1 0 0,1 4 5 0 0,0 0 0 0 0,0 0 1 0 0,-1 0-1 0 0,1 0 0 0 0,-1 0 1 0 0,-1 0-1 0 0,0 0 0 0 0,-1 14 0 0 0,-2 5 61 0 0,-6 26 0 0 0,6-42-45 0 0,-3 23 74 0 0,5-18-41 0 0,4 0-36 0 0,-2-13-198 0 0,0 0-1 0 0,0 0 1 0 0,0 0-1 0 0,0 0 1 0 0,0 0-1 0 0,0 0 0 0 0,1 0 1 0 0,1 2-1 0 0,-2-2-774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34 231 3223 0 0,'-1'-1'143'0'0,"-2"-1"-76"0"0,1-1 1 0 0,0 0-1 0 0,0 1 0 0 0,0-1 1 0 0,0 0-1 0 0,0 0 0 0 0,0 0 1 0 0,1 0-1 0 0,-1 0 0 0 0,1 0 0 0 0,0 0 1 0 0,-1-6-1 0 0,0-17 5139 0 0,2 21-2983 0 0,1-3-712 0 0,-1 1 0 0 0,1 0-1 0 0,1 0 1 0 0,-1 0 0 0 0,1 0 0 0 0,0 1 0 0 0,4-10 0 0 0,-2 9-849 0 0,-1 0 0 0 0,1 0 0 0 0,1 0 0 0 0,-1 0 0 0 0,1 1 1 0 0,9-10-1 0 0,-10 12-585 0 0,0 1 1 0 0,-1 0-1 0 0,1 0 1 0 0,0 0-1 0 0,1 0 1 0 0,-1 1-1 0 0,0-1 1 0 0,1 1-1 0 0,0 0 1 0 0,-1 1-1 0 0,6-2 1 0 0,-6 2-18 0 0,0 1 1 0 0,-1 0 0 0 0,1-1-1 0 0,0 1 1 0 0,0 1 0 0 0,0-1-1 0 0,-1 0 1 0 0,1 1 0 0 0,0 0-1 0 0,0 0 1 0 0,-1 0 0 0 0,1 0-1 0 0,-1 1 1 0 0,1-1 0 0 0,5 5-1 0 0,-5-4-53 0 0,-1 0 0 0 0,1 1 0 0 0,-1-1 0 0 0,0 1 0 0 0,0 0 0 0 0,0 0 0 0 0,0 0 0 0 0,0 0 0 0 0,-1 1-1 0 0,1-1 1 0 0,-1 1 0 0 0,0 0 0 0 0,0 0 0 0 0,2 4 0 0 0,-3-3-2 0 0,0 1-1 0 0,1-1 1 0 0,-2 0 0 0 0,1 1-1 0 0,-1-1 1 0 0,0 1 0 0 0,0-1 0 0 0,0 0-1 0 0,-2 11 1 0 0,-4 4 11 0 0,0-1 0 0 0,-1 0 0 0 0,-1 0-1 0 0,-17 30 1 0 0,20-40-3 0 0,-8 16-6 0 0,-37 66 50 0 0,48-88-57 0 0,-99 168-328 0 0,96-159 328 0 0,5-12-1 0 0,0 1 1 0 0,0 0-1 0 0,0-1 0 0 0,-1 1 1 0 0,1 0-1 0 0,0 0 0 0 0,0-1 1 0 0,0 1-1 0 0,0 0 0 0 0,0-1 1 0 0,0 1-1 0 0,1 0 0 0 0,-1-1 1 0 0,0 1-1 0 0,1 1 0 0 0,0-1-1 0 0,0 0 0 0 0,0 1 0 0 0,1-1 0 0 0,-1 0 0 0 0,0 0 0 0 0,1 0 0 0 0,-1 0 0 0 0,1 0 0 0 0,0 0 0 0 0,-1 0 0 0 0,1-1 0 0 0,0 1 0 0 0,-1 0 0 0 0,1-1 0 0 0,0 0 0 0 0,3 1 0 0 0,31 3-17 0 0,-6-5 19 0 0,-1-1 0 0 0,1-1 0 0 0,40-11 0 0 0,16-1 0 0 0,60-2-836 0 0,-146 17 798 0 0,1 0 0 0 0,-1 0 1 0 0,1 0-1 0 0,-1 0 0 0 0,1 0 0 0 0,0 0 1 0 0,-1 0-1 0 0,1 0 0 0 0,-1 0 0 0 0,1 0 0 0 0,0 0 1 0 0,-1 0-1 0 0,1 0 0 0 0,-1 1 0 0 0,1-1 1 0 0,0 1-1 0 0,6 0-2088 0 0,-7-1 122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09.881"/>
    </inkml:context>
    <inkml:brush xml:id="br0">
      <inkml:brushProperty name="width" value="0.1" units="cm"/>
      <inkml:brushProperty name="height" value="0.6" units="cm"/>
      <inkml:brushProperty name="color" value="#33CCFF"/>
      <inkml:brushProperty name="inkEffects" value="pencil"/>
    </inkml:brush>
  </inkml:definitions>
  <inkml:trace contextRef="#ctx0" brushRef="#br0">247 22 9215 211551 52606,'-4'3'976'0'0,"-8"5"-40"0"0,-10 8 1272 0 0,-7 4-312 0 0,-6 6-512 0 0,2 0-704 0 0,3-2-240 0 0,4-1 328 0 0,5-4-392 0 0,5-3-224 0 0,5-5 48 0 0,5-4-104 0 0,4-2-96 0 0,7 0 0 0 0,7-1 0 0 0,6-2 0 0 0,3-1 0 0 0,0-2 72 0 0,1-2-8 0 0,-3-1-64 0 0,-4 0 64 0 0,-5 1-64 0 0,-4 1 80 0 0,-3 0-80 0 0,-2 1 176 0 0,-1 1 32 0 0,-2 3 72 0 0,-4 5 104 0 0,-5 5 0 0 0,-2 5 16 0 0,-2 3-104 0 0,0 0-144 0 0,4-4-80 0 0,3-5-72 0 0,4-3 0 0 0,6-3-72 0 0,8-2 72 0 0,6-5 0 0 0,4-5 0 0 0,3-5 64 0 0,-1-1-64 0 0,-3-1 0 0 0,-5 2 64 0 0,-5 3 16 0 0,-3 3-80 0 0,-4 2 80 0 0,-1 2-80 0 0,-2-1 96 0 0,-1 1-24 0 0,-2 0-8 0 0,-1-1 0 0 0,-2-1-64 0 0,-3 1 64 0 0,-2 0 0 0 0,1 0-64 0 0,0 0 0 0 0,0 1 72 0 0,2 0-72 0 0,0-2 0 0 0,1-5 0 0 0,1-4 0 0 0,2-5 0 0 0,3-4 0 0 0,1-3 0 0 0,2 1 0 0 0,0 5 0 0 0,-1 4 0 0 0,1 5 72 0 0,-2 2-72 0 0,-2 3 176 0 0,-3 3 32 0 0,-5 5-40 0 0,-3 4-80 0 0,-2 3 0 0 0,1 0-88 0 0,3-1 80 0 0,3-2-80 0 0,4-2 64 0 0,2-3-64 0 0,4-5 0 0 0,6-7 0 0 0,5-8 64 0 0,7-6-64 0 0,0-1 0 0 0,0 1 64 0 0,-1 2-64 0 0,-3 4 0 0 0,-5 5 0 0 0,-4 4 0 0 0,-2 5 96 0 0,-6 5 80 0 0,-4 7-88 0 0,-5 7-88 0 0,-2 2 64 0 0,1 2-64 0 0,1 3 0 0 0,1 2 0 0 0,3 1 0 0 0,3 2 0 0 0,2-3 0 0 0,3-4 0 0 0,3-1 0 0 0,3-1-72 0 0,3 2-864 0 0,3 2-1232 0 0,-1 2-6344 0 0,-1-5-3967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3:1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46 125 6447 0 0,'0'0'298'0'0,"0"0"-10"0"0,4-8 153 0 0,6-17 10136 0 0,-8 16-9685 0 0,-1 8 236 0 0,0-6 6456 0 0,-2 8-4144 0 0,-3 3-4888 0 0,-1 3 1478 0 0,0 0-1 0 0,0 0 1 0 0,1 1-1 0 0,0-1 1 0 0,0 1 0 0 0,1 0-1 0 0,0 0 1 0 0,1 0-1 0 0,-3 9 1 0 0,2 1 24 0 0,0 0 0 0 0,1 0 0 0 0,0 23 0 0 0,2-30-47 0 0,1-1 0 0 0,0 1 0 0 0,1 0 0 0 0,0-1 1 0 0,0 0-1 0 0,1 1 0 0 0,1-1 0 0 0,6 13 0 0 0,-7-16-2 0 0,0-1-1 0 0,1 0 1 0 0,0 0-1 0 0,0 0 1 0 0,1-1-1 0 0,-1 1 1 0 0,1-1 0 0 0,0 0-1 0 0,1 0 1 0 0,-1-1-1 0 0,1 0 1 0 0,0 0-1 0 0,10 5 1 0 0,15 8 19 0 0,-26-14-17 0 0,0 0 1 0 0,0 1-1 0 0,1-2 0 0 0,-1 1 1 0 0,1-1-1 0 0,-1 0 1 0 0,1 0-1 0 0,0 0 1 0 0,0-1-1 0 0,0 0 1 0 0,0 0-1 0 0,0-1 1 0 0,8 0-1 0 0,-5-1 36 0 0,-1-1-1 0 0,1 0 1 0 0,0 0-1 0 0,-1-1 1 0 0,1-1-1 0 0,-1 1 1 0 0,0-1-1 0 0,0-1 1 0 0,11-7-1 0 0,-3 0 69 0 0,0-1-1 0 0,-1 0 0 0 0,16-20 1 0 0,-25 27-77 0 0,-3 3-30 0 0,0 0 1 0 0,0-1-1 0 0,0 1 0 0 0,-1-1 0 0 0,1 0 0 0 0,3-7 1 0 0,3-7 48 0 0,2-6-53 0 0,-5 4 11 0 0,-3 13 4 0 0,-1-1-1 0 0,1 0 0 0 0,-1 0 0 0 0,-1 0 0 0 0,0 0 0 0 0,0 0 1 0 0,0 0-1 0 0,-1 0 0 0 0,0 0 0 0 0,-1 0 0 0 0,-1-10 0 0 0,1 14-3 0 0,0-2 12 0 0,0 1 0 0 0,-1-1 0 0 0,0 1 1 0 0,1-1-1 0 0,-2 1 0 0 0,1 0 0 0 0,-1-1 0 0 0,1 1 0 0 0,-1 0 0 0 0,-1 1 0 0 0,-5-8 0 0 0,3 6-15 0 0,-1-2 20 0 0,-1 0 0 0 0,0 1-1 0 0,-1 0 1 0 0,1 0 0 0 0,-1 1 0 0 0,-17-9 0 0 0,9 7-7 0 0,0 1 1 0 0,-27-7-1 0 0,35 12-12 0 0,-1 0 0 0 0,1 1 0 0 0,0 0 1 0 0,-1 0-1 0 0,1 1 0 0 0,-18 3 0 0 0,7 0-113 0 0,0 2-1 0 0,-20 8 1 0 0,-22 4-287 0 0,15-1-3510 0 0,45-15 2450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74 19207 0 0,'-3'-11'359'0'0,"1"8"-171"0"0,1-1-1 0 0,0 0 0 0 0,1 0 1 0 0,-1 0-1 0 0,1 0 0 0 0,-1 0 1 0 0,1 0-1 0 0,1-5 1 0 0,-3-12 1301 0 0,2 21-1442 0 0,-1 0-1 0 0,1 0 1 0 0,0 0-1 0 0,0 0 0 0 0,0-1 1 0 0,0 1-1 0 0,0 0 1 0 0,0 0-1 0 0,0 0 1 0 0,0 0-1 0 0,0 0 1 0 0,0 0-1 0 0,0 0 1 0 0,-1 0-1 0 0,1 0 0 0 0,0 0 1 0 0,0 0-1 0 0,0 0 1 0 0,0 0-1 0 0,0 0 1 0 0,0 0-1 0 0,0 0 1 0 0,0 0-1 0 0,-1 0 1 0 0,1 0-1 0 0,0 0 0 0 0,0 0 1 0 0,0 0-1 0 0,0 0 1 0 0,0 0-1 0 0,0 0 1 0 0,0 0-1 0 0,-1 0 1 0 0,1 0-1 0 0,0 0 1 0 0,0 0-1 0 0,0 0 1 0 0,0 0-1 0 0,0 0 0 0 0,0 0 1 0 0,0 0-1 0 0,0 0 1 0 0,0 0-1 0 0,-1 0 1 0 0,1 0-1 0 0,0 1 1 0 0,0-1-1 0 0,0 0 1 0 0,0 0-1 0 0,0 0 0 0 0,0 0 1 0 0,0 0-1 0 0,0 0 1 0 0,0 0-1 0 0,0 0 1 0 0,0 1-1 0 0,0-1 1 0 0,0 0-1 0 0,0 0 1 0 0,0 0-1 0 0,-8 20 1934 0 0,8-20-2142 0 0,-4 15 200 0 0,0-1 1 0 0,2 1 0 0 0,0 0-1 0 0,0 25 1 0 0,6 61 13 0 0,-3-91-52 0 0,9 72 32 0 0,-8-71-26 0 0,1 1 1 0 0,0-1-1 0 0,1 1 1 0 0,9 18-1 0 0,-2-13-6 0 0,-6-15 0 0 0,-2-1 0 0 0,-1 1 4 0 0,-1-1 1 0 0,1 0-1 0 0,-1-1 0 0 0,1 1 1 0 0,0 0-1 0 0,0 0 0 0 0,-1-1 1 0 0,1 1-1 0 0,0-1 0 0 0,0 1 1 0 0,0-1-1 0 0,-1 0 0 0 0,1 0 1 0 0,0 0-1 0 0,0 0 0 0 0,0 0 1 0 0,0 0-1 0 0,0-1 0 0 0,0 1 1 0 0,-1 0-1 0 0,1-1 0 0 0,0 0 1 0 0,0 1-1 0 0,-1-1 0 0 0,1 0 1 0 0,0 0-1 0 0,-1 0 0 0 0,1 0 1 0 0,-1 0-1 0 0,3-2 0 0 0,3-4 30 0 0,-1 0 0 0 0,0-1 0 0 0,0 1 0 0 0,-1-1 0 0 0,5-9 0 0 0,-1 2-5 0 0,6-13 72 0 0,17-41 1 0 0,7-12 200 0 0,-38 79-223 0 0,-1 2 27 0 0,0 0 13 0 0,0 0 1 0 0,0 0-5 0 0,0 0-23 0 0,0 0-11 0 0,0 0-1 0 0,0 16 67 0 0,-1 4-57 0 0,-1 0 0 0 0,-6 25 0 0 0,-1 9 112 0 0,4-26-133 0 0,5-19-183 0 0,0 0 1 0 0,1 1-1 0 0,0-1 1 0 0,1 0-1 0 0,0 0 1 0 0,0 0-1 0 0,1 0 0 0 0,0 0 1 0 0,0-1-1 0 0,9 15 1 0 0,-3-10-8411 0 0,-7-10-207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 16583 0 0,'0'0'762'0'0,"0"0"-18"0"0,-2-8 3417 0 0,7-9 1753 0 0,-4 15-5815 0 0,0 0 1 0 0,0 0 0 0 0,0 0 0 0 0,1 1 0 0 0,-1-1 0 0 0,0 0-1 0 0,1 1 1 0 0,-1-1 0 0 0,1 1 0 0 0,0-1 0 0 0,2-1 0 0 0,1 0 1 0 0,0-1 1 0 0,1 1 0 0 0,-1 0-1 0 0,1 1 1 0 0,0-1-1 0 0,0 1 1 0 0,8-2 0 0 0,19-1-874 0 0,-9 3-3358 0 0,-10 1-170 0 0,-4 0-4714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1 335 8751 0 0,'0'0'674'0'0,"0"0"-33"0"0,0 0 1487 0 0,0 0 693 0 0,0 0 143 0 0,0 0-230 0 0,0 0-1100 0 0,9 0 575 0 0,-3-2-1928 0 0,0 0-1 0 0,0 0 1 0 0,0 0-1 0 0,-1 0 1 0 0,1-1-1 0 0,-1 0 1 0 0,10-6-1 0 0,35-32 330 0 0,-36 30-422 0 0,10-10 26 0 0,-1-1 1 0 0,-1 0 0 0 0,21-27-1 0 0,-34 36-39 0 0,0 1-1 0 0,-1-1 1 0 0,-1 0-1 0 0,0-1 1 0 0,0 0-1 0 0,-2 0 1 0 0,1 0 0 0 0,3-21-1 0 0,-8 33-2 0 0,-1 2-4 0 0,0 0 0 0 0,0 0-15 0 0,-1 2-61 0 0,-3 13-33 0 0,1 1-1 0 0,-3 25 1 0 0,1-2-8 0 0,1-2-31 0 0,0 57 0 0 0,1-3 4 0 0,-8 42-88 0 0,4-68-777 0 0,4-36-1541 0 0,0 0-3932 0 0,-2 5-2925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17 132 8751 0 0,'0'-2'399'0'0,"0"-15"201"0"0,0 5-84 0 0,0 0 0 0 0,-1 0 1 0 0,-2-13-1 0 0,2 17 1915 0 0,1-1-1 0 0,-1-14 1 0 0,1 13-920 0 0,0 8-282 0 0,0 2-69 0 0,0 0-73 0 0,0 0-275 0 0,0 0-120 0 0,0 0-20 0 0,0 0-52 0 0,0 0-191 0 0,0 0-80 0 0,0 3-18 0 0,-7 79 429 0 0,4-51-514 0 0,3 45-1 0 0,0-35-71 0 0,7 131 222 0 0,-3-38-172 0 0,1-27-46 0 0,-2-68-173 0 0,3 23 71 0 0,1 24 40 0 0,-7-82-117 0 0,0 18 49 0 0,3 27 0 0 0,-2-48-20 0 0,-1-1-90 0 0,0 0-19 0 0,0 0-126 0 0,0 0-531 0 0,0 0-234 0 0,0 0-1726 0 0,0 0-6719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94 18719 0 0,'0'0'859'0'0,"0"0"-26"0"0,0 0-362 0 0,0 0 450 0 0,0 0 256 0 0,0 0 51 0 0,0 3-154 0 0,-7 19-595 0 0,2 0 0 0 0,1 0 0 0 0,-3 41 0 0 0,7 71 465 0 0,2-103-892 0 0,1 1 0 0 0,1-2 0 0 0,2 1 1 0 0,1-1-1 0 0,11 31 0 0 0,-10-39 4 0 0,0 0-1 0 0,2-1 1 0 0,0-1-1 0 0,1 1 1 0 0,26 34-1 0 0,-32-49-32 0 0,0 0-1 0 0,0-1 0 0 0,0 1 1 0 0,1-1-1 0 0,0-1 0 0 0,0 1 1 0 0,0-1-1 0 0,1 0 0 0 0,-1 0 0 0 0,1-1 1 0 0,0 0-1 0 0,0 0 0 0 0,0-1 1 0 0,0 1-1 0 0,1-1 0 0 0,-1-1 1 0 0,0 0-1 0 0,1 0 0 0 0,0 0 0 0 0,-1-1 1 0 0,15-1-1 0 0,-4-2 75 0 0,1-1 1 0 0,-1 0-1 0 0,0-1 0 0 0,-1-1 0 0 0,1-1 0 0 0,-1-1 1 0 0,0 0-1 0 0,-1-1 0 0 0,0-1 0 0 0,20-16 1 0 0,-14 9 33 0 0,-1-2 1 0 0,-1-1 0 0 0,-1 0 0 0 0,0-1-1 0 0,-2-1 1 0 0,19-31 0 0 0,-22 29-125 0 0,-2 1 0 0 0,-1-1 0 0 0,0-1 0 0 0,-2 0 0 0 0,-1 0 0 0 0,-1-1 0 0 0,-1 0 0 0 0,-1 0 0 0 0,-2-1 0 0 0,0 1 0 0 0,-2-1 0 0 0,-1 0 0 0 0,-1 1 0 0 0,-1-1 0 0 0,-9-38 0 0 0,8 54-513 0 0,0 1 0 0 0,0 0 0 0 0,-8-15 0 0 0,-3 3-7530 0 0,3 7-1152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10591 0 0,'0'0'819'0'0,"-1"0"-534"0"0,-6 0 49 0 0,6 0-3 0 0,0 0 0 0 0,0 0 0 0 0,0 1 0 0 0,0-1 0 0 0,0 1 0 0 0,0-1 1 0 0,0 1-1 0 0,1-1 0 0 0,-1 1 0 0 0,0-1 0 0 0,0 1 0 0 0,1 0 0 0 0,-1-1 0 0 0,0 1 1 0 0,0 0-1 0 0,1 0 0 0 0,-1-1 0 0 0,0 3 0 0 0,-8 14 2576 0 0,6-6-2307 0 0,1 0 0 0 0,1 0 0 0 0,-1 0 0 0 0,2 0 0 0 0,1 22 0 0 0,-1-10-111 0 0,15 522 3196 0 0,-13-492-3574 0 0,-3 67 19 0 0,-20 151-1 0 0,19-252-117 0 0,-3 19 25 0 0,-2 21 9 0 0,27-70-753 0 0,-7 1-287 0 0,0-1 0 0 0,0-1 0 0 0,-1 0 0 0 0,20-26-1 0 0,-8-1-682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81 17967 0 0,'-24'-27'1411'0'0,"-9"-8"-663"0"0,11 17 2928 0 0,20 17-1524 0 0,2 1-208 0 0,0 0-962 0 0,0 0-423 0 0,0 0-82 0 0,11 7 48 0 0,-7-3-491 0 0,23 13 3 0 0,1-1-1 0 0,56 24 1 0 0,67 14 124 0 0,-8-4-84 0 0,-127-43-77 0 0,11 3 5 0 0,1 2 0 0 0,-2 1 0 0 0,33 21 1 0 0,-52-30-5 0 0,-1 1 1 0 0,0 0 0 0 0,0 0 0 0 0,-1 0 0 0 0,1 1-1 0 0,-1 0 1 0 0,0 0 0 0 0,0 0 0 0 0,-1 0 0 0 0,0 1 0 0 0,0 0-1 0 0,-1 0 1 0 0,1 0 0 0 0,-1 0 0 0 0,-1 0 0 0 0,0 1 0 0 0,3 13-1 0 0,-5-13 5 0 0,0 1 0 0 0,0-1 0 0 0,-1 0 0 0 0,0 0-1 0 0,0 0 1 0 0,-1 0 0 0 0,0 0 0 0 0,-1-1 0 0 0,0 1 0 0 0,0 0-1 0 0,0-1 1 0 0,-9 14 0 0 0,1-5 39 0 0,0 0-1 0 0,-2 0 1 0 0,1-1-1 0 0,-19 16 1 0 0,-138 111 170 0 0,10-10-190 0 0,135-112-368 0 0,23-19 86 0 0,1-1 1 0 0,0 0-133 0 0,0 0-561 0 0,0 0-244 0 0,3-1-1649 0 0,9-2-6405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11055 0 0,'0'-3'266'0'0,"0"0"-1"0"0,1 0 1 0 0,-1 0-1 0 0,1 1 0 0 0,0-1 1 0 0,0 0-1 0 0,0 0 1 0 0,0 1-1 0 0,0-1 1 0 0,0 1-1 0 0,1-1 0 0 0,-1 1 1 0 0,1-1-1 0 0,4-3 1 0 0,21-18 7381 0 0,2 4-3547 0 0,-14 12-3424 0 0,1 0 0 0 0,-1 1 0 0 0,1 1 0 0 0,21-5 0 0 0,-22 7-464 0 0,20-6 121 0 0,37-5 0 0 0,-62 13-342 0 0,0 1 0 0 0,1 0 0 0 0,-1 1-1 0 0,0 0 1 0 0,0 1 0 0 0,1 0 0 0 0,-1 1-1 0 0,15 3 1 0 0,-23-4-134 0 0,-1 0 0 0 0,1 0-1 0 0,0 0 1 0 0,-1 0 0 0 0,1 0 0 0 0,0 0-1 0 0,-1 0 1 0 0,0 1 0 0 0,1-1 0 0 0,-1 0-1 0 0,0 1 1 0 0,0-1 0 0 0,1 1 0 0 0,-1-1-1 0 0,1 3 1 0 0,-2-2-1629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21167 0 0,'0'0'968'0'0,"0"0"-23"0"0,0 0-455 0 0,0 0 330 0 0,2 1 209 0 0,3 1-702 0 0,0 0 0 0 0,0 0-1 0 0,0 0 1 0 0,0-1 0 0 0,0 0-1 0 0,0 0 1 0 0,0 0 0 0 0,0-1-1 0 0,0 1 1 0 0,7-2 0 0 0,11 0-8 0 0,24-6 1 0 0,-11 2-85 0 0,43-1-248 0 0,-46 7-8131 0 0,-15-1-1187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49 163 10591 0 0,'-2'0'819'0'0,"-2"-2"-645"0"0,-1-1 0 0 0,1 1 0 0 0,0-1 0 0 0,-1 0 0 0 0,-4-4 0 0 0,-5-4 8225 0 0,12 10-6908 0 0,2 1-348 0 0,0 0-72 0 0,0 0-81 0 0,1-3-1 0 0,-1 2-935 0 0,0 1 0 0 0,0-1-1 0 0,0 1 1 0 0,0-1 0 0 0,0 0 0 0 0,0 1 0 0 0,0-1 0 0 0,0 0 0 0 0,1 1 0 0 0,-1-1 0 0 0,0 1-1 0 0,0-1 1 0 0,1 1 0 0 0,-1-1 0 0 0,1 0 0 0 0,4-4 106 0 0,0 1-1 0 0,1 0 1 0 0,0 0 0 0 0,0 1-1 0 0,0-1 1 0 0,0 1 0 0 0,1 1-1 0 0,-1-1 1 0 0,1 1 0 0 0,0 0-1 0 0,10-1 1 0 0,12-1 253 0 0,43-1 0 0 0,-46 4-212 0 0,132-2 410 0 0,70-6-101 0 0,-135 0-448 0 0,212-17 164 0 0,-189 17-209 0 0,34-3 16 0 0,-108 11-40 0 0,63 6-1 0 0,-85 0-366 0 0,-18-5 137 0 0,-2 0-99 0 0,0 2-403 0 0,-1 1 288 0 0,1-1 0 0 0,-1 0 0 0 0,0 1 0 0 0,1-1 0 0 0,-1 1 0 0 0,0-1 0 0 0,-2 3 0 0 0,-6 6-9202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3:1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119 144 6447 0 0,'0'0'499'0'0,"0"0"53"0"0,-2-9 4109 0 0,2 9-4575 0 0,0-1 444 0 0,0-1 0 0 0,0 1 0 0 0,0 0 0 0 0,0 0 1 0 0,-1 0-1 0 0,1 0 0 0 0,0-1 0 0 0,-1 1 0 0 0,1 0 1 0 0,-1 0-1 0 0,1 0 0 0 0,-1 0 0 0 0,1 0 0 0 0,-1 0 1 0 0,0 0-1 0 0,0 0 0 0 0,1 0 0 0 0,-1 1 0 0 0,0-1 1 0 0,0 0-1 0 0,0 0 0 0 0,-2-1 0 0 0,2 2-43 0 0,-7 0 225 0 0,5 1-620 0 0,1-1 0 0 0,0 1-1 0 0,-1 0 1 0 0,1 0 0 0 0,0 0 0 0 0,0 0 0 0 0,-1 0 0 0 0,1 1 0 0 0,0-1-1 0 0,0 1 1 0 0,1-1 0 0 0,-1 1 0 0 0,0 0 0 0 0,0-1 0 0 0,1 1 0 0 0,-1 0-1 0 0,1 0 1 0 0,0 0 0 0 0,-2 3 0 0 0,-3 7 173 0 0,0 0-1 0 0,-6 18 1 0 0,7-14-47 0 0,-1-3-53 0 0,2 1-1 0 0,0 0 1 0 0,0 0-1 0 0,-2 25 1 0 0,6-30-122 0 0,-1 0 1 0 0,1 0-1 0 0,1 0 0 0 0,0 0 1 0 0,0 0-1 0 0,0-1 1 0 0,1 1-1 0 0,6 16 0 0 0,-5-20-20 0 0,4 14 93 0 0,20 33 0 0 0,-24-46-104 0 0,1-1 0 0 0,0 0 0 0 0,0 0 0 0 0,0-1 0 0 0,0 1 0 0 0,1-1 0 0 0,0 0 0 0 0,0 0 0 0 0,0-1 0 0 0,9 6 0 0 0,-6-5-19 0 0,10 5 56 0 0,30 11 1 0 0,-41-18-28 0 0,0 0 0 0 0,1 0 0 0 0,-1-1 0 0 0,0 0 1 0 0,1 0-1 0 0,-1-1 0 0 0,15 0 0 0 0,4-3 57 0 0,-2 1 111 0 0,36-9 0 0 0,-50 9-141 0 0,0 0-1 0 0,0-1 1 0 0,0-1-1 0 0,0 0 1 0 0,-1 0 0 0 0,1-1-1 0 0,-1 0 1 0 0,0-1 0 0 0,-1 0-1 0 0,1 0 1 0 0,-1-1-1 0 0,8-8 1 0 0,-10 8-14 0 0,1 1-3 0 0,-2 0-1 0 0,1 0 1 0 0,-1-1 0 0 0,0 0-1 0 0,0 0 1 0 0,0-1 0 0 0,-1 1-1 0 0,5-14 1 0 0,-1-3 71 0 0,-5 17-50 0 0,0-1-1 0 0,-1 0 0 0 0,0 0 0 0 0,0 0 0 0 0,0-1 0 0 0,-1 1 0 0 0,-1 0 0 0 0,1-1 0 0 0,-2-9 0 0 0,-2-3-17 0 0,-9-40 1 0 0,9 51-39 0 0,-1 0 0 0 0,0 1 0 0 0,0-1 0 0 0,0 1-1 0 0,-1 0 1 0 0,-8-10 0 0 0,3 5-11 0 0,5 7 15 0 0,0 0 0 0 0,0 1 0 0 0,0 0 0 0 0,-9-7 0 0 0,1 1 41 0 0,-1 2 0 0 0,-1 0 0 0 0,-27-15 0 0 0,33 21-23 0 0,-1 0-1 0 0,1 1 1 0 0,0 0 0 0 0,-1 1-1 0 0,0-1 1 0 0,1 2 0 0 0,-1 0-1 0 0,-13 0 1 0 0,0 1-931 0 0,1 1-1 0 0,-32 6 1 0 0,40-4-557 0 0,-1 1 0 0 0,1 0 0 0 0,0 1 0 0 0,-22 11-1 0 0,14-4-8279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24 136 16583 0 0,'-5'-6'501'0'0,"3"4"-348"0"0,0-1 1 0 0,0 1 0 0 0,1 0-1 0 0,-1-1 1 0 0,1 1-1 0 0,0-1 1 0 0,-2-4 0 0 0,-1-14 618 0 0,7 13-46 0 0,-2 5-292 0 0,1-1-121 0 0,0 0 0 0 0,0 0 0 0 0,0 0 0 0 0,1 0 0 0 0,-1 0 1 0 0,1 1-1 0 0,0-1 0 0 0,0 1 0 0 0,0-1 0 0 0,1 1 1 0 0,-1 0-1 0 0,1 1 0 0 0,-1-1 0 0 0,1 0 0 0 0,0 1 1 0 0,0 0-1 0 0,0 0 0 0 0,1 0 0 0 0,-1 1 0 0 0,0-1 1 0 0,7 0-1 0 0,4-1 85 0 0,1 0 1 0 0,-1 1-1 0 0,0 1 1 0 0,31 2-1 0 0,-1 3-89 0 0,-1 2 0 0 0,0 2 0 0 0,0 2 1 0 0,53 20-1 0 0,165 77 89 0 0,-248-101-379 0 0,14 7 15 0 0,0 1 1 0 0,31 20-1 0 0,-47-25-23 0 0,0 0 0 0 0,0 0 0 0 0,-1 1 1 0 0,-1 0-1 0 0,0 1 0 0 0,16 21 0 0 0,-23-27-8 0 0,0 1-1 0 0,0-1 1 0 0,0 1 0 0 0,0 0 0 0 0,-1 0-1 0 0,0 0 1 0 0,0 0 0 0 0,-1 0-1 0 0,0 0 1 0 0,0 0 0 0 0,0 7 0 0 0,-1-4 5 0 0,0 0 1 0 0,-1-1 0 0 0,0 1 0 0 0,-1-1 0 0 0,1 1 0 0 0,-2-1 0 0 0,-3 10 0 0 0,-5 7 17 0 0,-2-1 0 0 0,0 0 0 0 0,-33 43 0 0 0,-96 104 26 0 0,85-105-40 0 0,-150 166-12 0 0,63-73 0 0 0,50-59 0 0 0,76-80 0 0 0,-26 38 0 0 0,39-50 0 0 0,0 0 0 0 0,1-1 0 0 0,0 1 0 0 0,0 1 0 0 0,1-1 0 0 0,0 0 0 0 0,1 1 0 0 0,0 0 0 0 0,-2 8 0 0 0,4-15 0 0 0,0-1 0 0 0,0 0 0 0 0,0 0 0 0 0,0 0 0 0 0,0 0 0 0 0,0 0 0 0 0,1 0 0 0 0,-1 1 0 0 0,0-1 0 0 0,0 0 0 0 0,1 0 0 0 0,-1 0 0 0 0,1 0 0 0 0,-1 0 0 0 0,1 0 0 0 0,-1 0 0 0 0,1 0 0 0 0,0 0 0 0 0,-1 0 0 0 0,1-1 0 0 0,0 1 0 0 0,0 0 0 0 0,-1 0 0 0 0,1-1 0 0 0,0 1 0 0 0,0 0 0 0 0,0-1 0 0 0,0 1 0 0 0,0-1 0 0 0,0 1 0 0 0,0-1 0 0 0,0 0 0 0 0,2 1 0 0 0,0 0 0 0 0,6 2 0 0 0,-1 0-1 0 0,1-1 1 0 0,-1 0-1 0 0,1 0 1 0 0,0-1-1 0 0,0 0 1 0 0,15-1-1 0 0,64-10 60 0 0,-82 9-47 0 0,595-92 662 0 0,-309 61-431 0 0,-9 2-27 0 0,-168 16-815 0 0,-114 14 488 0 0,0 0-1 0 0,0 0 1 0 0,0-1-1 0 0,0 1 1 0 0,0 0-1 0 0,0 0 1 0 0,0 1-1 0 0,1-1 1 0 0,-1 0-1 0 0,0 0 1 0 0,0 0-1 0 0,0 1 1 0 0,0-1-1 0 0,0 0 1 0 0,0 1-1 0 0,0-1 1 0 0,-1 1-1 0 0,1 0 1 0 0,0-1-1 0 0,0 1 0 0 0,0 0 1 0 0,0-1-1 0 0,-1 1 1 0 0,2 1-1 0 0,4 9-1765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 13359 0 0,'0'0'1027'0'0,"0"0"-416"0"0,0 0 738 0 0,0 0 392 0 0,0 0 78 0 0,0 0-116 0 0,0 0-564 0 0,0 1-245 0 0,-1 2-684 0 0,0 1 0 0 0,0-1 0 0 0,1 0 0 0 0,-1 1 0 0 0,1-1 0 0 0,0 1 0 0 0,0-1 0 0 0,0 0 0 0 0,1 6 0 0 0,9 35 91 0 0,-3-17-2 0 0,25 94 529 0 0,-2-11-289 0 0,-26-91-322 0 0,-1 0 0 0 0,-1 0 0 0 0,0 35 1 0 0,-2-47-141 0 0,0-1 1 0 0,-1 1-1 0 0,0-1 1 0 0,-1 0-1 0 0,1 1 1 0 0,-1-1-1 0 0,-1 0 1 0 0,1 0-1 0 0,-1-1 1 0 0,0 1 0 0 0,0 0-1 0 0,0-1 1 0 0,-1 0-1 0 0,0 1 1 0 0,0-2-1 0 0,0 1 1 0 0,-1 0-1 0 0,0-1 1 0 0,0 0-1 0 0,0 0 1 0 0,0 0-1 0 0,0-1 1 0 0,-1 1-1 0 0,-6 1 1 0 0,3 0-22 0 0,-1-2 1 0 0,-1 1-1 0 0,1-2 1 0 0,0 1-1 0 0,-1-1 1 0 0,1-1-1 0 0,-1 0 1 0 0,0 0-1 0 0,1-1 1 0 0,-1 0-1 0 0,0-1 1 0 0,1-1 0 0 0,-19-4-1 0 0,-4-3-20 0 0,-55-24-1 0 0,74 27-27 0 0,0-1-1 0 0,0-1 1 0 0,1 0-1 0 0,0-1 1 0 0,0-1-1 0 0,-12-11 1 0 0,21 17-157 0 0,0 0-1 0 0,1-1 1 0 0,-1 0 0 0 0,1 1 0 0 0,0-1-1 0 0,0-1 1 0 0,1 1 0 0 0,-1 0 0 0 0,1-1-1 0 0,0 1 1 0 0,1-1 0 0 0,-1 1-1 0 0,1-1 1 0 0,0 0 0 0 0,0 0 0 0 0,1 1-1 0 0,0-1 1 0 0,0 0 0 0 0,0 0 0 0 0,1 0-1 0 0,1-6 1 0 0,6-17-1767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61 153 16583 0 0,'-42'-101'5662'0'0,"26"59"1587"0"0,15 41-6625 0 0,0-7-310 0 0,19 15-3962 0 0,-6 0-6113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17047 0 0,'0'0'779'0'0,"0"0"-15"0"0,2-1-489 0 0,40 0 2867 0 0,-3-1 2727 0 0,61-12-2241 0 0,0 0-3173 0 0,-93 14-542 0 0,-6 0-117 0 0,0 1 0 0 0,0-1 0 0 0,0 1 0 0 0,0-1 0 0 0,0 1-1 0 0,0 0 1 0 0,0-1 0 0 0,0 1 0 0 0,-1 0 0 0 0,1 0 0 0 0,0 0 0 0 0,0-1-1 0 0,-1 1 1 0 0,1 0 0 0 0,-1 0 0 0 0,1 0 0 0 0,0 2 0 0 0,0 7-10003 0 0</inkml:trace>
  <inkml:trace contextRef="#ctx0" brushRef="#br0" timeOffset="1">41 277 9671 0 0,'0'0'440'0'0,"0"0"-5"0"0,0 0 286 0 0,0 0 2231 0 0,0 0 1003 0 0,0 0 202 0 0,2-1-433 0 0,28-2-1815 0 0,67-8 1458 0 0,-64 10-6318 0 0,0 2-3658 0 0,-21 0-2755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20559 0 0,'0'0'943'0'0,"0"0"-23"0"0,0 0-466 0 0,1 2 216 0 0,4 17 352 0 0,2 0 0 0 0,0-1 0 0 0,10 18 0 0 0,-13-29-972 0 0,-1-1-1 0 0,1 0 0 0 0,1 1 0 0 0,-1-2 0 0 0,1 1 0 0 0,0 0 1 0 0,0-1-1 0 0,1 0 0 0 0,-1 0 0 0 0,1-1 0 0 0,10 7 0 0 0,-6-6 36 0 0,0-1-1 0 0,1 0 0 0 0,-1 0 0 0 0,1-1 1 0 0,-1 0-1 0 0,1-1 0 0 0,0 0 0 0 0,0-1 1 0 0,18 0-1 0 0,-20-2 8 0 0,0 0-1 0 0,1 0 1 0 0,-1-1 0 0 0,0 0-1 0 0,0-1 1 0 0,0 0 0 0 0,-1 0-1 0 0,1-1 1 0 0,-1 0 0 0 0,1-1-1 0 0,12-9 1 0 0,-6 3 21 0 0,-2 0 0 0 0,0 0 0 0 0,0-2 0 0 0,-1 1 0 0 0,0-2 0 0 0,-2 1 0 0 0,1-2 0 0 0,-2 1 0 0 0,0-1 0 0 0,9-20 0 0 0,-14 26-88 0 0,-1 1 1 0 0,0-2-1 0 0,0 1 1 0 0,-1 0-1 0 0,0-1 0 0 0,-1 1 1 0 0,0-1-1 0 0,-1 1 0 0 0,0-1 1 0 0,0 1-1 0 0,-1-1 1 0 0,0 1-1 0 0,0-1 0 0 0,-1 1 1 0 0,0 0-1 0 0,-1-1 0 0 0,0 1 1 0 0,-1 1-1 0 0,0-1 1 0 0,-6-10-1 0 0,6 12-16 0 0,0 1 0 0 0,-1-1 0 0 0,0 1 0 0 0,0 0 0 0 0,0 1 0 0 0,-1-1 0 0 0,1 1 0 0 0,-13-8 0 0 0,14 10-9 0 0,-1 1 0 0 0,1 0 0 0 0,-1 0 0 0 0,1 0 0 0 0,-1 0 0 0 0,0 1 0 0 0,0 0 0 0 0,0 0-1 0 0,0 0 1 0 0,0 1 0 0 0,0-1 0 0 0,0 1 0 0 0,0 0 0 0 0,-9 2 0 0 0,-6 2-338 0 0,1 2 1 0 0,-1 0-1 0 0,1 1 1 0 0,-27 13-1 0 0,-62 42-4009 0 0,64-31 2574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191 206 9671 0 0,'0'-6'292'0'0,"-7"-16"747"0"0,7 20-548 0 0,-1 0-1 0 0,0 0 1 0 0,1 0-1 0 0,-1 0 1 0 0,0 0 0 0 0,0 0-1 0 0,0 1 1 0 0,-1-1-1 0 0,1 0 1 0 0,0 1-1 0 0,-1-1 1 0 0,1 1 0 0 0,-1-1-1 0 0,1 1 1 0 0,-1 0-1 0 0,0 0 1 0 0,1 0 0 0 0,-4-2-1 0 0,3 3-299 0 0,1 0 0 0 0,-1 0 0 0 0,0 0 0 0 0,1 1 0 0 0,-1-1 0 0 0,1 0 0 0 0,-1 1 0 0 0,1-1-1 0 0,-1 1 1 0 0,1-1 0 0 0,-1 1 0 0 0,1 0 0 0 0,-1-1 0 0 0,1 1 0 0 0,-2 1 0 0 0,0 0 186 0 0,-2 1-174 0 0,0 1-1 0 0,1 0 1 0 0,-1 0 0 0 0,1 0-1 0 0,-1 0 1 0 0,1 1-1 0 0,1 0 1 0 0,-1 0 0 0 0,-5 9-1 0 0,-2 8 162 0 0,-10 24-1 0 0,15-33-264 0 0,-2 8 11 0 0,0 0 1 0 0,2 0-1 0 0,0 0 0 0 0,1 1 1 0 0,2 0-1 0 0,-3 33 0 0 0,6-43-50 0 0,0 1-1 0 0,1-1 0 0 0,0 1 1 0 0,1-1-1 0 0,0 1 0 0 0,1-1 1 0 0,0 0-1 0 0,1 0 1 0 0,0 0-1 0 0,1 0 0 0 0,1-1 1 0 0,12 21-1 0 0,-14-27-17 0 0,-1-1 0 0 0,1 1 0 0 0,0-1 1 0 0,0 0-1 0 0,0 0 0 0 0,0-1 0 0 0,1 1 0 0 0,-1-1 0 0 0,1 0 0 0 0,0 0 0 0 0,0-1 0 0 0,0 1 1 0 0,1-1-1 0 0,-1 0 0 0 0,0 0 0 0 0,1-1 0 0 0,-1 0 0 0 0,7 1 0 0 0,-2-2 22 0 0,-1 0 0 0 0,0 0 0 0 0,0-1 0 0 0,0 0 0 0 0,0-1 0 0 0,0 0 0 0 0,0 0 0 0 0,0-1 0 0 0,0 0 0 0 0,15-8 0 0 0,4-4 59 0 0,-1-1 1 0 0,-1-1-1 0 0,0-2 1 0 0,-2 0-1 0 0,0-1 0 0 0,-1-2 1 0 0,-1 0-1 0 0,33-44 1 0 0,-20 18 78 0 0,45-83 1 0 0,-69 111-176 0 0,-2 0 0 0 0,-1-1 1 0 0,0 0-1 0 0,-1-1 0 0 0,-2 0 0 0 0,0 0 0 0 0,3-33 0 0 0,-8 51-29 0 0,0 0 0 0 0,0 0 0 0 0,0 0-1 0 0,0 0 1 0 0,-1 0 0 0 0,1 0 0 0 0,-1 0 0 0 0,0 1-1 0 0,0-1 1 0 0,-1 0 0 0 0,1 0 0 0 0,-1 1 0 0 0,1-1-1 0 0,-4-3 1 0 0,4 5-141 0 0,-1 0 0 0 0,0 0 0 0 0,0 0 0 0 0,0 1 0 0 0,0-1 0 0 0,0 1 0 0 0,-1-1 0 0 0,1 1 0 0 0,0 0 0 0 0,-1 0 0 0 0,1 0 0 0 0,-1 0 0 0 0,1 0 0 0 0,-1 0 0 0 0,1 1 0 0 0,-1-1 0 0 0,0 1 0 0 0,1 0 0 0 0,-1 0 0 0 0,1 0 0 0 0,-1 0 0 0 0,-3 1 0 0 0,-26 4-6810 0 0,2 6-2145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16127 0 0,'1'-1'1242'0'0,"8"-22"-709"0"0,-3 13 2796 0 0,-5 9-3099 0 0,0 0 1 0 0,0 1-1 0 0,0-1 0 0 0,0 0 1 0 0,0 0-1 0 0,0 1 0 0 0,0-1 1 0 0,0 1-1 0 0,1-1 0 0 0,-1 1 1 0 0,0-1-1 0 0,0 1 0 0 0,0 0 1 0 0,1 0-1 0 0,-1-1 0 0 0,0 1 1 0 0,0 0-1 0 0,1 0 0 0 0,-1 0 0 0 0,0 0 1 0 0,0 1-1 0 0,1-1 0 0 0,-1 0 1 0 0,0 0-1 0 0,0 1 0 0 0,1-1 1 0 0,0 2-1 0 0,4 0-14 0 0,-1 0 0 0 0,0 0-1 0 0,0 1 1 0 0,7 5 0 0 0,57 52 635 0 0,-23-19-510 0 0,9 4 40 0 0,96 59 1 0 0,-139-97-361 0 0,0-1 1 0 0,0 1 0 0 0,1-2-1 0 0,0 0 1 0 0,0 0-1 0 0,1-1 1 0 0,-1-1 0 0 0,26 3-1 0 0,29-1-1258 0 0,-67-5 582 0 0,1 0-867 0 0,6 0-373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 10135 0 0,'0'0'778'0'0,"0"0"-205"0"0,0 0 1019 0 0,0 1 500 0 0,-4 49 4747 0 0,8 27-3962 0 0,-1-20-1472 0 0,-3-45-1205 0 0,3 154 1647 0 0,-5-114-1543 0 0,-9 61 1 0 0,7-92-169 0 0,0 0 0 0 0,-2-1 0 0 0,0 0 0 0 0,-1 0 0 0 0,-1 0 0 0 0,-1-1 0 0 0,-1 0 0 0 0,-22 32 0 0 0,22-38-90 0 0,-1 0-1 0 0,0 0 1 0 0,0-2 0 0 0,-1 1-1 0 0,-1-1 1 0 0,0-1 0 0 0,0-1-1 0 0,-1 0 1 0 0,0 0 0 0 0,-1-1-1 0 0,-29 11 1 0 0,39-18-54 0 0,-1 1 0 0 0,0-1-1 0 0,1 0 1 0 0,-1 0 0 0 0,0-1 0 0 0,1 0-1 0 0,-1 0 1 0 0,0 0 0 0 0,1-1-1 0 0,-1 0 1 0 0,0 0 0 0 0,1 0 0 0 0,-7-2-1 0 0,9 1-114 0 0,-1 1 0 0 0,0-1 0 0 0,1 1 0 0 0,0-1 0 0 0,-1 0 0 0 0,1 0 0 0 0,0 0 0 0 0,0-1 0 0 0,0 1 0 0 0,0-1 0 0 0,1 0 0 0 0,-1 0 0 0 0,1 0 0 0 0,-1 0 0 0 0,1 0 0 0 0,0 0 0 0 0,0-1 0 0 0,1 1 0 0 0,-1-1 0 0 0,-1-3 0 0 0,-2-17-1458 0 0,3-4-67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34 128 17047 0 0,'-7'-31'1600'0'0,"-5"-12"-66"0"0,2 16 5279 0 0,9 26-5799 0 0,1 1-423 0 0,0 0-82 0 0,-1-2-79 0 0,-1-5-258 0 0,2 0-248 0 0,0 7 4 0 0,0 0-1 0 0,0-1 1 0 0,1 1 0 0 0,-1-1 0 0 0,0 1 0 0 0,0 0 0 0 0,1-1 0 0 0,-1 1-1 0 0,0 0 1 0 0,1-1 0 0 0,-1 1 0 0 0,1 0 0 0 0,-1 0 0 0 0,0 0 0 0 0,1-1-1 0 0,-1 1 1 0 0,1 0 0 0 0,-1 0 0 0 0,0 0 0 0 0,1-1 0 0 0,0 1-135 0 0,7-3-858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10 17503 0 0,'0'-1'269'0'0,"0"1"0"0"0,0 0 0 0 0,0-1 0 0 0,0 1 0 0 0,0-1 0 0 0,0 1 0 0 0,0 0 0 0 0,0-1 1 0 0,0 1-1 0 0,0 0 0 0 0,0-1 0 0 0,-1 1 0 0 0,1 0 0 0 0,0-1 0 0 0,0 1 0 0 0,0 0 0 0 0,-1-1 0 0 0,1 1 0 0 0,0 0 0 0 0,0 0 0 0 0,-1-1 0 0 0,1 1 0 0 0,0 0 0 0 0,-1 0 0 0 0,1 0 0 0 0,0-1 0 0 0,-1 1 0 0 0,1 0 0 0 0,-1 0 0 0 0,1 0-121 0 0,-1 0-1 0 0,1 1 0 0 0,-1-1 1 0 0,1 0-1 0 0,-1 1 1 0 0,1-1-1 0 0,-1 1 1 0 0,1-1-1 0 0,-1 0 1 0 0,1 1-1 0 0,0-1 0 0 0,-1 1 1 0 0,1-1-1 0 0,0 1 1 0 0,-1 1-1 0 0,-11 29 68 0 0,11-28 316 0 0,-20 83 750 0 0,13-45-987 0 0,-1 6 20 0 0,-5 91 1 0 0,13 51-172 0 0,0-7-130 0 0,-5-83-13 0 0,0 135 0 0 0,6-231 128 0 0,1 10-599 0 0,1-12-240 0 0,0-7-143 0 0,1-5-214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3:3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47 1839 0 0,'0'0'400'0'0,"0"0"1007"0"0,0 0 436 0 0,0 0 86 0 0,-3-5 648 0 0,2 2 2018 0 0,-9-8 893 0 0,-9 0-2703 0 0,18 10-2200 0 0,0 0-316 0 0,0 0 0 0 0,0 0-1 0 0,0-1 1 0 0,-1 1-1 0 0,1 0 1 0 0,0 0-1 0 0,-1 0 1 0 0,1 0-1 0 0,-1 1 1 0 0,1-1-1 0 0,-1 0 1 0 0,0 1-1 0 0,1-1 1 0 0,-1 1-1 0 0,0-1 1 0 0,1 1-1 0 0,-3 0 1 0 0,2-1-241 0 0,-1 1-23 0 0,-11 6 190 0 0,-13 11 422 0 0,26-16-526 0 0,-1 0-22 0 0,-4 7-13 0 0,-1 1 1 0 0,0-1 0 0 0,0 1 0 0 0,1 0 0 0 0,1 0 0 0 0,-1 1 0 0 0,2 0 0 0 0,-5 11 0 0 0,4-8-33 0 0,3-7 0 0 0,-1 1 0 0 0,2-1 1 0 0,-1 0-1 0 0,0 8 0 0 0,0-4 52 0 0,-1 104 156 0 0,4-55-17 0 0,-1-50-191 0 0,5 20 89 0 0,-4-21-112 0 0,-1-6 7 0 0,1 1 0 0 0,-1 0-1 0 0,1 0 1 0 0,0-1 0 0 0,0 1-1 0 0,0-1 1 0 0,0 1 0 0 0,0-1-1 0 0,0 1 1 0 0,2 2 0 0 0,7 13 45 0 0,-7-15-29 0 0,0 1 1 0 0,0-1-1 0 0,0 0 0 0 0,0 0 1 0 0,1 0-1 0 0,-1 0 0 0 0,1 0 1 0 0,0-1-1 0 0,0 0 0 0 0,0 0 1 0 0,0 0-1 0 0,0 0 0 0 0,0 0 1 0 0,0-1-1 0 0,6 1 0 0 0,-2 0 4 0 0,0-1 0 0 0,0-1 0 0 0,-1 1 0 0 0,1-1 0 0 0,0-1 0 0 0,0 0 0 0 0,10-1 0 0 0,-12 1-33 0 0,51-11 193 0 0,-36 8-176 0 0,-11 1-12 0 0,5-3 32 0 0,1-1 0 0 0,21-13 0 0 0,-29 14-16 0 0,-1 0 0 0 0,0-1 0 0 0,0 0 0 0 0,-1 0 0 0 0,8-11 0 0 0,-11 13 34 0 0,0 0 0 0 0,-1 0 0 0 0,4-10 0 0 0,2-13-2 0 0,-5 21-33 0 0,0-1 1 0 0,-1 0-1 0 0,0 0 0 0 0,-1 0 0 0 0,1 1 1 0 0,-1-1-1 0 0,-1-1 0 0 0,0 1 0 0 0,0 0 1 0 0,-2-10-1 0 0,-3-11 31 0 0,5 24-31 0 0,-1 0 0 0 0,1 0 0 0 0,-1 0-1 0 0,-1 0 1 0 0,1 0 0 0 0,-1 0 0 0 0,0 1 0 0 0,0-1 0 0 0,-4-6 0 0 0,-2-1 18 0 0,0 0 1 0 0,-1 1 0 0 0,-1 0 0 0 0,0 1 0 0 0,-16-14-1 0 0,22 21-23 0 0,0 0-1 0 0,0 0 0 0 0,0 0 1 0 0,0 1-1 0 0,0 0 0 0 0,-1 0 1 0 0,0 0-1 0 0,1 0 0 0 0,-1 1 1 0 0,0 0-1 0 0,1 0 0 0 0,-1 0 1 0 0,0 0-1 0 0,0 1 0 0 0,0 0 1 0 0,0 0-1 0 0,0 0 0 0 0,0 0 1 0 0,-7 3-1 0 0,-9 3-4 0 0,1 2 0 0 0,0 0-1 0 0,1 2 1 0 0,-33 20 0 0 0,43-24-128 0 0,0 1-1 0 0,1 0 1 0 0,0 0 0 0 0,1 0 0 0 0,-1 1-1 0 0,2 0 1 0 0,-1 1 0 0 0,-9 16 0 0 0,-6 6-1732 0 0,10-15 787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347 306 21391 0 0,'0'0'984'0'0,"1"0"-25"0"0,12-9-421 0 0,-12 8 294 0 0,-1 1 267 0 0,8 5 1089 0 0,-5-3-2055 0 0,-1 0 0 0 0,0 0 0 0 0,0 0 0 0 0,0 1 0 0 0,0-1 0 0 0,0 1-1 0 0,-1 0 1 0 0,1 0 0 0 0,1 5 0 0 0,11 30 400 0 0,-10-26-434 0 0,55 231 527 0 0,-17-60-413 0 0,-34-153-140 0 0,5 17 137 0 0,15 93 1 0 0,-26-125-176 0 0,-2 0 1 0 0,1 0 0 0 0,-2 1-1 0 0,0-1 1 0 0,0 0-1 0 0,-2 0 1 0 0,0 0 0 0 0,0-1-1 0 0,-2 1 1 0 0,-9 21-1 0 0,8-23-17 0 0,-2 0 1 0 0,0 0-1 0 0,0 0 0 0 0,-1-1 0 0 0,-1-1 0 0 0,0 0 0 0 0,-1 0 0 0 0,0-1 0 0 0,0 0 0 0 0,-1-1 0 0 0,0 0 0 0 0,-1-1 1 0 0,-21 11-1 0 0,24-14-6 0 0,0-1-1 0 0,-1 0 1 0 0,1-1 0 0 0,-1 0 0 0 0,0 0 0 0 0,0-1 0 0 0,1-1 0 0 0,-1 0-1 0 0,0 0 1 0 0,-1-1 0 0 0,1 0 0 0 0,0-1 0 0 0,1-1 0 0 0,-1 1 0 0 0,0-2 0 0 0,0 1-1 0 0,1-2 1 0 0,-1 1 0 0 0,-11-7 0 0 0,10 4-103 0 0,1-1 1 0 0,0 0-1 0 0,0 0 1 0 0,1-1-1 0 0,0-1 1 0 0,-17-17-1 0 0,21 19-145 0 0,1 0-1 0 0,0 0 1 0 0,0-1-1 0 0,1 1 1 0 0,0-1-1 0 0,0 0 1 0 0,1 0-1 0 0,0 0 1 0 0,1 0-1 0 0,-1-1 1 0 0,0-12-1 0 0,0-14-6863 0 0,3-3-2200 0 0</inkml:trace>
  <inkml:trace contextRef="#ctx0" brushRef="#br0" timeOffset="1">439 182 11055 0 0,'-18'-33'877'0'0,"-1"-3"435"0"0,4 13 5378 0 0,-1-3 1251 0 0,1-3-4928 0 0,7 13-2361 0 0,8 9-1572 0 0,8 1-6491 0 0,-7 5 6402 0 0,7-4-8536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0,'0'0'1636'0'0,"0"0"-1059"0"0,0 0-313 0 0,0 0 543 0 0,1 0 258 0 0,69 42 412 0 0,1-4 0 0 0,2-2-1 0 0,89 29 1 0 0,-77-38-1461 0 0,-25-10 13 0 0,0 3 1 0 0,74 37-1 0 0,-129-55-27 0 0,-1 1 0 0 0,0-1 0 0 0,0 1 1 0 0,0-1-1 0 0,0 1 0 0 0,0 0 0 0 0,-1 1 0 0 0,1-1 0 0 0,-1 1 0 0 0,0-1 0 0 0,0 1 1 0 0,0 0-1 0 0,-1 0 0 0 0,1 0 0 0 0,-1 0 0 0 0,0 1 0 0 0,0-1 0 0 0,0 1 1 0 0,-1-1-1 0 0,0 1 0 0 0,1 0 0 0 0,-2-1 0 0 0,1 1 0 0 0,-1 0 0 0 0,1 0 0 0 0,-1 0 1 0 0,0-1-1 0 0,-1 1 0 0 0,-1 7 0 0 0,-2 6 14 0 0,-1 0 0 0 0,-1 0 0 0 0,-1-1 0 0 0,-1 1 0 0 0,0-2 0 0 0,-11 18 0 0 0,-70 91 146 0 0,75-107-148 0 0,-16 18 52 0 0,-1-1-1 0 0,-2-2 1 0 0,-2-2-1 0 0,-54 40 1 0 0,50-40-136 0 0,12-10-400 0 0,-1 0-1 0 0,-51 28 1 0 0,55-38-1241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40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1322 108 7599 0 0,'0'0'348'0'0,"0"0"-6"0"0,0 0-153 0 0,0 0 175 0 0,0 0 99 0 0,0 0 17 0 0,0 0-6 0 0,0 0-47 0 0,0 0-19 0 0,0 0-7 0 0,0 0 30 0 0,0 0 129 0 0,0 0 59 0 0,0 0 11 0 0,0 0 18 0 0,0 0 67 0 0,0 0 28 0 0,0 0 7 0 0,0 0-28 0 0,0 0-130 0 0,0 0-59 0 0,0 0-12 0 0,0 0-21 0 0,0 0-84 0 0,-1 0-37 0 0,-19 2 346 0 0,18-2-418 0 0,0-1-19 0 0,-28-16 1033 0 0,24 13-1201 0 0,1 0-1 0 0,0 1 0 0 0,-1 0 1 0 0,1 1-1 0 0,-12-5 0 0 0,1 3 140 0 0,0 0 0 0 0,0 1 0 0 0,0 1 0 0 0,0 1 0 0 0,-1 0 0 0 0,-28 3 0 0 0,28 0-172 0 0,0 1 0 0 0,1 1 0 0 0,-1 1 0 0 0,1 0 0 0 0,-16 8 0 0 0,1 1 32 0 0,0 1 0 0 0,2 2 1 0 0,-34 24-1 0 0,-27 23 37 0 0,-18 22 44 0 0,7-2 80 0 0,64-48-129 0 0,1 2 0 0 0,1 1 1 0 0,3 1-1 0 0,-41 68 0 0 0,29-28-83 0 0,-46 118 0 0 0,74-155-40 0 0,1 2-1 0 0,-13 65 0 0 0,-5 96 120 0 0,10-54-85 0 0,-1 113 18 0 0,18-156-23 0 0,1 9 56 0 0,-2 26 55 0 0,1-10-85 0 0,3 52 34 0 0,21 65-12 0 0,-7-113-71 0 0,-2-63 14 0 0,-4-43-8 0 0,1 43 0 0 0,-5 25 12 0 0,-2 100 96 0 0,1-132-48 0 0,11 97 0 0 0,-10-162-100 0 0,5 42 47 0 0,3-1 0 0 0,17 50 0 0 0,4 18 20 0 0,-27-96-66 0 0,27 106 33 0 0,-24-105-29 0 0,0-1 0 0 0,1 0 0 0 0,0 0-1 0 0,1-1 1 0 0,12 17 0 0 0,-14-23-4 0 0,2 1 0 0 0,-1-1 0 0 0,1-1 0 0 0,16 14 0 0 0,-8-7 47 0 0,27 21-36 0 0,10 10-13 0 0,-43-38 1 0 0,-1 0 0 0 0,16 10 0 0 0,11 9 0 0 0,-26-20 5 0 0,0 0 0 0 0,1-1 1 0 0,-1 0-1 0 0,23 9 0 0 0,18 11 33 0 0,-40-20-33 0 0,1 0 1 0 0,-1-1-1 0 0,1-1 0 0 0,0 1 1 0 0,1-2-1 0 0,21 5 0 0 0,80 2 61 0 0,-24-4-41 0 0,42 19-25 0 0,-62-10 31 0 0,81 5 0 0 0,-121-17-29 0 0,117 7 39 0 0,-47-3-18 0 0,336 6-23 0 0,-341-6 40 0 0,-27-1-16 0 0,-15-2-24 0 0,-25-1 0 0 0,27-1 0 0 0,28 2 0 0 0,-9 1 0 0 0,133-9 64 0 0,-87 1-39 0 0,293 1 142 0 0,-223-3-135 0 0,2-15 27 0 0,-68 6-33 0 0,-65 8-21 0 0,246-21 4 0 0,1 16-12 0 0,363-2 3 0 0,-82-23 0 0 0,-337 18 0 0 0,-47 1 0 0 0,113-6 0 0 0,36 8 33 0 0,-16 0-2 0 0,-283 13-31 0 0,327-13 0 0 0,-71 4-6 0 0,-46 3 76 0 0,-198 4-38 0 0,67-13 0 0 0,-128 16-32 0 0,50-8 95 0 0,0-3 0 0 0,80-29 0 0 0,-116 33-66 0 0,1 0-1 0 0,-1-2 1 0 0,0 0-1 0 0,-1-1 1 0 0,0-1-1 0 0,0 0 0 0 0,-2-1 1 0 0,1-1-1 0 0,-2-1 1 0 0,0 0-1 0 0,20-28 1 0 0,12-26 164 0 0,65-133 0 0 0,18-98-35 0 0,-110 252-123 0 0,-1-2 1 0 0,13-64-1 0 0,8-107 47 0 0,-30 151-86 0 0,-1-84 1 0 0,-10-13 180 0 0,2-137-114 0 0,19 51-63 0 0,-16 192 0 0 0,7-203 0 0 0,-8 143 0 0 0,-5-153 0 0 0,-21 66 0 0 0,7 103 0 0 0,-13-104 0 0 0,27 120 0 0 0,0 60 0 0 0,-5-43 0 0 0,6 63 0 0 0,0-1 0 0 0,-1 0 0 0 0,-1 1 0 0 0,1-1 0 0 0,-7-11 0 0 0,7 15 0 0 0,0 1 0 0 0,0-1 0 0 0,1 0 0 0 0,0 0 0 0 0,0-1 0 0 0,1 1 0 0 0,0 0 0 0 0,0-1 0 0 0,0-10 0 0 0,1 0 0 0 0,-1-23 0 0 0,0 6 0 0 0,-3-18 100 0 0,4 48-77 0 0,-1-1 1 0 0,0 1-1 0 0,0-1 0 0 0,0 1 0 0 0,0 0 1 0 0,-5-8-1 0 0,4 7-5 0 0,0-1 0 0 0,0 1-1 0 0,0-1 1 0 0,0-5 0 0 0,-2-76-18 0 0,3 27 0 0 0,0 54 0 0 0,0 1 0 0 0,0 0 0 0 0,0-1 0 0 0,0 1 0 0 0,-1 0 0 0 0,1 0 0 0 0,-2 0 0 0 0,1 0 0 0 0,-5-8 0 0 0,-2 1 0 0 0,0 1 0 0 0,0 0 0 0 0,-11-10 0 0 0,15 16 0 0 0,-1 1 0 0 0,1-1 0 0 0,0 1 0 0 0,-1 1 0 0 0,0-1 0 0 0,0 1 0 0 0,0 0 0 0 0,0 0 0 0 0,-1 1 0 0 0,1 0 0 0 0,-1 0 0 0 0,1 0 0 0 0,-1 1 0 0 0,0 0 0 0 0,-11-1 0 0 0,-45-1-26 0 0,0 2 0 0 0,0 3 0 0 0,-81 13-1 0 0,-183 50-313 0 0,123-9-2702 0 0,122-30-7527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42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92 14079 0 0,'0'0'646'0'0,"0"0"-16"0"0,3-8 270 0 0,-2 2-141 0 0,1 1 0 0 0,0 0 0 0 0,0 0 0 0 0,0 0 0 0 0,1 0-1 0 0,5-8 1 0 0,-5 10-600 0 0,-1 1-1 0 0,1-1 0 0 0,0 1 1 0 0,-1-1-1 0 0,1 1 0 0 0,0 0 0 0 0,0 0 1 0 0,0 0-1 0 0,1 1 0 0 0,-1-1 1 0 0,6-1-1 0 0,3 0-52 0 0,0 0-1 0 0,0 0 1 0 0,0 2-1 0 0,0-1 1 0 0,0 1-1 0 0,19 2 1 0 0,74 12 662 0 0,-81-9-727 0 0,29 7-2677 0 0,-22-4-1609 0 0,3 0-3538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6:45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51 118 6911 0 0,'0'0'528'0'0,"-2"-1"-341"0"0,-5-9 1069 0 0,0-5 8279 0 0,7 14-8914 0 0,0 0 0 0 0,0 0 0 0 0,0 0 0 0 0,0-1 0 0 0,0 1 0 0 0,0 0 0 0 0,0 0 1 0 0,0 0-1 0 0,1 0 0 0 0,-1 0 0 0 0,1-2 0 0 0,6-10-3069 0 0,-4 10 2577 0 0,0 0 0 0 0,1-1 0 0 0,-1 1-1 0 0,1 1 1 0 0,-1-1 0 0 0,1 0 0 0 0,0 1 0 0 0,0 0 0 0 0,5-2 0 0 0,43-15 730 0 0,-35 14-558 0 0,-10 2-176 0 0,0 1 1 0 0,1 0-1 0 0,0 1 0 0 0,-1 0 1 0 0,1 0-1 0 0,0 0 0 0 0,12 1 0 0 0,-17 1-103 0 0,0-1-1 0 0,-1 0 0 0 0,1 1 0 0 0,-1 0 1 0 0,1-1-1 0 0,-1 1 0 0 0,0 0 0 0 0,1 0 1 0 0,-1 0-1 0 0,0 1 0 0 0,1-1 0 0 0,-1 1 1 0 0,0-1-1 0 0,0 1 0 0 0,0 0 0 0 0,-1-1 1 0 0,1 1-1 0 0,0 0 0 0 0,0 0 0 0 0,-1 0 1 0 0,0 1-1 0 0,1-1 0 0 0,-1 0 0 0 0,0 0 1 0 0,0 1-1 0 0,1 3 0 0 0,0 2 15 0 0,0 1 0 0 0,-1 0 1 0 0,0 0-1 0 0,0 0 0 0 0,-1 1 0 0 0,-1-1 0 0 0,1 0 1 0 0,-4 13-1 0 0,-19 72 145 0 0,22-93-181 0 0,-11 43 45 0 0,-3-1 0 0 0,-2 0 1 0 0,-33 61-1 0 0,52-103-45 0 0,6-4 0 0 0,15-10 0 0 0,-8 5 0 0 0,4 0 0 0 0,0 0 0 0 0,1 1 0 0 0,-1 1 0 0 0,2 1 0 0 0,-1 1 0 0 0,0 0 0 0 0,1 2 0 0 0,-1 0 0 0 0,1 2 0 0 0,0 0 0 0 0,38 5 0 0 0,-48-2-4 0 0,1 0 0 0 0,-1 0-1 0 0,1 1 1 0 0,-1 0 0 0 0,0 1-1 0 0,-1 0 1 0 0,1 1 0 0 0,-1 0 0 0 0,0 1-1 0 0,-1 0 1 0 0,0 0 0 0 0,0 1 0 0 0,0 0-1 0 0,11 15 1 0 0,-15-16 4 0 0,0 1 0 0 0,0 0 0 0 0,-1 0 0 0 0,0 1 0 0 0,-1-1 0 0 0,0 1 0 0 0,0-1 0 0 0,-1 1 0 0 0,0 0 0 0 0,0 0 0 0 0,-1 0 0 0 0,0 0 0 0 0,-1 14 0 0 0,-1-6 0 0 0,-1 1 0 0 0,0-1 0 0 0,-1 0 0 0 0,-1 0 0 0 0,-1 0 0 0 0,-7 17 0 0 0,9-26 12 0 0,-1 0 0 0 0,0 0 1 0 0,-1-1-1 0 0,0 1 0 0 0,0-1 0 0 0,-1 0 0 0 0,0 0 0 0 0,-10 9 1 0 0,-6 2 96 0 0,-32 21 0 0 0,50-36-93 0 0,-13 8 114 0 0,-2-1 0 0 0,1-1 0 0 0,-35 13 0 0 0,-63 11 526 0 0,100-29-615 0 0,0-2-1 0 0,1 0 1 0 0,-1-1-1 0 0,0-1 1 0 0,-16-1-1 0 0,-76-15 233 0 0,51 6-221 0 0,23 8-68 0 0,33 2-59 0 0,1 0-138 0 0,0 0-600 0 0,0 0-267 0 0,0 0-52 0 0,0 0-186 0 0,0 0-734 0 0,0 0-313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6:46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1049 71 1375 0 0,'-2'0'66'0'0,"-32"-10"-1194"0"0,-1-3 5463 0 0,-32-9 8186 0 0,21 13-8799 0 0,3 4-1751 0 0,-110-7 2365 0 0,142 12-4166 0 0,-15 0 407 0 0,-40 5 1 0 0,57-4-521 0 0,0 1 0 0 0,1 0-1 0 0,-1 0 1 0 0,1 1 0 0 0,-1 0 0 0 0,1 1 0 0 0,0 0 0 0 0,-11 7 0 0 0,-2 5-34 0 0,0 1 0 0 0,2 0 0 0 0,-32 37 0 0 0,-44 68 70 0 0,78-100-90 0 0,-95 140 200 0 0,87-116-150 0 0,2 1 0 0 0,-31 90 1 0 0,50-126-54 0 0,-4 12 5 0 0,1 0-1 0 0,1 1 1 0 0,0 0 0 0 0,2 0 0 0 0,1 0 0 0 0,2 0 0 0 0,0 1 0 0 0,1-1-1 0 0,1 0 1 0 0,8 42 0 0 0,-2-33-5 0 0,1 1 0 0 0,2-2 0 0 0,1 1 0 0 0,1-2 0 0 0,2 1 0 0 0,1-2 0 0 0,2 0 0 0 0,1-1 0 0 0,24 30 0 0 0,117 123 0 0 0,-88-104 0 0 0,-49-55 0 0 0,0-1 0 0 0,1-2 0 0 0,2 0 0 0 0,0-2 0 0 0,1 0 0 0 0,0-2 0 0 0,1-1 0 0 0,1-1 0 0 0,48 17 0 0 0,-44-23 15 0 0,0-1-1 0 0,1-2 1 0 0,51 3 0 0 0,-39-4 1 0 0,-14-4 72 0 0,0 0 0 0 0,-1-2 1 0 0,1-2-1 0 0,49-11 1 0 0,-30 5-46 0 0,-20 4-63 0 0,-1-1 0 0 0,0-2-1 0 0,51-23 1 0 0,-36 10 115 0 0,65-43 0 0 0,-93 54-61 0 0,-2-1 0 0 0,1 0-1 0 0,-2-1 1 0 0,24-28-1 0 0,39-66 131 0 0,-37 50-16 0 0,-29 41-114 0 0,0-1 0 0 0,-1-1-1 0 0,-1 1 1 0 0,0-1 0 0 0,-2-1 0 0 0,6-20-1 0 0,-2-5 37 0 0,7-68 0 0 0,-4-74 29 0 0,-12 160-79 0 0,-2 0 0 0 0,-2 0 0 0 0,0 0 0 0 0,-1 0 0 0 0,-10-29 0 0 0,3 20 39 0 0,-2 0 1 0 0,-1 0-1 0 0,-2 2 0 0 0,-1 0 1 0 0,-32-46-1 0 0,36 61-31 0 0,1 1-1 0 0,-2 1 1 0 0,0 0-1 0 0,-1 1 1 0 0,-1 0 0 0 0,-30-22-1 0 0,-102-51 131 0 0,116 71-111 0 0,-1 1 0 0 0,-60-18 0 0 0,44 21-261 0 0,0 3 0 0 0,0 2 0 0 0,0 1-1 0 0,-1 3 1 0 0,0 2 0 0 0,0 3 0 0 0,0 1 0 0 0,0 3 0 0 0,-54 12 0 0 0,71-11-781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00.7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81 210 9215 0 0,'0'0'422'0'0,"0"0"-13"0"0,0 0-149 0 0,0 0 348 0 0,0 0 179 0 0,-2-1 39 0 0,-18-6 1188 0 0,18 6-1452 0 0,2 1-7 0 0,-2 0-23 0 0,-5-1 443 0 0,0 1 0 0 0,0 0 0 0 0,-13 1 0 0 0,7 0 3104 0 0,29-1-2650 0 0,4 3-1065 0 0,37 12 0 0 0,-48-12-315 0 0,0-1-2 0 0,0 0 0 0 0,1 0 0 0 0,-1-1 0 0 0,0-1 0 0 0,1 1 0 0 0,-1-1 0 0 0,18-3 0 0 0,1-2 199 0 0,35-11-1 0 0,-42 9-112 0 0,1 1 1 0 0,0 1-1 0 0,27-2 0 0 0,-33 7-83 0 0,-1 0 0 0 0,1 1 0 0 0,-1 0 0 0 0,1 1 0 0 0,-1 1 1 0 0,0 1-1 0 0,0 0 0 0 0,17 7 0 0 0,-2 3 80 0 0,6 0-31 0 0,-26-11-64 0 0,1-1-1 0 0,-1 0 0 0 0,1 0 1 0 0,0-1-1 0 0,-1 0 1 0 0,1-1-1 0 0,14-2 1 0 0,74-14 396 0 0,-93 14-402 0 0,21-1 79 0 0,0 0-1 0 0,0 2 0 0 0,0 0 1 0 0,0 2-1 0 0,30 5 1 0 0,-24-2-85 0 0,132 0 130 0 0,-129-4-158 0 0,15 0 86 0 0,0-1 1 0 0,0-3-1 0 0,95-20 0 0 0,-112 16-29 0 0,156-39 142 0 0,-135 37-166 0 0,82-6 0 0 0,-10 17 24 0 0,-117 0-51 0 0,157-3 59 0 0,-138 1-56 0 0,124-8 60 0 0,-39-4-24 0 0,-43 4-4 0 0,245-30 216 0 0,-72 30-43 0 0,-209 9-207 0 0,152 12 125 0 0,-118-6-18 0 0,102-2-1 0 0,75-27 73 0 0,26-2-117 0 0,-146 17-32 0 0,131-1 64 0 0,-235 9-93 0 0,25 1 60 0 0,80 13-1 0 0,-15 8 162 0 0,-96-19-271 0 0,-14-1 15 0 0,0 0 2 0 0,0-1-69 0 0,-2-1-76 0 0,0 0 165 0 0,0 1-1 0 0,0-1 0 0 0,0 0 1 0 0,0 0-1 0 0,0 0 1 0 0,0 1-1 0 0,0-1 0 0 0,0 0 1 0 0,0 0-1 0 0,0 0 0 0 0,0 1 1 0 0,1-1-1 0 0,-1 0 0 0 0,0 0 1 0 0,0 0-1 0 0,0 1 1 0 0,0-1-1 0 0,0 0 0 0 0,1 0 1 0 0,-1 0-1 0 0,0 0 0 0 0,0 0 1 0 0,0 0-1 0 0,0 1 0 0 0,1-1 1 0 0,-1 0-1 0 0,1 0 1 0 0,3 3-1641 0 0,-4 2-6618 0 0,-2 8-1123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02.3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667 116 5983 0 0,'0'0'464'0'0,"0"0"-97"0"0,0 0 728 0 0,0 0 346 0 0,0 0 67 0 0,0 0 24 0 0,0 0 29 0 0,0 0 9 0 0,0 0 4 0 0,0-2-162 0 0,0-7-689 0 0,0 7-304 0 0,0 2-61 0 0,-1-3 22 0 0,-8-22 2631 0 0,8 23-2618 0 0,-1-1-14 0 0,-7-3-25 0 0,0-1 0 0 0,0 1 0 0 0,0 1 1 0 0,-1-1-1 0 0,-17-6 0 0 0,24 11-50 0 0,0 0-33 0 0,-8-3-127 0 0,-1 0 30 0 0,-1 0 1 0 0,0 0-1 0 0,0 1 1 0 0,1 1-1 0 0,-21-2 0 0 0,26 4-139 0 0,-1 0-1 0 0,0 0 1 0 0,1 1-1 0 0,-1 0 1 0 0,0 0-1 0 0,1 1 0 0 0,0 0 1 0 0,-1 0-1 0 0,1 1 1 0 0,-11 5-1 0 0,7-2-3 0 0,1-2 2 0 0,0 2 1 0 0,1-1 0 0 0,0 1 0 0 0,0 1-1 0 0,0 0 1 0 0,-8 8 0 0 0,-30 39 284 0 0,-78 117 1 0 0,118-159-272 0 0,0 0-1 0 0,1 1 1 0 0,0 0 0 0 0,-5 20-1 0 0,-11 57 0 0 0,7-27 146 0 0,7-23-28 0 0,2 0 0 0 0,-2 44 0 0 0,0-3 17 0 0,1-21 11 0 0,2 95 0 0 0,17 38 63 0 0,1 1-193 0 0,-27 84 368 0 0,0-41-169 0 0,28 59-250 0 0,16 0 8 0 0,0-11-9 0 0,-16-145 23 0 0,8 172 78 0 0,-12-125-111 0 0,-5-120 0 0 0,0 4 0 0 0,7 171 0 0 0,-18-30 16 0 0,0 66 32 0 0,12-88-48 0 0,4 39 0 0 0,-1-79 0 0 0,-15 33 0 0 0,-7 1 0 0 0,9-118 0 0 0,6 76 0 0 0,5 23 64 0 0,-5-131-64 0 0,0 4 0 0 0,-5 71 0 0 0,-7-31 0 0 0,5-41 0 0 0,-1 47 0 0 0,2 58 0 0 0,1-89 22 0 0,-9 54-1 0 0,1-10 0 0 0,8-3-21 0 0,4-82 0 0 0,0 15 63 0 0,8 44 0 0 0,0-3 11 0 0,-8-59-170 0 0,1 6-273 0 0,-1 0 0 0 0,-1 0-1 0 0,0 0 1 0 0,-3 18-1 0 0,2-20-7039 0 0,1 1-2519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03.9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7 9151 0 0,'0'0'422'0'0,"0"0"-13"0"0,0 0-113 0 0,0 0 500 0 0,0 0 247 0 0,0 0 49 0 0,0 0-23 0 0,0 0-138 0 0,-2 0-61 0 0,-16-4 809 0 0,16 4-1036 0 0,2 0-71 0 0,-1-1-18 0 0,-7 0-35 0 0,7 0-139 0 0,-1 2-57 0 0,-1 1-188 0 0,0-1 1 0 0,1 1 0 0 0,-1 0 0 0 0,1-1 0 0 0,0 1 0 0 0,-1 1 0 0 0,1-1 0 0 0,0 0 0 0 0,0 0-1 0 0,0 1 1 0 0,1-1 0 0 0,-1 1 0 0 0,1 0 0 0 0,-1-1 0 0 0,1 1 0 0 0,0 0 0 0 0,0 0 0 0 0,-1 5-1 0 0,-2 6 350 0 0,1 1-1 0 0,-1 23 1 0 0,4-38-479 0 0,-1 15 203 0 0,1 1 0 0 0,0 0 1 0 0,1-1-1 0 0,1 0 0 0 0,0 1 1 0 0,1-1-1 0 0,1 0 0 0 0,10 28 1 0 0,-7-25-129 0 0,0 0-1 0 0,2 0 1 0 0,-1-1 0 0 0,2 0 0 0 0,1 0 0 0 0,0-1 0 0 0,18 20-1 0 0,-12-21 162 0 0,1 0 0 0 0,22 13 0 0 0,-14-10-82 0 0,90 58 302 0 0,-100-66-412 0 0,1-2-1 0 0,0 1 0 0 0,0-2 0 0 0,0-1 0 0 0,1 0 1 0 0,0-1-1 0 0,1 0 0 0 0,21 1 0 0 0,282 11 731 0 0,-15-6-427 0 0,-262-8-273 0 0,0-3-1 0 0,0-1 1 0 0,0-2-1 0 0,70-15 1 0 0,-75 11 6 0 0,1 2 0 0 0,77 1 0 0 0,82 18 153 0 0,-134-11-157 0 0,88-6 0 0 0,53 3 105 0 0,-39 19-79 0 0,48 4 29 0 0,-182-23-107 0 0,-1-1 0 0 0,50-10 0 0 0,-32 4-3 0 0,-50 7-26 0 0,445-42 201 0 0,-298 43-163 0 0,18-1 46 0 0,9-14 48 0 0,-32 2-107 0 0,55 8 176 0 0,28-2 25 0 0,3-18-227 0 0,-221 23 0 0 0,25 2 0 0 0,0 5-2889 0 0,-16-4-3623 0 0,2-1-3527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05.6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 8463 0 0,'0'0'388'0'0,"0"0"-10"0"0,0 0-84 0 0,0 0 532 0 0,0 0 262 0 0,0 0 52 0 0,0 0-6 0 0,0 0-63 0 0,0 0-23 0 0,0 0-7 0 0,0 0-34 0 0,0 0-140 0 0,0 0-61 0 0,0 0-7 0 0,0 0-39 0 0,0 0-141 0 0,0 0-62 0 0,0 0-12 0 0,0 0-44 0 0,0 0-178 0 0,0 0-78 0 0,0 0-18 0 0,2-1 2 0 0,11-4 18 0 0,1 0 0 0 0,-1 1 0 0 0,1 0 0 0 0,0 1 0 0 0,0 1 0 0 0,0 0 0 0 0,15 0 0 0 0,4 3 45 0 0,-1 2-1 0 0,0 2 1 0 0,0 0-1 0 0,60 20 1 0 0,-37-9-2 0 0,1-2 0 0 0,0-3 1 0 0,92 6-1 0 0,-46-9 536 0 0,69 1-248 0 0,-153-8-530 0 0,-1 1 0 0 0,1 0 0 0 0,-1 2-1 0 0,0-1 1 0 0,0 2 0 0 0,-1 1 0 0 0,30 13 0 0 0,-35-13-20 0 0,0 1 1 0 0,-1 0 0 0 0,0 0-1 0 0,13 14 1 0 0,33 38 137 0 0,-25-21-81 0 0,-2 1-1 0 0,36 61 1 0 0,32 94 266 0 0,-61-110-251 0 0,-4 2 0 0 0,-4 1 0 0 0,-4 1-1 0 0,20 144 1 0 0,-37-157-27 0 0,-3 90-1 0 0,-5-125-62 0 0,-7 114 71 0 0,0-29 187 0 0,-3 40-190 0 0,0 3-44 0 0,11-152-34 0 0,-2 154 0 0 0,2-23 0 0 0,-7 97 0 0 0,6-209 0 0 0,-15 153 0 0 0,1-19 0 0 0,11-24 0 0 0,-2 18 0 0 0,-7 122 0 0 0,12-233 0 0 0,2 0 0 0 0,11 65 0 0 0,-1-2 0 0 0,-4 233 0 0 0,-11-297 0 0 0,-2 0 0 0 0,-16 63 0 0 0,-46 103-518 0 0,46-152-984 0 0,21-62-5981 0 0,1-3-2510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3:3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74 7199 0 0,'0'0'331'0'0,"0"0"-10"0"0,0 0-83 0 0,0 0 423 0 0,0 0 208 0 0,0 0 41 0 0,-6-16 2915 0 0,5 9-4143 0 0,1 5 1101 0 0,0 1 1 0 0,0-1-1 0 0,-1 0 1 0 0,1 0 0 0 0,-1 1-1 0 0,1-1 1 0 0,-1 0 0 0 0,0 1-1 0 0,1-1 1 0 0,-1 0 0 0 0,0 1-1 0 0,-2-4 1 0 0,2 5-195 0 0,1 0-78 0 0,-18-13 3273 0 0,14 12-3496 0 0,2 0-239 0 0,-1 0-1 0 0,1 0 1 0 0,-1 0-1 0 0,0 0 0 0 0,1 1 1 0 0,-1-1-1 0 0,0 1 1 0 0,1 0-1 0 0,-1 0 0 0 0,0 0 1 0 0,1 0-1 0 0,-1 0 1 0 0,0 1-1 0 0,1-1 0 0 0,-4 2 1 0 0,1-1 0 0 0,0 1 1 0 0,0 0-1 0 0,0 1 0 0 0,0-1 1 0 0,1 1-1 0 0,-1 0 1 0 0,1 0-1 0 0,0 0 1 0 0,-7 7-1 0 0,-6 4 230 0 0,16-13-207 0 0,1-1 0 0 0,-1 1 0 0 0,-5 6-21 0 0,0 0 0 0 0,0 0-1 0 0,1 0 1 0 0,-1 1 0 0 0,2 0 0 0 0,-1 0-1 0 0,1 0 1 0 0,-5 15 0 0 0,7-16-28 0 0,0 0 0 0 0,1 0 0 0 0,0 0 1 0 0,0 0-1 0 0,0 0 0 0 0,1 1 0 0 0,0-1 0 0 0,0 0 0 0 0,1 0 1 0 0,0 0-1 0 0,0 0 0 0 0,1 0 0 0 0,2 8 0 0 0,-2-9-49 0 0,1 0-1 0 0,-1-1 1 0 0,7 11-1 0 0,-1-1-16 0 0,-6-11 42 0 0,1 4 4 0 0,1 0-1 0 0,0 0 0 0 0,0-1 0 0 0,8 10 1 0 0,-2-3 52 0 0,3-1-25 0 0,-9-10-9 0 0,29 19-10 0 0,-31-19-3 0 0,-1-2-5 0 0,0-1-1 0 0,-1 1 1 0 0,1 0 0 0 0,0-1-1 0 0,0 1 1 0 0,-1-1 0 0 0,1 1-1 0 0,0-1 1 0 0,0 0 0 0 0,0 1-1 0 0,0-1 1 0 0,0 0 0 0 0,0 1-1 0 0,0-1 1 0 0,0 0 0 0 0,1 0-1 0 0,1 1 5 0 0,16 3-1 0 0,-8-2 3 0 0,7 1 22 0 0,1-1 1 0 0,-1 0-1 0 0,0-1 1 0 0,1-1-1 0 0,20-3 1 0 0,-35 2-24 0 0,0 1 0 0 0,0-1 0 0 0,0 0-1 0 0,7-2 1 0 0,21-6 17 0 0,-27 8-15 0 0,-3 1-6 0 0,-1-1-1 0 0,1 1 1 0 0,-1 0 0 0 0,1-1-1 0 0,-1 1 1 0 0,0-1-1 0 0,1 0 1 0 0,-1 1-1 0 0,1-1 1 0 0,-1 0 0 0 0,0 0-1 0 0,0 0 1 0 0,1 0-1 0 0,0-1 1 0 0,4-3 3 0 0,28-27 51 0 0,-32 30-59 0 0,6-6 50 0 0,-1-1 0 0 0,0-1 0 0 0,0 0 0 0 0,0 0 0 0 0,-2 0 0 0 0,1 0 0 0 0,4-13 0 0 0,-6 14-49 0 0,-2 6 0 0 0,-1 0 0 0 0,1-1 0 0 0,-1 1 0 0 0,0 0 0 0 0,0-1 0 0 0,0 1 0 0 0,0-1 0 0 0,0 1 0 0 0,-1-1 0 0 0,0 0 0 0 0,1 1 0 0 0,-1-1 0 0 0,-1-3 0 0 0,1-1 0 0 0,0-3 0 0 0,-1 1 0 0 0,0-1 0 0 0,-1 1 0 0 0,0 0 0 0 0,-1-1 0 0 0,0 1 0 0 0,0 0 0 0 0,-6-10 0 0 0,7 15 0 0 0,-1 1 0 0 0,0 0 0 0 0,1 0 0 0 0,-2 1 0 0 0,1-1 0 0 0,0 0 0 0 0,-1 1 0 0 0,1 0 0 0 0,-1 0 0 0 0,0 0 0 0 0,0 0 0 0 0,0 1 0 0 0,0 0 0 0 0,-8-4 0 0 0,-7-1 0 0 0,0 1 0 0 0,-22-6 0 0 0,33 11 0 0 0,-8-3 0 0 0,-1 0 0 0 0,0 1 0 0 0,1 2 0 0 0,-1-1 0 0 0,-22 2 0 0 0,29 1 0 0 0,-1 1 0 0 0,1 0 0 0 0,0 0 0 0 0,0 0 0 0 0,0 2 0 0 0,0-1 0 0 0,0 1 0 0 0,1 1 0 0 0,-16 9 0 0 0,9-4-320 0 0,7-5-1006 0 0,0 1-1 0 0,0 0 1 0 0,1 0 0 0 0,0 1 0 0 0,0 0-1 0 0,-9 11 1 0 0,2 5-8630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12.5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2508 4143 0 0,'0'0'319'0'0,"-9"0"-198"0"0,-1 2 2160 0 0,0 0 0 0 0,0 0 0 0 0,-16 6 0 0 0,25-7-670 0 0,1-1-303 0 0,-3 1 448 0 0,-3 2-1345 0 0,6-2 3563 0 0,41 19-998 0 0,-39-19-2524 0 0,-2-1-83 0 0,2 1-215 0 0,1-1-1 0 0,-1 1 0 0 0,0 0 0 0 0,0 0 0 0 0,0 0 0 0 0,0 0 0 0 0,4 3 0 0 0,-4-2-8 0 0,9 4-41 0 0,0 0 0 0 0,0 0 0 0 0,1-1 0 0 0,-1-1 0 0 0,1 0 0 0 0,0-1 0 0 0,0 0 0 0 0,1 0 1 0 0,-1-1-1 0 0,1-1 0 0 0,-1 0 0 0 0,0-1 0 0 0,20-2 0 0 0,74-17 249 0 0,-43 6-117 0 0,-57 11-204 0 0,1 2-1 0 0,0-1 0 0 0,10 1 1 0 0,8 0 57 0 0,-20 1-41 0 0,49 9 28 0 0,-44-8-68 0 0,0-1 0 0 0,0-1 0 0 0,0 0 0 0 0,0 0 0 0 0,0-1 0 0 0,0 0 0 0 0,13-4 0 0 0,16 1 34 0 0,-31 4-27 0 0,0-1 0 0 0,0 1 0 0 0,0-2 0 0 0,11-2 0 0 0,-5 0 83 0 0,0 0 0 0 0,25-2 0 0 0,21-4 59 0 0,-42 7-98 0 0,33-13-1 0 0,-27 9-47 0 0,-2 2 38 0 0,30-11 0 0 0,1-1 45 0 0,30-15 11 0 0,-11 3-82 0 0,32-7 52 0 0,-35 8 125 0 0,-63 26-181 0 0,-1-1 1 0 0,1 0 0 0 0,-1 0 0 0 0,1-1 0 0 0,-1 0-1 0 0,0 1 1 0 0,6-8 0 0 0,7-4 19 0 0,24-17-15 0 0,-13 8 32 0 0,59-34 0 0 0,-66 45-56 0 0,-5 0 0 0 0,-10 8 6 0 0,-4 3 6 0 0,1-1 0 0 0,-1 1 0 0 0,0-1-1 0 0,0 0 1 0 0,0 0 0 0 0,0-1 0 0 0,-1 1 0 0 0,1-1 0 0 0,-1 1-1 0 0,0-1 1 0 0,3-7 0 0 0,8-14 11 0 0,32-71 78 0 0,-36 72-72 0 0,-2 0 0 0 0,0-1 0 0 0,2-25 0 0 0,0 1-1 0 0,-6 31 40 0 0,-1 0 1 0 0,-2 0-1 0 0,-1-29 0 0 0,0 6 3 0 0,6-136-71 0 0,-1 101 0 0 0,9-79 0 0 0,-7 64 0 0 0,-4 40 0 0 0,-2 32 0 0 0,-1 0 0 0 0,-1 0 0 0 0,-6-25 0 0 0,6 30 0 0 0,-4-17 0 0 0,-2-13 0 0 0,1-1 0 0 0,0-49 0 0 0,1-20 0 0 0,1 56 0 0 0,3 43 0 0 0,1 0 0 0 0,0 0 0 0 0,3-29 0 0 0,28-94 0 0 0,-29 134 0 0 0,3-8 0 0 0,-1 1 0 0 0,-1-1 0 0 0,0 0 0 0 0,-1 1 0 0 0,0-1 0 0 0,0 0 0 0 0,-3-23 0 0 0,-7-25 0 0 0,5 39 0 0 0,1 0 0 0 0,1 0 0 0 0,1-26 0 0 0,1-46 0 0 0,-1 83 0 0 0,-2 4-67 0 0,1 7-265 0 0,0-1 0 0 0,1 1 0 0 0,-1 0 0 0 0,0-1 0 0 0,0 1 0 0 0,0 0-1 0 0,1 0 1 0 0,-1 0 0 0 0,-1 2 0 0 0,-6 5-10256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14.1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38 117 5983 0 0,'0'-2'464'0'0,"7"-31"58"0"0,-1 7 5506 0 0,12-28 0 0 0,-17 52-4848 0 0,-1 2-92 0 0,0 0-317 0 0,0 0-135 0 0,0 0-26 0 0,0 0-52 0 0,10 12 117 0 0,-6-8-586 0 0,-1 1 1 0 0,0 0-1 0 0,-1 1 0 0 0,1-1 0 0 0,-1 0 0 0 0,0 1 1 0 0,0-1-1 0 0,-1 1 0 0 0,2 10 0 0 0,0 6 114 0 0,-1 25 0 0 0,-1-40-154 0 0,-1 66 229 0 0,-2-1 1 0 0,-3 0 0 0 0,-24 114-1 0 0,22-156-240 0 0,-13 31-1 0 0,12-44-3 0 0,7-16-31 0 0,0 1-77 0 0,1-2-49 0 0,-9-1-286 0 0,7 0 188 0 0,0 1 1 0 0,1-1-1 0 0,0 0 1 0 0,-1 0-1 0 0,1 0 1 0 0,-1 0-1 0 0,1 0 1 0 0,0 0-1 0 0,0-1 1 0 0,0 1-1 0 0,0 0 1 0 0,0-1-1 0 0,0 1 1 0 0,0 0-1 0 0,0-1 1 0 0,0 1-1 0 0,1-1 1 0 0,-1 0-1 0 0,0 1 1 0 0,1-3-1 0 0,-5-10-7835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14.5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70 12583 0 0,'0'-3'572'0'0,"5"-21"-126"0"0,0-2 707 0 0,-2 9 8697 0 0,8 25-9202 0 0,-4-2-580 0 0,1 1-1 0 0,-1-1 1 0 0,0 2-1 0 0,-1-1 0 0 0,0 1 1 0 0,0 0-1 0 0,7 13 0 0 0,28 65 307 0 0,-30-62-259 0 0,4 15 158 0 0,12 46-1 0 0,8 24 101 0 0,-31-99-362 0 0,7 16 100 0 0,26 50 0 0 0,-33-69-98 0 0,1 0 0 0 0,0 0 1 0 0,0-1-1 0 0,0 1 0 0 0,1-1 1 0 0,0-1-1 0 0,0 1 1 0 0,0-1-1 0 0,1 0 0 0 0,0 0 1 0 0,11 5-1 0 0,-15-9-6 0 0,-1 1 0 0 0,1-1 1 0 0,-1 0-1 0 0,1-1 0 0 0,-1 1 0 0 0,1 0 0 0 0,0-1 0 0 0,-1 0 0 0 0,1 0 0 0 0,0 1 1 0 0,-1-1-1 0 0,1-1 0 0 0,0 1 0 0 0,-1 0 0 0 0,1-1 0 0 0,0 1 0 0 0,-1-1 1 0 0,1 0-1 0 0,-1 0 0 0 0,1 0 0 0 0,2-1 0 0 0,-2-1 9 0 0,0 1 0 0 0,0-1 0 0 0,0 1 0 0 0,0-1 0 0 0,0 0 0 0 0,0 0 0 0 0,-1 0 0 0 0,0-1-1 0 0,1 1 1 0 0,-1 0 0 0 0,0-1 0 0 0,-1 0 0 0 0,3-5 0 0 0,2-11 145 0 0,0-1 0 0 0,-1 0 1 0 0,-1-1-1 0 0,-1 1 0 0 0,-1-1 0 0 0,-1 1 0 0 0,-1-1 1 0 0,-1 0-1 0 0,-6-33 0 0 0,-24-117 449 0 0,24 134-616 0 0,6 36-271 0 0,1 2-127 0 0,0 0-39 0 0,0 0-150 0 0,0 0-613 0 0,3 0-272 0 0,7 2-53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14.8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5527 0 0,'0'0'423'0'0,"0"0"122"0"0,0 0 1549 0 0,0 0 707 0 0,0 0 140 0 0,0 0-206 0 0,2 1-992 0 0,1 2-1413 0 0,0 0 1 0 0,0 0 0 0 0,-1 1 0 0 0,0-1 0 0 0,1 1 0 0 0,-1-1 0 0 0,0 1-1 0 0,-1 0 1 0 0,1 0 0 0 0,-1 0 0 0 0,1 0 0 0 0,-1 0 0 0 0,-1 0 0 0 0,1 0-1 0 0,0 0 1 0 0,-1 5 0 0 0,1 12-54 0 0,-1-1-1 0 0,-3 21 1 0 0,2-34-94 0 0,-4 52 147 0 0,3 1 0 0 0,2 0 1 0 0,8 60-1 0 0,-6-104-246 0 0,1-1 0 0 0,1 1 0 0 0,6 15 0 0 0,-8-25-64 0 0,1 1 0 0 0,0-1-1 0 0,0 0 1 0 0,0 0 0 0 0,0-1 0 0 0,1 1-1 0 0,0-1 1 0 0,1 0 0 0 0,8 9-1 0 0,-10-12-4 0 0,1 1-1 0 0,-1-1 0 0 0,1 0 0 0 0,0 0 0 0 0,0-1 0 0 0,-1 1 0 0 0,1-1 1 0 0,0 0-1 0 0,0 0 0 0 0,1 0 0 0 0,-1-1 0 0 0,0 1 0 0 0,0-1 0 0 0,0 0 1 0 0,0 0-1 0 0,0 0 0 0 0,0-1 0 0 0,1 1 0 0 0,4-3 0 0 0,7-1 54 0 0,0-2 0 0 0,0 0 0 0 0,21-12 0 0 0,-14 7-48 0 0,10-7-149 0 0,-32 17-603 0 0,-1 1-248 0 0,0 0-1560 0 0,0 0-6059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15.2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0 254 15663 0 0,'0'0'1207'0'0,"0"0"-552"0"0,0 0 610 0 0,0 0 352 0 0,3 1 71 0 0,16 6-378 0 0,0 0 0 0 0,-1 2 0 0 0,22 13-1 0 0,-21-11-1023 0 0,1-1-1 0 0,-1-1 1 0 0,23 8-1 0 0,-31-15-274 0 0,-2 0-147 0 0,-8-2-573 0 0,-1 0-261 0 0,1-1-1611 0 0,5-6-6231 0 0</inkml:trace>
  <inkml:trace contextRef="#ctx0" brushRef="#br0" timeOffset="1">9 120 9671 0 0,'0'0'748'0'0,"1"-1"-38"0"0,17-21 9230 0 0,2 3-5438 0 0,-9 11-4093 0 0,1 0-1 0 0,0 0 1 0 0,0 1-1 0 0,14-6 1 0 0,-11 6-413 0 0,1 1 0 0 0,1 0 0 0 0,17-4 0 0 0,-5 6-2696 0 0,0 3-3848 0 0,-7 3-1363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15.5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72 104 10591 0 0,'0'0'819'0'0,"0"-2"-534"0"0,0-9-234 0 0,-1-3 7454 0 0,-5 7-3174 0 0,4 6-3233 0 0,2 1-331 0 0,-2 2-147 0 0,-2 2-488 0 0,-1 1-1 0 0,1 0 0 0 0,0 0 1 0 0,0 1-1 0 0,1-1 0 0 0,-1 1 1 0 0,1-1-1 0 0,0 1 1 0 0,1 0-1 0 0,-1 1 0 0 0,1-1 1 0 0,-2 10-1 0 0,-1 8 1 0 0,-3 50 0 0 0,6-44-85 0 0,1 0 1 0 0,2 0-1 0 0,1-1 0 0 0,1 1 0 0 0,1 0 0 0 0,13 40 1 0 0,-15-61-43 0 0,1-1-1 0 0,0-1 1 0 0,1 1 0 0 0,0 0 0 0 0,0-1 0 0 0,1 0 0 0 0,0 0 0 0 0,0 0-1 0 0,1-1 1 0 0,9 10 0 0 0,7 0-5 0 0,-10-14 0 0 0,-5-2 0 0 0,-4 1 3 0 0,0-1 0 0 0,0 1 0 0 0,0-1 0 0 0,0 0 0 0 0,0 0 0 0 0,0 0 0 0 0,1-1 0 0 0,-1 1-1 0 0,0-1 1 0 0,0 0 0 0 0,3-1 0 0 0,3-1 15 0 0,-2 1 0 0 0,1-1 0 0 0,-1 0 0 0 0,0-1 0 0 0,0 0 0 0 0,0 0 0 0 0,-1 0-1 0 0,1-1 1 0 0,-1 0 0 0 0,0 0 0 0 0,-1-1 0 0 0,1 1 0 0 0,-1-1 0 0 0,0-1 0 0 0,0 1-1 0 0,-1 0 1 0 0,0-1 0 0 0,0 0 0 0 0,-1 0 0 0 0,5-13 0 0 0,5-12 141 0 0,-7 18-51 0 0,0 1-1 0 0,-1-1 0 0 0,0 0 0 0 0,-2-1 0 0 0,1 1 0 0 0,1-24 0 0 0,-6-1 7 0 0,-2-1 0 0 0,-1 1 0 0 0,-14-55 0 0 0,14 74-106 0 0,2 11-7 0 0,0-3-10 0 0,0 1 0 0 0,-1-1 0 0 0,0 1 1 0 0,-1 0-1 0 0,-8-18 0 0 0,12 29-49 0 0,0 0 0 0 0,-1 0 0 0 0,1-1-1 0 0,0 1 1 0 0,0 0 0 0 0,0 0 0 0 0,0-1 0 0 0,0 1 0 0 0,0 0 0 0 0,-1 0-1 0 0,1 0 1 0 0,0-1 0 0 0,0 1 0 0 0,0 0 0 0 0,-1 0 0 0 0,1 0-1 0 0,0 0 1 0 0,0-1 0 0 0,0 1 0 0 0,-1 0 0 0 0,1 0 0 0 0,0 0 0 0 0,0 0-1 0 0,-1 0 1 0 0,1 0 0 0 0,0 0 0 0 0,0 0 0 0 0,-1 0 0 0 0,1 0 0 0 0,-1 0-1 0 0,-4 6-3343 0 0,4-4 2880 0 0,-8 11-8491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16.1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0 173 6447 0 0,'0'0'499'0'0,"1"-2"-328"0"0,6-14 251 0 0,-6 14 1674 0 0,-1 2 724 0 0,0 0 144 0 0,0 0-213 0 0,0 0-1027 0 0,0 0-452 0 0,0 0-90 0 0,0 0-138 0 0,1 2-500 0 0,2 4-428 0 0,0-1 0 0 0,-1 1 0 0 0,1 0 0 0 0,-1 0-1 0 0,-1-1 1 0 0,1 1 0 0 0,1 12 0 0 0,1 51 159 0 0,-2-36-182 0 0,-3 156 106 0 0,-1-143-94 0 0,-17 138 1079 0 0,19-182-1041 0 0,0-2-41 0 0,0 0-19 0 0,0 0-3 0 0,0 0 3 0 0,1-2 10 0 0,5-8-21 0 0,-1-1 0 0 0,-1 0 0 0 0,0 0 0 0 0,0 0 0 0 0,3-17 0 0 0,6-63 200 0 0,-7 47-101 0 0,7-61 232 0 0,6-41 191 0 0,-15 125-494 0 0,1 1 0 0 0,0 0 0 0 0,2 0 0 0 0,0 0 0 0 0,2 1 0 0 0,0 0 0 0 0,0 0 0 0 0,2 1 0 0 0,18-24 0 0 0,-25 38-88 0 0,0 0 0 0 0,0 0-1 0 0,0 0 1 0 0,1 0 0 0 0,-1 1 0 0 0,1 0 0 0 0,0 0-1 0 0,0 0 1 0 0,0 0 0 0 0,0 1 0 0 0,1 0 0 0 0,-1 0-1 0 0,1 0 1 0 0,-1 1 0 0 0,1 0 0 0 0,-1 0-1 0 0,1 0 1 0 0,8 0 0 0 0,4 4-12 0 0,-14 1 0 0 0,-2-2 0 0 0,0 0 0 0 0,0-1 0 0 0,1 1 0 0 0,-2 0 1 0 0,1 0-1 0 0,0 0 0 0 0,0 0 0 0 0,-1 0 0 0 0,1 0 0 0 0,-1 0 1 0 0,1 1-1 0 0,-1-1 0 0 0,0 0 0 0 0,0 1 0 0 0,0-1 0 0 0,0 1 0 0 0,0-1 1 0 0,-1 1-1 0 0,1 0 0 0 0,-1-1 0 0 0,0 1 0 0 0,0 0 0 0 0,0-1 1 0 0,0 4-1 0 0,-2 4-4 0 0,0 0 0 0 0,0 0 1 0 0,-1-1-1 0 0,-7 18 0 0 0,3-12-90 0 0,0 0-1 0 0,-16 21 0 0 0,14-22-37 0 0,0 1-1 0 0,-9 18 1 0 0,12-18 30 0 0,0 1 0 0 0,1-1 0 0 0,1 1 0 0 0,1 0 0 0 0,0 0 0 0 0,0 0-1 0 0,2 0 1 0 0,0 17 0 0 0,1-26 99 0 0,1-1 0 0 0,-1 1 0 0 0,1 0 0 0 0,1 0 0 0 0,0-1 0 0 0,-1 1 0 0 0,2-1 1 0 0,-1 1-1 0 0,1-1 0 0 0,0 0 0 0 0,0 0 0 0 0,1 0 0 0 0,0-1 0 0 0,0 1 0 0 0,0-1 0 0 0,1 0 0 0 0,-1 0 0 0 0,1 0 0 0 0,0-1 0 0 0,1 0 0 0 0,10 7 0 0 0,-8-6 7 0 0,-3-2 2 0 0,-1 0 0 0 0,1-1 0 0 0,0 0 0 0 0,1 0 0 0 0,-1 0 0 0 0,0-1 0 0 0,1 1 0 0 0,-1-1 0 0 0,8 0 0 0 0,2 1 54 0 0,0-3-47 0 0,-11-2-15 0 0,-2 1 3 0 0,4-1-378 0 0,0 0 0 0 0,0-1 0 0 0,0 0 0 0 0,-1 0 0 0 0,1 0 0 0 0,-1-1 1 0 0,-1 0-1 0 0,1 0 0 0 0,4-6 0 0 0,0-4-958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16.6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244 102 11055 0 0,'0'0'506'0'0,"0"0"-10"0"0,-2 1-318 0 0,-37 54 8958 0 0,4 2-5242 0 0,12-13-3535 0 0,1 2-1 0 0,-15 50 0 0 0,3-12-174 0 0,20-52-59 0 0,-15 51 1 0 0,22-64-21 0 0,5-15 140 0 0,9-14-144 0 0,25-44-30 0 0,-1-1 1 0 0,37-97-1 0 0,-43 80 59 0 0,26-71 320 0 0,-35 105 368 0 0,33-59-1 0 0,-48 95-569 0 0,-1 2-35 0 0,0 0-18 0 0,0 0-3 0 0,2 2-19 0 0,1 0-157 0 0,-1 1-1 0 0,0-1 0 0 0,0 1 0 0 0,0-1 1 0 0,0 1-1 0 0,0 0 0 0 0,0 0 0 0 0,-1 0 1 0 0,0 0-1 0 0,1 1 0 0 0,-1-1 1 0 0,0 0-1 0 0,-1 0 0 0 0,2 7 0 0 0,0 6 41 0 0,-1 32-1 0 0,0-11 5 0 0,5 43 50 0 0,7 132 28 0 0,-13-157-239 0 0,-2 1 1 0 0,-11 61-1 0 0,13-116-390 0 0,-1 6 1110 0 0,-2-4-6177 0 0,-4-1-3811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16.9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 11975 0 0,'0'0'547'0'0,"0"0"-11"0"0,0 0 68 0 0,0 0 1556 0 0,2 1 720 0 0,4 2-1590 0 0,-1-1 0 0 0,1 0 1 0 0,-1 0-1 0 0,11 1 0 0 0,25 0 1731 0 0,46-12-2501 0 0,-24 2-252 0 0,-50 5-1134 0 0,0 0 0 0 0,14-4 0 0 0,-22 5-59 0 0,12-3-8299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17.2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11 8287 0 0,'0'0'639'0'0,"0"-2"-415"0"0,1-5 209 0 0,0 5 1685 0 0,-1 2 731 0 0,0 0 139 0 0,0 0-185 0 0,0 0-884 0 0,0 0-389 0 0,0 0-81 0 0,0 0-137 0 0,0 0-536 0 0,0 0-229 0 0,-1 3-47 0 0,-4 20 133 0 0,-4 40 0 0 0,2-9-461 0 0,0-12-129 0 0,2 0 0 0 0,2 0-1 0 0,4 74 1 0 0,3-87 117 0 0,9 34 0 0 0,-12-59-117 0 0,1 1 0 0 0,-1-1 0 0 0,1 1 0 0 0,0-1 0 0 0,0 0 0 0 0,0 0 0 0 0,1 0 0 0 0,-1 0 0 0 0,1 0 0 0 0,0 0 0 0 0,0-1 0 0 0,0 1 0 0 0,1-1 0 0 0,-1 0 0 0 0,1 0 0 0 0,0 0 0 0 0,0 0 0 0 0,0-1 0 0 0,6 3 0 0 0,-3-2-12 0 0,1 0 1 0 0,-1-1 0 0 0,1 0-1 0 0,-1 0 1 0 0,1-1 0 0 0,0 0-1 0 0,0 0 1 0 0,0-1 0 0 0,0 0-1 0 0,14-2 1 0 0,4-2-230 0 0,0-1 0 0 0,0-2 0 0 0,-1 0 1 0 0,42-19-1 0 0,-56 21-469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3:4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42 7487 0 0,'0'0'340'0'0,"0"0"-5"0"0,0 0-102 0 0,0 0 367 0 0,0 0 186 0 0,0 0 40 0 0,-2-1-7 0 0,-5-2-56 0 0,6 2-25 0 0,1 1-2 0 0,0 0-2 0 0,-11-11 2096 0 0,-3-12 614 0 0,13 22-2989 0 0,1 1-7 0 0,0 0-7 0 0,0 0-1 0 0,0 0-19 0 0,0 0-77 0 0,0 0-30 0 0,0 0-9 0 0,-1-1-16 0 0,-2 1-145 0 0,0 0 0 0 0,0 0 0 0 0,1 0 0 0 0,-1 0 0 0 0,0 1 0 0 0,1-1 0 0 0,-1 1-1 0 0,0-1 1 0 0,-4 3 0 0 0,5-2-16 0 0,-8 7 127 0 0,7-5-168 0 0,-1 0 1 0 0,1 1 0 0 0,0-1-1 0 0,0 1 1 0 0,0 0 0 0 0,1 0-1 0 0,-1 0 1 0 0,-2 8-1 0 0,-9 13 278 0 0,11-22-328 0 0,-6 18 131 0 0,-3 3-134 0 0,3-6 134 0 0,1 1 0 0 0,-9 31 0 0 0,11-31-62 0 0,6-17-89 0 0,-2 15 154 0 0,2-13-85 0 0,0 8-14 0 0,2 2 5 0 0,1 1-10 0 0,2-1-43 0 0,0-1 18 0 0,1 1-20 0 0,0-1 20 0 0,0 1-20 0 0,2 9 38 0 0,-5-16-20 0 0,15 17 102 0 0,-15-19-116 0 0,6 6 46 0 0,2-1-7 0 0,-8-7-47 0 0,0-1-1 0 0,1 1 1 0 0,-1-1 0 0 0,0 0-1 0 0,0 0 1 0 0,1 0-1 0 0,-1-1 1 0 0,1 1 0 0 0,0-1-1 0 0,5 2 1 0 0,0-1-9 0 0,-4-1 21 0 0,0 0 0 0 0,1 0 0 0 0,-1 0 0 0 0,0 0-1 0 0,1-1 1 0 0,-1 0 0 0 0,0-1 0 0 0,0 1 0 0 0,1-1 0 0 0,-1 0 0 0 0,0 0 0 0 0,8-3 0 0 0,-9 3-8 0 0,-1 1-1 0 0,1-1 0 0 0,-1-1 1 0 0,0 1-1 0 0,1 0 1 0 0,-1-1-1 0 0,4-2 1 0 0,-1 0-5 0 0,-4 3-4 0 0,1 0 0 0 0,-1-1-1 0 0,0 0 1 0 0,0 1-1 0 0,0-1 1 0 0,0 0-1 0 0,0 0 1 0 0,0 0 0 0 0,0 0-1 0 0,1-4 1 0 0,2 0-5 0 0,3-4 3 0 0,18-29 152 0 0,-24 35-151 0 0,1 0 0 0 0,-1 0 0 0 0,1 0 0 0 0,0 1-1 0 0,5-6 1 0 0,26-30-1 0 0,-15 17-11 0 0,-11 10 0 0 0,-1 1 3 0 0,-2 2 29 0 0,-5 2-14 0 0,1 3-7 0 0,-1 1 0 0 0,0-1 0 0 0,0 0 0 0 0,0 1 0 0 0,0-1-1 0 0,0 0 1 0 0,-1 1 0 0 0,0-1 0 0 0,1 0 0 0 0,-2 1-1 0 0,1-1 1 0 0,0 1 0 0 0,-1-1 0 0 0,1 1 0 0 0,-1 0 0 0 0,0 0-1 0 0,-2-3 1 0 0,-5-10 8 0 0,6 11-8 0 0,0 0-1 0 0,0 0 1 0 0,-1 0 0 0 0,1 1 0 0 0,-1-1 0 0 0,-5-3 0 0 0,-11-15 41 0 0,15 19-41 0 0,0 0 1 0 0,0-1-1 0 0,-1 2 0 0 0,1-1 1 0 0,-1 1-1 0 0,0-1 1 0 0,1 1-1 0 0,-1 1 0 0 0,-1-1 1 0 0,1 1-1 0 0,0 0 1 0 0,-7 0-1 0 0,0-1 7 0 0,1 1-1 0 0,-1 1 1 0 0,1 1-1 0 0,-1-1 1 0 0,-18 4-1 0 0,20-2-6 0 0,0 2-1 0 0,0 0 1 0 0,0 0 0 0 0,1 1-1 0 0,-20 10 1 0 0,24-12-11 0 0,-1 2 0 0 0,1-1 0 0 0,0 1 0 0 0,1 0 0 0 0,-1 0 0 0 0,1 1 0 0 0,-1-1 0 0 0,1 1 0 0 0,1 0 0 0 0,-1 1 0 0 0,1-1 0 0 0,0 1 0 0 0,-4 7 0 0 0,5-8-226 0 0,0 0-1 0 0,1 0 1 0 0,0 0-1 0 0,0 0 1 0 0,0 0-1 0 0,1 0 1 0 0,-1 6-1 0 0,0 5-761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17.9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51 199 10135 0 0,'0'0'464'0'0,"0"-2"-9"0"0,-4-31 74 0 0,2 26 3423 0 0,2 4 1755 0 0,0 5-695 0 0,0 1-3125 0 0,-1 3-3832 0 0,-3 32 2504 0 0,2 44-1 0 0,-1 11-152 0 0,-26 122 63 0 0,24-193-507 0 0,5-20-218 0 0,0-2-87 0 0,0 0-10 0 0,12-25-1055 0 0,7-67-189 0 0,-14 58 1339 0 0,3-27 216 0 0,-1-63 0 0 0,-7 111 97 0 0,1-12 716 0 0,-1-1 1 0 0,-1 1 0 0 0,-7-33-1 0 0,8 56-288 0 0,0 2-40 0 0,0 0-10 0 0,0 0-30 0 0,0 0-125 0 0,0 0-56 0 0,0 0-13 0 0,9 13-1 0 0,25 45-187 0 0,-17-29 0 0 0,25 35 1 0 0,-7-22-22 0 0,3 0 0 0 0,70 59 0 0 0,-99-93 15 0 0,0 0-1 0 0,1-1 1 0 0,1 0 0 0 0,-1-1-1 0 0,1 0 1 0 0,0 0 0 0 0,21 6-1 0 0,-19-10-3 0 0,0-4-11 0 0,-9 0 6 0 0,0-1 0 0 0,-1 1 0 0 0,1 0 0 0 0,-1-1 0 0 0,1 0 0 0 0,-1 0 0 0 0,0 0 0 0 0,0 0 0 0 0,0 0 0 0 0,0-1 0 0 0,3-5 0 0 0,2-6 96 0 0,12-24 0 0 0,-18 32-73 0 0,6-10 59 0 0,-2 0 0 0 0,0 0 0 0 0,-1-1 0 0 0,0 1-1 0 0,-2-1 1 0 0,3-36 0 0 0,-2 0 79 0 0,1-56 43 0 0,-6 88-187 0 0,-1 0 0 0 0,0 0 0 0 0,-8-28 0 0 0,10 48-83 0 0,-11 24-2282 0 0,9-7-554 0 0,0 0-6619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18.3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13359 0 0,'0'0'1027'0'0,"0"0"-330"0"0,0 0 1103 0 0,0 0 551 0 0,0 0 106 0 0,0 0-189 0 0,0 0-903 0 0,0 0-394 0 0,0 0-78 0 0,3 0-105 0 0,-1 1-721 0 0,0 0 0 0 0,0 0 0 0 0,0 1 0 0 0,0-1 0 0 0,-1 0-1 0 0,1 1 1 0 0,0-1 0 0 0,0 1 0 0 0,-1-1 0 0 0,1 1 0 0 0,-1 0 0 0 0,0 0-1 0 0,1-1 1 0 0,-1 1 0 0 0,0 0 0 0 0,0 0 0 0 0,0 0 0 0 0,0 1 0 0 0,0 2-1 0 0,3 6-70 0 0,-2 1 0 0 0,3 19 0 0 0,-1-7 147 0 0,7 59 32 0 0,-8-55-101 0 0,1 0 0 0 0,1 0-1 0 0,11 33 1 0 0,-14-56-60 0 0,0-1 0 0 0,0 1 0 0 0,0 0 0 0 0,1-1 1 0 0,0 0-1 0 0,-1 1 0 0 0,2-1 0 0 0,-1 0 0 0 0,0-1 0 0 0,1 1 1 0 0,0 0-1 0 0,0-1 0 0 0,0 0 0 0 0,8 5 0 0 0,-9-6-4 0 0,1-1 0 0 0,0 1 0 0 0,-1-1-1 0 0,1 0 1 0 0,0 0 0 0 0,0 0 0 0 0,0 0-1 0 0,0-1 1 0 0,0 1 0 0 0,0-1 0 0 0,0 0 0 0 0,0-1-1 0 0,0 1 1 0 0,0-1 0 0 0,0 1 0 0 0,0-1-1 0 0,0 0 1 0 0,0-1 0 0 0,4-1 0 0 0,5-2-26 0 0,0-1 0 0 0,0-1 1 0 0,0 0-1 0 0,-1-1 0 0 0,0 0 0 0 0,-1 0 1 0 0,1-2-1 0 0,10-11 0 0 0,-22 21 1 0 0,6-7-456 0 0,-6 2-2687 0 0,0-4 1709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18.6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10 255 11055 0 0,'0'0'506'0'0,"0"0"-10"0"0,0 0 133 0 0,3 0 1731 0 0,35-13 6670 0 0,27-6-4692 0 0,98-13-2985 0 0,-144 27-2099 0 0,-17 4 397 0 0,0 0-873 0 0,-2 1-53 0 0</inkml:trace>
  <inkml:trace contextRef="#ctx0" brushRef="#br0" timeOffset="1">4 1 20071 0 0,'0'0'919'0'0,"0"0"-20"0"0,-1 2-577 0 0,-2 5-146 0 0,3-6-19 0 0,0 1-1 0 0,0 0 1 0 0,0-1-1 0 0,1 1 1 0 0,-1-1-1 0 0,0 1 1 0 0,1 0 0 0 0,-1-1-1 0 0,0 1 1 0 0,1-1-1 0 0,0 1 1 0 0,-1-1-1 0 0,2 2 1 0 0,0 0 312 0 0,-1-2-328 0 0,0 0-1 0 0,0 1 1 0 0,0-1-1 0 0,1 0 1 0 0,-1 0-1 0 0,1 1 1 0 0,-1-1-1 0 0,1 0 1 0 0,-1-1-1 0 0,1 1 1 0 0,-1 0-1 0 0,4 1 1 0 0,-2-1 100 0 0,2 1-124 0 0,0-1-1 0 0,0 1 0 0 0,0-1 1 0 0,-1 0-1 0 0,1-1 0 0 0,0 1 0 0 0,0-1 1 0 0,0 0-1 0 0,1 0 0 0 0,6-1 1 0 0,8-3-97 0 0,25-7 1 0 0,-21 4 29 0 0,80-21-2561 0 0,-79 22 1102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19.0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132 0 12439 0 0,'0'0'958'0'0,"0"0"-284"0"0,0 3 1133 0 0,-2 13 3952 0 0,-4 11-2161 0 0,-1 5-1255 0 0,4-11-1825 0 0,-7 41 109 0 0,-3 97 1 0 0,12-147-605 0 0,-1 0 1 0 0,0 0-1 0 0,0 1 1 0 0,-1-2-1 0 0,-1 1 0 0 0,0 0 1 0 0,0-1-1 0 0,-10 17 1 0 0,14-27-221 0 0,-1 1-1 0 0,0-1 1 0 0,0 1 0 0 0,1-1 0 0 0,-1 1 0 0 0,0-1-1 0 0,0 0 1 0 0,0 1 0 0 0,-1-1 0 0 0,1 0 0 0 0,0 0-1 0 0,0 0 1 0 0,-1 0 0 0 0,1 0 0 0 0,0 0 0 0 0,-1 0-1 0 0,1 0 1 0 0,-1-1 0 0 0,1 1 0 0 0,-1-1 0 0 0,0 1-1 0 0,1-1 1 0 0,-1 1 0 0 0,0-1 0 0 0,1 0 0 0 0,-1 0-1 0 0,0 0 1 0 0,1 0 0 0 0,-4 0 0 0 0,-8-4-1138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19.3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74 14279 0 0,'0'0'655'0'0,"0"0"-12"0"0,0 0-77 0 0,0 0 1209 0 0,0 0 576 0 0,0 0 118 0 0,0 0-235 0 0,0 0-1082 0 0,0 0-472 0 0,2 0-96 0 0,212-47 1922 0 0,-194 40-2440 0 0,1 2 1 0 0,0 0-1 0 0,-1 1 1 0 0,2 2-1 0 0,-1 0 1 0 0,22 1-1 0 0,-37 2-474 0 0,1 1 1 0 0,-1-1-1 0 0,1 1 1 0 0,-1 1-1 0 0,0-1 0 0 0,0 1 1 0 0,9 5-1 0 0,-3-1-450 0 0,-10-6-687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19.7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17 11055 0 0,'0'0'852'0'0,"0"0"-170"0"0,0 0 1368 0 0,-1 2 660 0 0,-1 3-1989 0 0,0 0 1 0 0,0 0 0 0 0,1 0-1 0 0,0 0 1 0 0,0 0 0 0 0,0 0-1 0 0,1 0 1 0 0,0 0 0 0 0,0 0-1 0 0,0 1 1 0 0,1 6 0 0 0,3 8-41 0 0,8 32 0 0 0,-3-19 147 0 0,28 98 136 0 0,-24-88-820 0 0,-9-29-131 0 0,0 1 8 0 0,1-1 0 0 0,10 21 0 0 0,-15-34-13 0 0,0-1-1 0 0,0 0 1 0 0,1 1 0 0 0,-1-1 0 0 0,0 1-1 0 0,0-1 1 0 0,0 0 0 0 0,1 1-1 0 0,-1-1 1 0 0,0 0 0 0 0,0 1 0 0 0,1-1-1 0 0,-1 0 1 0 0,0 1 0 0 0,1-1-1 0 0,-1 0 1 0 0,0 0 0 0 0,1 1-1 0 0,-1-1 1 0 0,0 0 0 0 0,1 0 0 0 0,-1 0-1 0 0,1 1 1 0 0,-1-1 0 0 0,0 0-1 0 0,1 0 1 0 0,-1 0 0 0 0,1 0 0 0 0,-1 0-1 0 0,0 0 1 0 0,1 0 0 0 0,-1 0-1 0 0,1 0 1 0 0,0-1-2 0 0,1 1-1 0 0,-1-1 1 0 0,0 1-1 0 0,0-1 1 0 0,0 0-1 0 0,0 1 1 0 0,0-1 0 0 0,-1 0-1 0 0,1 0 1 0 0,0 0-1 0 0,1-2 1 0 0,2-3-6 0 0,0 0 1 0 0,0 0-1 0 0,3-10 1 0 0,0 0 31 0 0,-1 0 0 0 0,0-1 0 0 0,5-30 0 0 0,1-10 23 0 0,-7 37-56 0 0,4-34 0 0 0,-8 47-9 0 0,1 6-12 0 0,2 12-25 0 0,0 1 54 0 0,15 37-7 0 0,5 9 0 0 0,24 33 0 0 0,-40-79 12 0 0,3 1 72 0 0,-7-12-71 0 0,2 2 102 0 0,-3-2-82 0 0,-1 0 1 0 0,1 0-1 0 0,-1-1 1 0 0,1 1-1 0 0,-1-1 0 0 0,1 1 1 0 0,0-1-1 0 0,-1 0 1 0 0,1 0-1 0 0,0 0 0 0 0,-1 0 1 0 0,1 0-1 0 0,-1-1 1 0 0,1 1-1 0 0,0-1 0 0 0,-1 0 1 0 0,1 0-1 0 0,-1 0 1 0 0,0 0-1 0 0,1 0 0 0 0,-1 0 1 0 0,5-4-1 0 0,2-1 60 0 0,0-1 0 0 0,0 0 0 0 0,0 0-1 0 0,9-11 1 0 0,-7 4-25 0 0,0 0 0 0 0,-1-1 0 0 0,0 1-1 0 0,-1-2 1 0 0,-1 1 0 0 0,-1-2 0 0 0,9-25 0 0 0,0-10-28 0 0,9-59 1 0 0,-15 54-2917 0 0,-9 55-4274 0 0,-1 2-2264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20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115 260 11519 0 0,'0'0'887'0'0,"0"0"-182"0"0,0 0 1409 0 0,0 0 676 0 0,0 0 140 0 0,-2 1-257 0 0,0-1-2439 0 0,1 2 0 0 0,-1-1 1 0 0,1 0-1 0 0,-1 0 1 0 0,1 0-1 0 0,-1 1 0 0 0,1-1 1 0 0,0 0-1 0 0,0 1 0 0 0,-1 0 1 0 0,1-1-1 0 0,0 1 0 0 0,1 0 1 0 0,-1-1-1 0 0,0 1 0 0 0,0 0 1 0 0,1 0-1 0 0,-1 0 0 0 0,1-1 1 0 0,-1 4-1 0 0,-1 3-209 0 0,0 1 0 0 0,1-1 0 0 0,-1 14 0 0 0,2 11 4 0 0,2 0 1 0 0,8 43-1 0 0,-7-61-18 0 0,1 0 1 0 0,0 0-1 0 0,1 0 0 0 0,0 0 1 0 0,2-1-1 0 0,0 0 0 0 0,9 14 1 0 0,-15-26 5 0 0,0 0 0 0 0,0 0 0 0 0,0-1 0 0 0,0 1 0 0 0,1-1 1 0 0,-1 1-1 0 0,1-1 0 0 0,-1 1 0 0 0,1-1 0 0 0,-1 0 0 0 0,1 0 0 0 0,0 0 1 0 0,0 0-1 0 0,0 0 0 0 0,-1 0 0 0 0,1 0 0 0 0,0 0 0 0 0,0-1 0 0 0,0 1 1 0 0,0-1-1 0 0,0 0 0 0 0,3 1 0 0 0,-2-2 24 0 0,0 1 0 0 0,0-1-1 0 0,0 0 1 0 0,0 0 0 0 0,0 0 0 0 0,0 0 0 0 0,0 0-1 0 0,0-1 1 0 0,0 1 0 0 0,0-1 0 0 0,-1 0-1 0 0,1 0 1 0 0,3-3 0 0 0,10-9 93 0 0,-1-1 0 0 0,0-1 0 0 0,-1 0 0 0 0,-1-1 0 0 0,0 0 0 0 0,-2-1 0 0 0,0 0 0 0 0,0-1 0 0 0,-2-1 0 0 0,0 1 0 0 0,7-29 0 0 0,-12 33-104 0 0,0-1 0 0 0,-1 1 0 0 0,-1-1 0 0 0,0 1 0 0 0,-1-1 0 0 0,-1 0 0 0 0,0 0 0 0 0,-1 1 0 0 0,-1-1 0 0 0,-1 0 0 0 0,0 1 0 0 0,-1 0 0 0 0,0-1-1 0 0,-1 1 1 0 0,-1 1 0 0 0,-9-17 0 0 0,10 22-28 0 0,0 0-1 0 0,-1 1 0 0 0,0 0 1 0 0,-1 0-1 0 0,0 0 0 0 0,0 1 0 0 0,-1-1 1 0 0,-14-9-1 0 0,18 14-1 0 0,0 0 0 0 0,-1 1 0 0 0,1 0 0 0 0,-1-1 0 0 0,0 1 0 0 0,0 1 0 0 0,0-1 0 0 0,0 1 0 0 0,0 0-1 0 0,0 0 1 0 0,0 0 0 0 0,0 1 0 0 0,0 0 0 0 0,0 0 0 0 0,-1 0 0 0 0,1 1 0 0 0,0 0 0 0 0,0-1 0 0 0,-6 3 0 0 0,2 1-5 0 0,1 0 0 0 0,-1 0-1 0 0,1 0 1 0 0,-1 1 0 0 0,1 0 0 0 0,1 1 0 0 0,-1 0-1 0 0,1 0 1 0 0,0 1 0 0 0,1 0 0 0 0,-1 0 0 0 0,-6 10-1 0 0,3-3-746 0 0,1 0 0 0 0,-8 18 0 0 0,8-13-3489 0 0,-7 25 1 0 0,4-8-4859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20.5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1 235 6911 0 0,'0'0'528'0'0,"0"0"170"0"0,0 0 1974 0 0,0 2 900 0 0,11 76 6078 0 0,-1 42-6627 0 0,5 37-2917 0 0,-4-85 9 0 0,-11-70 25 0 0,0-2 28 0 0,0 0 0 0 0,0 0 13 0 0,0 0 55 0 0,0 0 20 0 0,7-16 352 0 0,-1 5-434 0 0,6-29 218 0 0,-1 0 0 0 0,9-70 0 0 0,8-35-15 0 0,-20 115-288 0 0,31-95 279 0 0,-33 110-321 0 0,0 1-1 0 0,1-1 1 0 0,1 1 0 0 0,0 0 0 0 0,20-24-1 0 0,-25 34-34 0 0,0 1 0 0 0,1 0 0 0 0,-1-1-1 0 0,1 2 1 0 0,0-1 0 0 0,-1 0 0 0 0,1 1-1 0 0,1-1 1 0 0,-1 1 0 0 0,0 0 0 0 0,0 0-1 0 0,1 1 1 0 0,-1-1 0 0 0,1 1 0 0 0,7-1-1 0 0,0 4 43 0 0,-10-1-54 0 0,1 0 1 0 0,0 0 0 0 0,-1 1 0 0 0,1-1-1 0 0,-1 1 1 0 0,0-1 0 0 0,1 1 0 0 0,-1 0-1 0 0,0 0 1 0 0,0 0 0 0 0,0 0-1 0 0,0 0 1 0 0,0 0 0 0 0,-1 1 0 0 0,3 4-1 0 0,-2-3 1 0 0,0 0-1 0 0,-1 0 1 0 0,1 1-1 0 0,-1-1 0 0 0,0 1 1 0 0,-1-1-1 0 0,1 1 1 0 0,-1-1-1 0 0,0 6 0 0 0,-1 6-3 0 0,-1 0 0 0 0,-1-1-1 0 0,-1 1 1 0 0,-8 24-1 0 0,-9 21-456 0 0,-38 75-1 0 0,56-129 443 0 0,0 0 0 0 0,1 1 1 0 0,-1-1-1 0 0,2 1 0 0 0,-1-1 0 0 0,1 1 0 0 0,0 0 1 0 0,0-1-1 0 0,2 17 0 0 0,-1-18 14 0 0,1 1 0 0 0,0-1 0 0 0,0 1 0 0 0,1-1 0 0 0,0 0 0 0 0,0 0 0 0 0,0 1 0 0 0,1-1 0 0 0,0-1 1 0 0,0 1-1 0 0,0 0 0 0 0,5 5 0 0 0,0-3 23 0 0,-1 0 1 0 0,1-1-1 0 0,0 0 1 0 0,1 0-1 0 0,0-1 1 0 0,0 0 0 0 0,0 0-1 0 0,1-1 1 0 0,0 0-1 0 0,15 4 1 0 0,-7-3 21 0 0,-1-2 0 0 0,1 0 0 0 0,-1-1 0 0 0,1-1 0 0 0,28 0 0 0 0,-42-2-163 0 0,0-1 1 0 0,1 0-1 0 0,-1 0 1 0 0,0 0-1 0 0,0 0 0 0 0,0-1 1 0 0,0 0-1 0 0,0 1 0 0 0,-1-2 1 0 0,1 1-1 0 0,0 0 1 0 0,-1-1-1 0 0,4-3 0 0 0,2-2-1551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8:21.0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 14743 0 0,'0'0'1136'0'0,"0"0"-366"0"0,0 0 1240 0 0,0 0 622 0 0,-1 2 120 0 0,-2 5-1890 0 0,0 0 0 0 0,0 1 0 0 0,1-1 0 0 0,0 1-1 0 0,-2 8 1 0 0,3-2-692 0 0,0-1-1 0 0,1 1 1 0 0,0-1-1 0 0,3 21 1 0 0,47 255 975 0 0,-47-265-995 0 0,-1-14-24 0 0,-1 1 0 0 0,7 19 0 0 0,-7-28-43 0 0,1-1-61 0 0,0 0 1 0 0,0 0-1 0 0,0-1 1 0 0,0 1-1 0 0,0 0 1 0 0,0-1-1 0 0,1 0 1 0 0,2 1-1 0 0,-2-1-12 0 0,0-1 1 0 0,1 1-1 0 0,-1-1 0 0 0,0 0 0 0 0,0 0 0 0 0,1 0 0 0 0,-1-1 0 0 0,0 1 1 0 0,0-1-1 0 0,3-1 0 0 0,29-23 65 0 0,-27 20-48 0 0,17-15 12 0 0,-2-1 1 0 0,-1 0-1 0 0,0-2 1 0 0,-2 0-1 0 0,-1-2 1 0 0,17-27-1 0 0,2-14 90 0 0,40-94-1 0 0,-72 146-128 0 0,-6 8 0 0 0,-3 7 0 0 0,-4 4 0 0 0,-7 9-96 0 0,0 0 0 0 0,0 0 0 0 0,2 2 0 0 0,-19 25 0 0 0,12-15 28 0 0,-11 12 16 0 0,9-12 25 0 0,1 2 0 0 0,-20 34 0 0 0,35-52 26 0 0,1-1 1 0 0,0 1-1 0 0,0 0 1 0 0,1 1-1 0 0,0-1 1 0 0,0 0-1 0 0,1 1 1 0 0,1-1-1 0 0,0 1 1 0 0,0 0-1 0 0,1 0 1 0 0,0 10-1 0 0,2-12 6 0 0,-1-1-1 0 0,1 0 1 0 0,1 0 0 0 0,-1 1-1 0 0,1-1 1 0 0,0-1 0 0 0,1 1 0 0 0,0 0-1 0 0,0-1 1 0 0,0 0 0 0 0,1 0-1 0 0,6 7 1 0 0,-2-4 50 0 0,0 0 1 0 0,1 0-1 0 0,0-1 0 0 0,1 0 0 0 0,0-1 1 0 0,14 8-1 0 0,82 32-14 0 0,-51-28 71 0 0,-55-18-366 0 0,10 8-2561 0 0,-4-1-7837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10.8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128 114 11311 0 0,'0'0'522'0'0,"0"0"-13"0"0,-2 1-210 0 0,-6 7 448 0 0,2-2-64 0 0,0 0 0 0 0,0 0 0 0 0,1 1 1 0 0,0-1-1 0 0,-7 12 0 0 0,7-7-432 0 0,1 1 0 0 0,0-1 1 0 0,0 1-1 0 0,1 0 0 0 0,1 0 0 0 0,0 0 0 0 0,0 0 0 0 0,2 0 0 0 0,-1 0 0 0 0,2 1 0 0 0,2 20 1 0 0,-2-26-190 0 0,1-1 1 0 0,-1 0 0 0 0,1 0-1 0 0,0 1 1 0 0,1-2 0 0 0,0 1-1 0 0,0 0 1 0 0,0 0 0 0 0,1-1-1 0 0,-1 1 1 0 0,1-1 0 0 0,6 6-1 0 0,-4-5-22 0 0,0-1 0 0 0,0 1-1 0 0,1-1 1 0 0,0 0-1 0 0,0-1 1 0 0,0 1-1 0 0,0-1 1 0 0,1-1 0 0 0,8 4-1 0 0,1-1 15 0 0,1 0 0 0 0,0-1 0 0 0,0-1 1 0 0,0-1-1 0 0,0 0 0 0 0,37 0 0 0 0,-42-4-11 0 0,0 0 0 0 0,0-1 0 0 0,-1 0 1 0 0,1-1-1 0 0,0-1 0 0 0,-1 0 0 0 0,0-1 0 0 0,21-10 1 0 0,-24 10 18 0 0,-1 0 0 0 0,0-1 0 0 0,0 0 0 0 0,-1 0 1 0 0,0-1-1 0 0,0 0 0 0 0,0 0 0 0 0,-1-1 0 0 0,0 0 1 0 0,-1 0-1 0 0,1 0 0 0 0,4-12 0 0 0,-3 6 51 0 0,-2 0 0 0 0,1-1 0 0 0,-2 0 0 0 0,0 0-1 0 0,-1-1 1 0 0,0 1 0 0 0,-1-1 0 0 0,-1 1 0 0 0,-1-26 0 0 0,0 34-44 0 0,-1-1 0 0 0,0 0-1 0 0,0 0 1 0 0,-1 1 0 0 0,0-1 0 0 0,-1 1 0 0 0,1 0 0 0 0,-1 0 0 0 0,-1-1 0 0 0,1 2 0 0 0,-1-1 0 0 0,-1 0 0 0 0,1 1 0 0 0,-1 0 0 0 0,0 0-1 0 0,0 0 1 0 0,-1 1 0 0 0,0 0 0 0 0,0 0 0 0 0,-13-8 0 0 0,7 7 4 0 0,-1 0 0 0 0,0 1 1 0 0,0 0-1 0 0,0 1 0 0 0,0 1 0 0 0,-1 0 0 0 0,1 1 0 0 0,-1 0 0 0 0,0 1 0 0 0,0 1 1 0 0,0 0-1 0 0,-16 3 0 0 0,8 0-78 0 0,0 0 0 0 0,0 2 0 0 0,0 1 0 0 0,1 1 0 0 0,0 0 0 0 0,-36 19 0 0 0,42-18-142 0 0,-1 1 0 0 0,2 0 0 0 0,-22 19-1 0 0,31-24-167 0 0,0 1-1 0 0,1-1 1 0 0,0 1-1 0 0,0 0 1 0 0,0 1-1 0 0,0-1 1 0 0,1 1-1 0 0,0-1 1 0 0,0 1-1 0 0,1 0 1 0 0,0 0-1 0 0,-3 13 0 0 0,1 2-2403 0 0,3-1-4515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3:4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36 5063 0 0,'0'0'232'0'0,"0"0"275"0"0,0 0 1028 0 0,-2-1 449 0 0,-2-1 465 0 0,0 0 0 0 0,0 0 1 0 0,0-1-1 0 0,-7-4 1 0 0,5 0-1868 0 0,4 6-181 0 0,2 1-1 0 0,-3-3 87 0 0,3 2-424 0 0,0 1 1 0 0,0 0-1 0 0,0-1 0 0 0,0 1 1 0 0,0 0-1 0 0,-1-1 0 0 0,1 1 0 0 0,0 0 1 0 0,0-1-1 0 0,0 1 0 0 0,0 0 1 0 0,-1 0-1 0 0,1-1 0 0 0,0 1 0 0 0,0 0 1 0 0,-1 0-1 0 0,1 0 0 0 0,0-1 1 0 0,-1 1-1 0 0,1 0 0 0 0,0 0 0 0 0,-1 0 1 0 0,-1-1 31 0 0,1 1 0 0 0,-1 0 0 0 0,1 0 1 0 0,-1 0-1 0 0,1 0 0 0 0,-1 0 0 0 0,0 0 0 0 0,1 0 1 0 0,-3 1-1 0 0,2-1-14 0 0,2 0-1 0 0,-14 8 96 0 0,5-2-80 0 0,-7 9 57 0 0,13-8-50 0 0,-25 31 478 0 0,16-21-286 0 0,0 0 0 0 0,1 0-1 0 0,-17 35 1 0 0,27-48-271 0 0,-5 10 91 0 0,2 0-1 0 0,-5 21 1 0 0,5-21-35 0 0,1-1 0 0 0,-3 6 0 0 0,6-18-43 0 0,0 19-2 0 0,-2-1-16 0 0,2-16 7 0 0,3 14-7 0 0,0 10 45 0 0,-1-13-64 0 0,1 5 21 0 0,-3-17 3 0 0,10 17 6 0 0,-3-6 12 0 0,0 0-31 0 0,-4-8-5 0 0,0 0 1 0 0,0-1-1 0 0,0 1 0 0 0,0-1 0 0 0,1 0 1 0 0,0 0-1 0 0,-1 0 0 0 0,2 0 0 0 0,4 3 1 0 0,-2-2 5 0 0,37 29 222 0 0,-41-32-231 0 0,-1 0 12 0 0,0-1-1 0 0,0 0 1 0 0,0 1 0 0 0,1-1 0 0 0,-1 0 0 0 0,0 0 0 0 0,1 0 0 0 0,-1 0 0 0 0,1-1 0 0 0,2 2 0 0 0,-2-2 6 0 0,-1 0-1 0 0,1 1 1 0 0,0-1 0 0 0,-1 0-1 0 0,1 0 1 0 0,4-1 0 0 0,-3 1-13 0 0,1 0 46 0 0,16 0-35 0 0,-13 0 1 0 0,30 5 18 0 0,-31-4-38 0 0,-4-1 0 0 0,1 1 0 0 0,-1-1 0 0 0,1 0 0 0 0,-1 0 0 0 0,1-1 0 0 0,-1 1 0 0 0,1-1 0 0 0,4-1 0 0 0,-3 2 6 0 0,-1-1 1 0 0,0 0-1 0 0,0-1 0 0 0,0 1 0 0 0,0-1 1 0 0,0 1-1 0 0,4-3 0 0 0,28-25 45 0 0,-22 17-8 0 0,-10 10-30 0 0,10-15 98 0 0,-6 6-52 0 0,21-30 81 0 0,-25 34-124 0 0,0 1 1 0 0,0-1 0 0 0,0 0-1 0 0,-1 0 1 0 0,0-1 0 0 0,3-12-1 0 0,-5 16-15 0 0,2-5 15 0 0,-1-1-1 0 0,-1 0 1 0 0,0-1 0 0 0,0 1-1 0 0,-1 0 1 0 0,0 0 0 0 0,-1 0 0 0 0,0 0-1 0 0,-1 0 1 0 0,0 0 0 0 0,0 0-1 0 0,-1 0 1 0 0,0 1 0 0 0,-1-1-1 0 0,0 1 1 0 0,-8-13 0 0 0,-5-11 79 0 0,11 21-52 0 0,0-1 0 0 0,-1 2 0 0 0,-15-21 1 0 0,19 28-39 0 0,-1 1 1 0 0,1 0 0 0 0,0 0 0 0 0,-1 0 0 0 0,0 0 0 0 0,1 0 0 0 0,-1 1 0 0 0,0 0 0 0 0,0 0 0 0 0,-1 0 0 0 0,1 0 0 0 0,0 1 0 0 0,-1-1-1 0 0,1 1 1 0 0,-8-1 0 0 0,0 2 1 0 0,-1-1-1 0 0,1 2 1 0 0,0-1-1 0 0,0 2 0 0 0,0 0 1 0 0,0 0-1 0 0,1 1 1 0 0,-1 0-1 0 0,1 1 0 0 0,-15 7 1 0 0,11-4-223 0 0,0 2 0 0 0,0-1 0 0 0,0 2 0 0 0,1 0 0 0 0,1 1 0 0 0,-21 19 0 0 0,4 6-3752 0 0,18-18-5484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11.3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152 48 7831 0 0,'0'0'603'0'0,"-1"-1"-396"0"0,-5 0 320 0 0,0 0 0 0 0,0 0 0 0 0,0 1 0 0 0,-9-1 0 0 0,12 2-180 0 0,0-1-1 0 0,0 1 1 0 0,0 0-1 0 0,0 0 0 0 0,0 0 1 0 0,0 0-1 0 0,0 0 0 0 0,0 1 1 0 0,1-1-1 0 0,-1 1 0 0 0,-2 2 1 0 0,-2 1-126 0 0,1 0 0 0 0,0 1 1 0 0,1 0-1 0 0,-1 0 0 0 0,1 1 1 0 0,0-1-1 0 0,1 1 1 0 0,0 0-1 0 0,0 0 0 0 0,0 0 1 0 0,1 1-1 0 0,0 0 0 0 0,0-1 1 0 0,1 1-1 0 0,0 0 0 0 0,-1 8 1 0 0,2-1-95 0 0,0-1 1 0 0,0 0-1 0 0,2 0 1 0 0,-1 1-1 0 0,2-1 1 0 0,0 0-1 0 0,1 0 1 0 0,6 20-1 0 0,0-7 290 0 0,18 38 0 0 0,-20-53-299 0 0,-1 0 1 0 0,1 0-1 0 0,1-1 0 0 0,0 0 1 0 0,13 13-1 0 0,-16-19-101 0 0,0 0-1 0 0,0-1 1 0 0,1 1 0 0 0,0-1-1 0 0,0-1 1 0 0,0 1 0 0 0,1-1-1 0 0,-1 0 1 0 0,1 0-1 0 0,-1 0 1 0 0,1-1 0 0 0,0 0-1 0 0,0-1 1 0 0,0 0 0 0 0,0 0-1 0 0,0 0 1 0 0,14-1 0 0 0,-13-1-8 0 0,0 0 1 0 0,-1 0 0 0 0,1-1 0 0 0,0 0-1 0 0,-1-1 1 0 0,1 0 0 0 0,-1 0 0 0 0,0-1 0 0 0,0 1-1 0 0,0-2 1 0 0,0 1 0 0 0,-1-1 0 0 0,0 0 0 0 0,0 0-1 0 0,11-12 1 0 0,-6 4 50 0 0,0-2 0 0 0,-1 1 0 0 0,-1-1 0 0 0,0-1 0 0 0,-1 0 0 0 0,-1 0 0 0 0,0-1 0 0 0,6-25 0 0 0,-6 16 97 0 0,-2-1 1 0 0,-1 1-1 0 0,-1-1 0 0 0,-2-53 1 0 0,-1 73-108 0 0,-1-1 1 0 0,0 1-1 0 0,0 0 1 0 0,0-1-1 0 0,-1 1 1 0 0,0 0-1 0 0,-1 0 1 0 0,0 0-1 0 0,0 1 1 0 0,0-1-1 0 0,-8-11 1 0 0,8 14-16 0 0,0 1 0 0 0,-1-1-1 0 0,1 1 1 0 0,-1-1 0 0 0,0 1 0 0 0,0 0 0 0 0,0 1 0 0 0,0-1-1 0 0,0 1 1 0 0,-1-1 0 0 0,1 1 0 0 0,-1 1 0 0 0,0-1 0 0 0,1 0-1 0 0,-1 1 1 0 0,0 0 0 0 0,0 1 0 0 0,-8-1 0 0 0,3 1-14 0 0,-1 0 0 0 0,1 1 0 0 0,-1 1 0 0 0,1 0 0 0 0,0 0 0 0 0,0 1 0 0 0,0 0 0 0 0,0 1 0 0 0,-10 5 0 0 0,2 0-370 0 0,1 1 1 0 0,0 0-1 0 0,-30 25 1 0 0,9 3-3272 0 0,22-20-3811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11.9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137 247 14943 0 0,'0'0'687'0'0,"0"0"-16"0"0,-2 0-431 0 0,-3 0-89 0 0,0 1 0 0 0,0-1 0 0 0,0 1 1 0 0,0 0-1 0 0,0 0 0 0 0,1 0 0 0 0,-1 1 1 0 0,0-1-1 0 0,1 1 0 0 0,-1 0 0 0 0,1 1 1 0 0,-1-1-1 0 0,1 1 0 0 0,0 0 0 0 0,0 0 1 0 0,1 0-1 0 0,-1 1 0 0 0,0-1 0 0 0,1 1 1 0 0,0 0-1 0 0,0 0 0 0 0,0 0 0 0 0,0 0 1 0 0,1 0-1 0 0,0 1 0 0 0,0-1 0 0 0,0 1 1 0 0,0-1-1 0 0,1 1 0 0 0,-1 0 0 0 0,0 7 1 0 0,1-2-89 0 0,0 1 1 0 0,1 0 0 0 0,0 0 0 0 0,1 0-1 0 0,0 0 1 0 0,0 0 0 0 0,1 0 0 0 0,1 0 0 0 0,0-1-1 0 0,5 12 1 0 0,-5-14-10 0 0,1-1-1 0 0,0 0 1 0 0,0 0-1 0 0,1 0 1 0 0,0 0 0 0 0,0-1-1 0 0,0 0 1 0 0,1 0-1 0 0,0 0 1 0 0,0-1-1 0 0,0 0 1 0 0,1 0 0 0 0,0-1-1 0 0,10 6 1 0 0,-10-7-23 0 0,0 0 0 0 0,0-1 0 0 0,0 1 0 0 0,0-1 0 0 0,1-1 0 0 0,-1 1 0 0 0,1-1 0 0 0,-1-1 0 0 0,1 1 0 0 0,0-1 0 0 0,-1-1 0 0 0,1 1 0 0 0,-1-1 1 0 0,1-1-1 0 0,-1 1 0 0 0,14-6 0 0 0,-11 3-14 0 0,-1 0 0 0 0,0-1 0 0 0,0 0 0 0 0,0 0 0 0 0,0-1 0 0 0,-1 0 0 0 0,0-1 0 0 0,-1 1 0 0 0,1-2 0 0 0,-1 1 0 0 0,-1-1 0 0 0,7-9 0 0 0,-3 2 127 0 0,0-1 0 0 0,-1-1-1 0 0,-1 1 1 0 0,0-1 0 0 0,-1-1 0 0 0,-1 1-1 0 0,4-21 1 0 0,-8 27-42 0 0,0-1 0 0 0,-1 1 0 0 0,0 0 1 0 0,-1 0-1 0 0,0 0 0 0 0,-1 0 0 0 0,0-1 0 0 0,-1 1 0 0 0,0 0 1 0 0,-1 0-1 0 0,0 1 0 0 0,-1-1 0 0 0,-4-10 0 0 0,0 6-7 0 0,0 0 0 0 0,0 1-1 0 0,-2 0 1 0 0,0 0 0 0 0,0 1-1 0 0,-1 1 1 0 0,-18-17 0 0 0,23 24-81 0 0,1 0 0 0 0,-1 1 0 0 0,0 0-1 0 0,0 0 1 0 0,-1 1 0 0 0,1-1 0 0 0,-1 1 0 0 0,0 1 0 0 0,0-1 0 0 0,0 1 0 0 0,0 0 0 0 0,0 1 0 0 0,0 0 0 0 0,-1 0 0 0 0,1 0-1 0 0,0 1 1 0 0,-1 0 0 0 0,1 1 0 0 0,-10 1 0 0 0,7 0-33 0 0,1 1-1 0 0,-1-1 0 0 0,1 2 1 0 0,0 0-1 0 0,0 0 1 0 0,1 0-1 0 0,-1 1 1 0 0,1 0-1 0 0,0 1 1 0 0,0 0-1 0 0,-12 12 0 0 0,12-9-527 0 0,1 0-1 0 0,0 0 0 0 0,1 0 0 0 0,0 1 0 0 0,0 0 0 0 0,1 0 0 0 0,0 0 1 0 0,1 1-1 0 0,-6 20 0 0 0,3 3-7415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12.3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0 10591 0 0,'0'0'819'0'0,"-2"3"-534"0"0,-10 16 1808 0 0,-17 33 0 0 0,25-43-1612 0 0,0-1 0 0 0,1 1 0 0 0,0 1-1 0 0,1-1 1 0 0,0 0 0 0 0,-2 19 0 0 0,4-24-396 0 0,-1 6 24 0 0,1 0-1 0 0,0-1 0 0 0,0 1 1 0 0,1 0-1 0 0,0 0 0 0 0,1-1 1 0 0,3 14-1 0 0,1-6-29 0 0,1-1 0 0 0,0 0 0 0 0,1 0 0 0 0,12 18 0 0 0,-15-27-54 0 0,-1-1 0 0 0,2 0 0 0 0,-1 0 0 0 0,1 0 0 0 0,-1-1-1 0 0,2 0 1 0 0,-1 0 0 0 0,0 0 0 0 0,1-1 0 0 0,0 0 0 0 0,13 6 0 0 0,-10-6 30 0 0,1-1 1 0 0,-1 0-1 0 0,1 0 1 0 0,20 2-1 0 0,-26-5-1 0 0,0 1-1 0 0,0-2 1 0 0,1 1-1 0 0,-1 0 1 0 0,0-1-1 0 0,0 0 1 0 0,0 0-1 0 0,0-1 1 0 0,0 0-1 0 0,0 1 1 0 0,0-2-1 0 0,5-2 1 0 0,-3 1 33 0 0,-1 0-1 0 0,0-1 1 0 0,-1 0 0 0 0,1 0 0 0 0,-1 0 0 0 0,0 0 0 0 0,0-1-1 0 0,0 0 1 0 0,-1 0 0 0 0,0 0 0 0 0,0-1 0 0 0,-1 1-1 0 0,0-1 1 0 0,0 0 0 0 0,0 0 0 0 0,-1 0 0 0 0,0 0 0 0 0,0-1-1 0 0,-1 1 1 0 0,0 0 0 0 0,0-1 0 0 0,-1 1 0 0 0,0-1-1 0 0,-1-7 1 0 0,0 2-14 0 0,-1 1 0 0 0,0 0-1 0 0,-1 0 1 0 0,0 0 0 0 0,-1 1-1 0 0,-1-1 1 0 0,1 1 0 0 0,-2 0-1 0 0,0 0 1 0 0,0 1 0 0 0,-1-1-1 0 0,0 1 1 0 0,-16-17 0 0 0,15 19-29 0 0,0 0 1 0 0,-1 1 0 0 0,1 0-1 0 0,-2 0 1 0 0,-17-10-1 0 0,23 15-50 0 0,0 1 0 0 0,0-1 0 0 0,0 1-1 0 0,0 0 1 0 0,0 0 0 0 0,0 0 0 0 0,0 1-1 0 0,-1-1 1 0 0,1 1 0 0 0,0 0 0 0 0,0 0-1 0 0,0 1 1 0 0,0-1 0 0 0,0 1 0 0 0,-1 0-1 0 0,1 0 1 0 0,0 0 0 0 0,0 0 0 0 0,-4 3-1 0 0,-7 4-903 0 0,-18 12 0 0 0,10-3-203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13.0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6 4143 0 0,'0'0'319'0'0,"-1"-1"-210"0"0,-4-4 253 0 0,13 11 14444 0 0,11 5-10151 0 0,31 20-6909 0 0,-33-19 3945 0 0,163 93-412 0 0,9 8-325 0 0,152 98-326 0 0,-274-173-606 0 0,-66-37-113 0 0,0 0 0 0 0,0 0-1 0 0,0 0 1 0 0,0 1 0 0 0,0-1 0 0 0,0 0 0 0 0,-1 1 0 0 0,1-1 0 0 0,0 1-1 0 0,-1-1 1 0 0,1 1 0 0 0,-1-1 0 0 0,0 1 0 0 0,1-1 0 0 0,-1 1 0 0 0,0-1 0 0 0,0 1-1 0 0,0 0 1 0 0,0-1 0 0 0,0 1 0 0 0,0-1 0 0 0,-1 3 0 0 0,-3 7-2387 0 0,-4 0-5647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13.5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0 335 4607 0 0,'0'0'208'0'0,"0"0"332"0"0,0 0 1267 0 0,0 0 548 0 0,0 0 114 0 0,2-1-212 0 0,17-12-555 0 0,1 1 0 0 0,41-17 0 0 0,1-1-506 0 0,-57 28-1135 0 0,136-69 1059 0 0,34-9-770 0 0,-110 44-272 0 0,-30 15-1396 0 0,45-18 1 0 0,-78 38-99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14.2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1 939 11287 0 0,'0'0'515'0'0,"0"0"-7"0"0,0-1-327 0 0,25-43 3078 0 0,33-44 0 0 0,-20 32-2389 0 0,126-189 901 0 0,19 15-1654 0 0,71-26-53 0 0,-238 239-53 0 0,-14 16 20 0 0,-2 1-86 0 0,0 0-272 0 0,0 0-963 0 0,0 0-416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14.6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96 168 12407 0 0,'0'0'566'0'0,"0"0"-6"0"0,0 0-251 0 0,0 0 291 0 0,0 0 168 0 0,0 0 31 0 0,0 0-58 0 0,0 0-272 0 0,0 0-117 0 0,-1 3-28 0 0,-2 9-271 0 0,0 0-1 0 0,1 0 0 0 0,0 1 0 0 0,1-1 1 0 0,0 1-1 0 0,1-1 0 0 0,1 1 1 0 0,2 17-1 0 0,-2-20-27 0 0,1 0 0 0 0,1 0 1 0 0,-1-1-1 0 0,1 1 0 0 0,1-1 0 0 0,0 1 0 0 0,0-1 1 0 0,1 0-1 0 0,0-1 0 0 0,1 1 0 0 0,7 8 1 0 0,-9-12 2 0 0,1-1 1 0 0,0 1-1 0 0,0-1 1 0 0,0-1-1 0 0,0 1 1 0 0,1-1-1 0 0,-1 0 1 0 0,1 0-1 0 0,0 0 1 0 0,-1-1-1 0 0,2 0 1 0 0,-1 0-1 0 0,0-1 1 0 0,0 1 0 0 0,0-1-1 0 0,1-1 1 0 0,-1 1-1 0 0,7-1 1 0 0,-5-1 24 0 0,1 0 0 0 0,-1 0 0 0 0,0-1 0 0 0,0 0 0 0 0,0 0 0 0 0,0-1 0 0 0,-1 0 0 0 0,1 0 0 0 0,-1-1 0 0 0,0 0 0 0 0,0 0 0 0 0,0-1 0 0 0,10-8 0 0 0,0-2 152 0 0,-1-1 1 0 0,-1-1-1 0 0,-1 0 1 0 0,23-35-1 0 0,-29 38 1 0 0,0 0-1 0 0,-1 0 0 0 0,-1-1 1 0 0,0 0-1 0 0,-1 0 0 0 0,0 0 1 0 0,3-26-1 0 0,-7 37-84 0 0,-1 0 0 0 0,0 0-1 0 0,0 0 1 0 0,0-1 0 0 0,0 1-1 0 0,-1 0 1 0 0,1 0 0 0 0,-1 0-1 0 0,0 0 1 0 0,-1 1 0 0 0,1-1 0 0 0,-1 0-1 0 0,1 0 1 0 0,-4-4 0 0 0,1 3 20 0 0,1 1 1 0 0,-1-1-1 0 0,0 1 1 0 0,0 0 0 0 0,-1 0-1 0 0,1 0 1 0 0,-1 0-1 0 0,-10-5 1 0 0,-2 1 73 0 0,-1 0-1 0 0,0 1 1 0 0,-1 1 0 0 0,-35-7 0 0 0,38 9-190 0 0,-1 1-1 0 0,0 1 1 0 0,1 1 0 0 0,-1 0 0 0 0,0 1 0 0 0,0 1 0 0 0,-26 5 0 0 0,34-4-83 0 0,1 0 1 0 0,0 0 0 0 0,0 1-1 0 0,0 0 1 0 0,0 1 0 0 0,0 0-1 0 0,1 0 1 0 0,-1 1-1 0 0,1 0 1 0 0,0 0 0 0 0,1 0-1 0 0,-1 1 1 0 0,1 0 0 0 0,0 0-1 0 0,1 1 1 0 0,-10 13 0 0 0,6-4-960 0 0,-12 26 0 0 0,8-8-860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15.4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46 13247 0 0,'0'0'604'0'0,"0"0"-13"0"0,0-2-378 0 0,0-5 3 0 0,0 5 146 0 0,0 1-1 0 0,0 0 1 0 0,0 0-1 0 0,1 0 1 0 0,-1 0-1 0 0,0-1 1 0 0,1 1-1 0 0,-1 0 1 0 0,0 0-1 0 0,1 0 0 0 0,-1 0 1 0 0,1 0-1 0 0,0 0 1 0 0,-1 0-1 0 0,1 0 1 0 0,0 0-1 0 0,0 0 1 0 0,0 0-1 0 0,1-1 1 0 0,0 1-171 0 0,0-1 0 0 0,1 1 0 0 0,-1 0 1 0 0,0 0-1 0 0,1 0 0 0 0,-1 0 0 0 0,1 0 0 0 0,3 0 1 0 0,3-1-158 0 0,1 1 1 0 0,-1 0 0 0 0,17 2-1 0 0,-10 0 76 0 0,1 2-1 0 0,-1 0 1 0 0,0 0-1 0 0,0 2 0 0 0,-1 0 1 0 0,1 1-1 0 0,-1 0 1 0 0,18 11-1 0 0,11 10-1 0 0,51 40 1 0 0,-70-49-32 0 0,-5-3 1 0 0,69 47 72 0 0,-86-61-102 0 0,8 3-25 0 0,0 0 19 0 0,-2 0-46 0 0,-7-3-168 0 0,-2-1-424 0 0,2 10-897 0 0,-2-7-5040 0 0,0-3-706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16.2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0 393 1839 0 0,'0'0'83'0'0,"0"0"424"0"0,0 0 1738 0 0,0 0 760 0 0,0 0 150 0 0,0 0-306 0 0,0 0-1390 0 0,0 0-608 0 0,0 0-126 0 0,0 0-41 0 0,0 0-89 0 0,0 0-34 0 0,0 0-8 0 0,0 0 7 0 0,0 0 34 0 0,3-1 12 0 0,8-5-184 0 0,1 0-1 0 0,-1-1 0 0 0,0-1 1 0 0,14-11-1 0 0,41-42 522 0 0,-48 44-730 0 0,124-108 412 0 0,-113 103-617 0 0,0 2 0 0 0,1 1 0 0 0,43-19 0 0 0,-43 25-135 0 0,-8 2-1820 0 0,-8 0-2784 0 0,-5 2-2032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16.6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0 280 13391 0 0,'0'0'612'0'0,"0"0"-14"0"0,0 0-261 0 0,0 0 322 0 0,0 0 186 0 0,0 0 34 0 0,0 0-61 0 0,0 0-284 0 0,0 0-129 0 0,0 0-21 0 0,0 0-32 0 0,0 0-107 0 0,2 2-42 0 0,1 0-117 0 0,-1 1 0 0 0,1-1 0 0 0,-1 1-1 0 0,1 0 1 0 0,-1 0 0 0 0,0 0 0 0 0,0 1 0 0 0,2 6 0 0 0,11 33 578 0 0,-1-2-365 0 0,-9-29-254 0 0,1 1 0 0 0,1-1 0 0 0,0 0 0 0 0,1 0 0 0 0,0-1 0 0 0,0 0 0 0 0,12 10-1 0 0,-15-16-27 0 0,0-1 0 0 0,0 0 0 0 0,0 0 0 0 0,1-1 0 0 0,0 1 0 0 0,-1-1 0 0 0,1 0 0 0 0,1-1 0 0 0,-1 0 0 0 0,0 0 0 0 0,0 0 0 0 0,1 0 0 0 0,-1-1 0 0 0,1 0 0 0 0,0-1 0 0 0,-1 0 0 0 0,8 0 0 0 0,-5 0 26 0 0,0-1 0 0 0,0-1 1 0 0,0 0-1 0 0,0 0 0 0 0,0 0 0 0 0,0-1 0 0 0,-1-1 0 0 0,1 1 0 0 0,-1-1 0 0 0,15-10 0 0 0,-13 6 32 0 0,0 0 0 0 0,-1 0-1 0 0,0 0 1 0 0,-1-1-1 0 0,0-1 1 0 0,0 0-1 0 0,10-17 1 0 0,-6 6 132 0 0,0-1-1 0 0,-2 0 1 0 0,-1-1 0 0 0,-1 0 0 0 0,0 0-1 0 0,-2-1 1 0 0,-1 0 0 0 0,-1 0 0 0 0,-1 0 0 0 0,-1-1-1 0 0,-1-28 1 0 0,-1 45-156 0 0,-1 0 0 0 0,0 0 0 0 0,0 0 0 0 0,-1 0 0 0 0,0 0 0 0 0,0 0 0 0 0,-5-10 0 0 0,6 15-30 0 0,0 1 0 0 0,-1 0 0 0 0,1-1 1 0 0,-1 1-1 0 0,0 0 0 0 0,1 0 0 0 0,-1 0 1 0 0,0 0-1 0 0,0 0 0 0 0,0 0 0 0 0,-1 0 1 0 0,1 1-1 0 0,0-1 0 0 0,-1 1 0 0 0,1 0 1 0 0,0 0-1 0 0,-1 0 0 0 0,0 0 0 0 0,1 0 1 0 0,-1 0-1 0 0,0 1 0 0 0,1-1 0 0 0,-1 1 1 0 0,0-1-1 0 0,-3 1 0 0 0,-6 1 35 0 0,0 0 1 0 0,0 1-1 0 0,0 0 0 0 0,1 1 0 0 0,-1 0 0 0 0,1 1 1 0 0,-18 8-1 0 0,-73 44 77 0 0,92-50-137 0 0,-7 4-8 0 0,-71 47-255 0 0,76-48-217 0 0,0 1-1 0 0,1 0 1 0 0,1 0-1 0 0,0 1 1 0 0,-9 13-1 0 0,5-5-1284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3:5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91 2303 0 0,'1'-1'442'0'0,"28"-54"12812"0"0,-29 54-12390 0 0,0 1-32 0 0,0 0-133 0 0,4-24 5274 0 0,-4 23-5588 0 0,0 1-29 0 0,0 0-17 0 0,0 0-3 0 0,-8-5 592 0 0,6 4-872 0 0,-1 0-6 0 0,-9 4 104 0 0,9-3-115 0 0,0 1-22 0 0,1 0 0 0 0,0 0 0 0 0,0 0 0 0 0,1 0-1 0 0,-1 0 1 0 0,0 0 0 0 0,0 1 0 0 0,0-1 0 0 0,1 1-1 0 0,-2 1 1 0 0,-4 3 7 0 0,1-1 37 0 0,4-3 15 0 0,-1 3-4 0 0,-6 6 94 0 0,1 1 0 0 0,1 0-1 0 0,0 0 1 0 0,0 0-1 0 0,-8 26 1 0 0,10-25-55 0 0,3 0-6 0 0,2-12-93 0 0,-1 5 34 0 0,0 0-30 0 0,8 19 143 0 0,-7-22-102 0 0,10 22 22 0 0,12 18 38 0 0,-12-17-106 0 0,-6-17 0 0 0,1-1 31 0 0,-2-3-25 0 0,1-1 0 0 0,-1 1 0 0 0,1-1 0 0 0,0 0 0 0 0,0 0-1 0 0,1-1 1 0 0,7 6 0 0 0,4 0 72 0 0,36 15 189 0 0,-25-14-182 0 0,-7-3-32 0 0,10 0 0 0 0,1-1 0 0 0,-26-4-40 0 0,20-2 17 0 0,-15-1-12 0 0,-1-1 1 0 0,0 0-1 0 0,0 0 0 0 0,0-1 0 0 0,0 0 1 0 0,11-5-1 0 0,-7 3 34 0 0,-11 4-38 0 0,1-1 17 0 0,8-8-34 0 0,15-11 129 0 0,-24 19-89 0 0,3-2-24 0 0,1-2 24 0 0,-3 3-26 0 0,0 0 0 0 0,0 0 1 0 0,0 0-1 0 0,-1 0 0 0 0,1 0 1 0 0,-1-1-1 0 0,0 1 0 0 0,0-1 1 0 0,0 0-1 0 0,-1 1 0 0 0,1-1 0 0 0,-1 0 1 0 0,2-6-1 0 0,0-1 1 0 0,-1 0 0 0 0,0 0 0 0 0,-1 0 0 0 0,0-1 0 0 0,0 1 1 0 0,-1 0-1 0 0,-1 0 0 0 0,0-1 0 0 0,0 1 0 0 0,-1 0 0 0 0,-1 0 0 0 0,0 0 0 0 0,0 0 0 0 0,-1 1 0 0 0,-10-19 0 0 0,11 22-5 0 0,-1 1-1 0 0,0 1 0 0 0,0-1 1 0 0,-1 1-1 0 0,1-1 0 0 0,-1 1 1 0 0,0 0-1 0 0,-1 1 0 0 0,1 0 1 0 0,-1-1-1 0 0,0 2 0 0 0,-12-7 1 0 0,9 6 5 0 0,-1 0 0 0 0,1 0 0 0 0,-1 1 1 0 0,0 1-1 0 0,0 0 0 0 0,0 0 1 0 0,0 1-1 0 0,-14-1 0 0 0,-14 2-23 0 0,-77 2 0 0 0,110-1-130 0 0,-1 0-1 0 0,1 0 0 0 0,0 0 1 0 0,-1 1-1 0 0,1 0 1 0 0,0 0-1 0 0,0 0 1 0 0,0 1-1 0 0,0-1 1 0 0,0 1-1 0 0,1 1 1 0 0,-9 6-1 0 0,5-2-257 0 0,1-1-1 0 0,0 2 0 0 0,0-1 0 0 0,0 1 1 0 0,-7 15-1 0 0,5-10-894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19.4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11 5983 0 0,'0'0'274'0'0,"0"0"-6"0"0,0 0 92 0 0,0 0 1021 0 0,-1-1 466 0 0,0-7 89 0 0,0 7-146 0 0,1 1-671 0 0,0 0-300 0 0,0 0-62 0 0,0 0-38 0 0,0 0-114 0 0,0 0-49 0 0,0 0-11 0 0,0 0-38 0 0,0 0-159 0 0,13 1-137 0 0,-1 0 0 0 0,0 1-1 0 0,0 1 1 0 0,0 0 0 0 0,0 1 0 0 0,13 6 0 0 0,25 7 114 0 0,5-2 39 0 0,90 39 0 0 0,-129-47-303 0 0,16 7 48 0 0,0 1 0 0 0,-1 2-1 0 0,30 22 1 0 0,-2 4 24 0 0,-57-42-395 0 0,-2-1-773 0 0,0 0-335 0 0,0 0-64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19.9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0 202 10855 0 0,'0'0'496'0'0,"0"0"-12"0"0,0 0-154 0 0,0 0 483 0 0,0 0 246 0 0,0 0 49 0 0,2 2-68 0 0,-2-1-925 0 0,1-1 0 0 0,0 1 0 0 0,0 0 1 0 0,-1 0-1 0 0,1 0 0 0 0,0-1 0 0 0,0 1 1 0 0,0 0-1 0 0,0-1 0 0 0,0 1 0 0 0,0-1 1 0 0,0 1-1 0 0,0-1 0 0 0,0 0 0 0 0,0 1 1 0 0,1-1-1 0 0,-1 0 0 0 0,1 1 1 0 0,2-1 1 0 0,-1 0 1 0 0,1 0 0 0 0,-1 0-1 0 0,1-1 1 0 0,-1 1 0 0 0,4-2 0 0 0,3-1 50 0 0,0 0 0 0 0,-1-1 0 0 0,17-8 0 0 0,3-7 256 0 0,28-22 1 0 0,-7 5-78 0 0,38-20 8 0 0,-75 49-328 0 0,0 1 1 0 0,0 1 0 0 0,1 0-1 0 0,0 0 1 0 0,16-2-1 0 0,-11 4-38 0 0,-16 4-24 0 0,-1-1-115 0 0,-2 0-11 0 0,0 0-207 0 0,11 0-2437 0 0,-9 0 1147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20.6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240 137 5527 0 0,'0'0'423'0'0,"0"0"-152"0"0,0 0 393 0 0,0 0 198 0 0,0 0 40 0 0,0 0-74 0 0,0 0-346 0 0,0 0-148 0 0,0 0-29 0 0,0 0 15 0 0,0 0 93 0 0,0 0 41 0 0,0 0 8 0 0,0 0-18 0 0,0 0-84 0 0,0 0-37 0 0,0 0-10 0 0,0 0 26 0 0,0 0 112 0 0,0 0 49 0 0,0 0 10 0 0,-3 1-3 0 0,-3 0-30 0 0,0 1 0 0 0,0-1 0 0 0,0 2 0 0 0,0-1 0 0 0,0 1 1 0 0,1 0-1 0 0,-1 0 0 0 0,1 0 0 0 0,0 1 0 0 0,-1 0 0 0 0,-7 8 0 0 0,11-9-364 0 0,-1 1 0 0 0,1-1 0 0 0,0 1 0 0 0,0 0 0 0 0,0-1 0 0 0,0 1 0 0 0,1 0 0 0 0,-2 5 0 0 0,2-4-11 0 0,-4 8-37 0 0,2 0 0 0 0,0 0 0 0 0,0 1 0 0 0,1-1 1 0 0,1 1-1 0 0,0-1 0 0 0,1 1 0 0 0,0 0 0 0 0,1-1 0 0 0,1 1 1 0 0,0-1-1 0 0,1 1 0 0 0,0-1 0 0 0,10 25 0 0 0,-6-26-15 0 0,0 1-1 0 0,1-1 1 0 0,0-1-1 0 0,1 0 1 0 0,1 0-1 0 0,17 16 1 0 0,-15-15-30 0 0,2-1 1 0 0,-1-1 0 0 0,2 0-1 0 0,18 10 1 0 0,-27-17-5 0 0,0 0-1 0 0,1 0 1 0 0,-1-1 0 0 0,0 1 0 0 0,1-2 0 0 0,-1 1 0 0 0,1-1 0 0 0,-1 0 0 0 0,1 0 0 0 0,0 0-1 0 0,0-1 1 0 0,-1 0 0 0 0,13-2 0 0 0,-10-1 28 0 0,-1 1 0 0 0,1-1 0 0 0,-1-1 0 0 0,0 1-1 0 0,0-1 1 0 0,-1-1 0 0 0,1 0 0 0 0,-1 0 0 0 0,0 0 0 0 0,10-10-1 0 0,-4 1 54 0 0,-1 0-1 0 0,0-1 0 0 0,18-29 0 0 0,-22 29-17 0 0,0 0 1 0 0,-1-1-1 0 0,0 0 0 0 0,-1 0 1 0 0,-1 0-1 0 0,-1-1 1 0 0,0 0-1 0 0,-1 0 0 0 0,-1 0 1 0 0,0 0-1 0 0,-2-27 1 0 0,-1 30-161 0 0,0 0 1 0 0,-1-1-1 0 0,0 1 1 0 0,-2 0 0 0 0,1 0-1 0 0,-2 1 1 0 0,0-1-1 0 0,0 1 1 0 0,-1 0 0 0 0,-1 0-1 0 0,0 1 1 0 0,-1 0-1 0 0,0 0 1 0 0,-13-13-1 0 0,16 20 205 0 0,0 0 1 0 0,0 1-1 0 0,-1-1 0 0 0,0 1 0 0 0,0 1 0 0 0,0-1 0 0 0,0 1 0 0 0,-1 0 0 0 0,1 0 0 0 0,-1 1 0 0 0,0-1 0 0 0,0 2 0 0 0,1-1 0 0 0,-11 0 0 0 0,6 1-83 0 0,1 0 0 0 0,0 2 0 0 0,0-1 1 0 0,-1 1-1 0 0,1 1 0 0 0,0 0 0 0 0,0 0 0 0 0,0 1 0 0 0,-13 5 0 0 0,-16 9-15 0 0,2 1 1 0 0,-58 36-1 0 0,78-42-522 0 0,0 1 0 0 0,0 0 0 0 0,2 1 1 0 0,0 1-1 0 0,0 0 0 0 0,1 1 0 0 0,-13 21 0 0 0,14-16-1177 0 0,4-1-251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23.0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181 182 3679 0 0,'-2'-1'284'0'0,"-8"-2"212"0"0,1 0-1 0 0,-1 0 0 0 0,1-1 1 0 0,0-1-1 0 0,1 1 0 0 0,-1-2 1 0 0,1 1-1 0 0,0-1 0 0 0,0 0 1 0 0,0-1-1 0 0,-6-7 0 0 0,-47-72 4163 0 0,59 83-4390 0 0,1 1 0 0 0,0 0 0 0 0,1-1 0 0 0,-1 1 0 0 0,0-1 0 0 0,1 1 0 0 0,-1-1 0 0 0,1-2 0 0 0,-1 1 1369 0 0,38 38-1085 0 0,-27-24-495 0 0,1-1-1 0 0,15 12 0 0 0,-3-6 155 0 0,0-1-1 0 0,38 16 1 0 0,-44-23-114 0 0,-1-2 0 0 0,1 0 1 0 0,0-1-1 0 0,0 0 1 0 0,19 0-1 0 0,105 1 143 0 0,-2 0 27 0 0,-114-3-446 0 0,0 2 1 0 0,0 1-1 0 0,35 10 0 0 0,-60-15 90 0 0,1 0 1 0 0,0 1-1 0 0,0-1 0 0 0,0 0 0 0 0,-1 1 0 0 0,1-1 1 0 0,0 0-1 0 0,-1 1 0 0 0,1-1 0 0 0,0 1 1 0 0,-1-1-1 0 0,1 1 0 0 0,-1 0 0 0 0,1-1 0 0 0,-1 1 1 0 0,1-1-1 0 0,-1 1 0 0 0,1 1 0 0 0,1 0-552 0 0,0 4-3893 0 0,0 12-1284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23.3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680 0 8719 0 0,'0'0'399'0'0,"0"0"-4"0"0,0 0-183 0 0,0 0 162 0 0,0 0 105 0 0,0 0 22 0 0,0 0-6 0 0,0 0-38 0 0,-2 0-10 0 0,-7 2-178 0 0,0 0 1 0 0,0 1-1 0 0,0 0 1 0 0,1 0-1 0 0,-15 8 1 0 0,-41 28 670 0 0,9-5-393 0 0,-229 115 1314 0 0,225-118-1657 0 0,-78 53 0 0 0,136-84-297 0 0,0 0 0 0 0,1 1 0 0 0,-1-1 0 0 0,1 1 0 0 0,-1-1 0 0 0,0 1 0 0 0,1-1 0 0 0,-1 1 0 0 0,1 0 0 0 0,-1-1 0 0 0,1 1 0 0 0,0 0 0 0 0,-1-1 0 0 0,1 1 0 0 0,-1 1 0 0 0,0 0-236 0 0,0 0-786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23.6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532 26 5527 0 0,'0'0'423'0'0,"1"-2"-278"0"0,5-7 70 0 0,-5 7 814 0 0,0-2 974 0 0,1-3-1612 0 0,-4 6 5553 0 0,-9 5-5700 0 0,-1 0 0 0 0,1 1 0 0 0,-1 1 0 0 0,1 0 0 0 0,1 0 1 0 0,-1 1-1 0 0,-8 8 0 0 0,-170 144 740 0 0,137-114-920 0 0,12-11-206 0 0,-42 45 0 0 0,26-17-1922 0 0,32-36-3875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24.2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767 103 8695 0 0,'0'0'398'0'0,"0"0"-9"0"0,-3 1-248 0 0,-15 6 541 0 0,-1-1 0 0 0,-1-1-1 0 0,1-1 1 0 0,-1 0 0 0 0,1-2-1 0 0,-34 1 1 0 0,-3-4 1052 0 0,-65-9 0 0 0,-65-20-175 0 0,158 23-1381 0 0,1-1-1 0 0,0-1 0 0 0,0-1 0 0 0,-40-23 1 0 0,58 27-180 0 0,-35-15-30 0 0,44 21 21 0 0,0 0 0 0 0,0 0 0 0 0,0 1 0 0 0,0-1-1 0 0,0 0 1 0 0,0 0 0 0 0,0 0 0 0 0,0 0 0 0 0,0 0 0 0 0,0 0 0 0 0,0 0 0 0 0,0 0-1 0 0,0 0 1 0 0,0 0 0 0 0,0 0 0 0 0,0 0 0 0 0,0 1 0 0 0,0-1 0 0 0,0 0-1 0 0,0 0 1 0 0,0 0 0 0 0,0 0 0 0 0,0 0 0 0 0,0 0 0 0 0,0 0 0 0 0,0 0-1 0 0,-1 0 1 0 0,1 0 0 0 0,0 0 0 0 0,0 0 0 0 0,0 0 0 0 0,0 0 0 0 0,0 1-1 0 0,0-1 1 0 0,0 0 0 0 0,0 0 0 0 0,0 0 0 0 0,0 0 0 0 0,0 0 0 0 0,0 0 0 0 0,0 0-1 0 0,0 0 1 0 0,0 0 0 0 0,-1 0 0 0 0,1 0 0 0 0,0 0 0 0 0,0 0 0 0 0,0 0-1 0 0,0 0 1 0 0,0 0 0 0 0,0 0 0 0 0,0 0 0 0 0,0 0 0 0 0,0 0 0 0 0,0 0-1 0 0,0 0 1 0 0,0 0 0 0 0,-1 0 0 0 0,1 0 0 0 0,0 0 0 0 0,0 0 0 0 0,0 0-1 0 0,0 0 1 0 0,0-1 0 0 0,0 2-62 0 0,0 5-656 0 0,0 1 0 0 0,1-1 0 0 0,1 10 0 0 0,6 3-5386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24.6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563 33 6447 0 0,'0'0'499'0'0,"3"-3"-328"0"0,14-12 370 0 0,-15 12-157 0 0,-1 0 20 0 0,0 1 1068 0 0,-1 2 68 0 0,0 0-103 0 0,0 0-499 0 0,-13-6 459 0 0,10 6-1312 0 0,1 0 0 0 0,-1 0 0 0 0,1 0 0 0 0,-1 0 0 0 0,1 0 0 0 0,-1 0 0 0 0,1 1 0 0 0,-1-1 0 0 0,1 1 0 0 0,0 0 0 0 0,-5 1 0 0 0,-27 16 251 0 0,22-11-180 0 0,-57 36 326 0 0,-4 2-107 0 0,-20 1 1 0 0,-28 15-71 0 0,93-45-245 0 0,-1 2 1 0 0,-25 22-1 0 0,29-16-134 0 0,23-22 6 0 0,2-2-238 0 0,0 0-1020 0 0,0 0-434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25.0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361 8 4143 0 0,'0'0'319'0'0,"0"0"144"0"0,-3-1 1383 0 0,1 0-1320 0 0,0 0 0 0 0,-1 0 0 0 0,1 0 0 0 0,0 0 0 0 0,-1 1-1 0 0,1-1 1 0 0,-1 1 0 0 0,1-1 0 0 0,-1 1 0 0 0,1 0 0 0 0,-5 1 0 0 0,1-1 2 0 0,0 1 0 0 0,0 1 1 0 0,-1-1-1 0 0,-6 4 1 0 0,-3 1-9 0 0,1 1 1 0 0,-25 15 0 0 0,-67 52 508 0 0,58-31-1710 0 0,34-28-1635 0 0,-14 17 0 0 0,13-11-3263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25.4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596 19 5063 0 0,'0'0'390'0'0,"-2"-2"-252"0"0,-1 0 78 0 0,0 0 0 0 0,-1 0-1 0 0,1 0 1 0 0,-1 1-1 0 0,1-1 1 0 0,-1 1 0 0 0,1 0-1 0 0,-1 0 1 0 0,0 0-1 0 0,1 0 1 0 0,-1 1 0 0 0,0 0-1 0 0,0 0 1 0 0,0 0 0 0 0,1 0-1 0 0,-5 1 1 0 0,-8 1 1479 0 0,0 1 1 0 0,-24 9 0 0 0,18-6-1607 0 0,-40 12 834 0 0,1 2 0 0 0,-98 48 0 0 0,141-59-949 0 0,1 0 0 0 0,-1 2 1 0 0,2 0-1 0 0,0 1 0 0 0,0 0 1 0 0,-18 21-1 0 0,30-30-85 0 0,-1 1-311 0 0,2 2-3877 0 0,-3 5-948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3:5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80 5527 0 0,'0'0'423'0'0,"0"0"-76"0"0,0 0 711 0 0,0 0 338 0 0,0 0 68 0 0,0 0-86 0 0,0 0-398 0 0,0 0-174 0 0,0-12 1974 0 0,-1 8-1657 0 0,0 0 0 0 0,1 0-1 0 0,-1 1 1 0 0,-1-1 0 0 0,-2-6-1 0 0,3 9-706 0 0,-5-9 1064 0 0,5 8-1390 0 0,0 1-1 0 0,0 0 1 0 0,0 0-1 0 0,0 0 1 0 0,0 0-1 0 0,0-1 1 0 0,-1 2-1 0 0,1-1 1 0 0,0 0 0 0 0,0 0-1 0 0,-1 0 1 0 0,1 0-1 0 0,-1 1 1 0 0,1-1-1 0 0,0 1 1 0 0,-1-1-1 0 0,1 1 1 0 0,-1 0-1 0 0,1-1 1 0 0,-1 1-1 0 0,0 0 1 0 0,-2 0 0 0 0,0 1-21 0 0,0 0 0 0 0,-1 1 0 0 0,1-1 1 0 0,0 1-1 0 0,0 0 0 0 0,0 0 0 0 0,0 1 1 0 0,0-1-1 0 0,-5 6 0 0 0,0 0 59 0 0,0 0 0 0 0,1 0 0 0 0,0 1 0 0 0,-10 15 0 0 0,15-20-86 0 0,1 0 0 0 0,0 0 0 0 0,0 1 0 0 0,0-1 0 0 0,-1 6 0 0 0,-1 2 58 0 0,1-1-13 0 0,0 0-1 0 0,0-1 0 0 0,-1 18 1 0 0,-3 13 74 0 0,5-34-121 0 0,1 0 0 0 0,0-1 0 0 0,0 1 0 0 0,0 0 0 0 0,1 0 0 0 0,0 0 0 0 0,0 0 0 0 0,1 7 0 0 0,6 5 57 0 0,-5-15-73 0 0,-1 0-11 0 0,1-1 0 0 0,-1 1 0 0 0,1-1 0 0 0,0 0 0 0 0,0 1 0 0 0,0-1 0 0 0,0 0 0 0 0,1 0-1 0 0,0 0 1 0 0,-1-1 0 0 0,1 1 0 0 0,3 2 0 0 0,50 42 127 0 0,-53-45-125 0 0,0 0-1 0 0,0 0 1 0 0,0 0-1 0 0,0 0 1 0 0,1 0-1 0 0,-1-1 1 0 0,1 0-1 0 0,-1 1 1 0 0,4-1 0 0 0,22 9 99 0 0,-23-8-101 0 0,17 4 46 0 0,2-1 37 0 0,-19-4-64 0 0,1-1-1 0 0,-1 1 1 0 0,0-1-1 0 0,0 0 1 0 0,0-1-1 0 0,0 1 1 0 0,1-1-1 0 0,-1 0 1 0 0,0-1-1 0 0,8-3 1 0 0,0-1 27 0 0,-1 0 1 0 0,1-2 0 0 0,21-15-1 0 0,-9 3 77 0 0,-1-5 11 0 0,-14 17-147 0 0,-1-2 11 0 0,0-1 31 0 0,2-4-30 0 0,-11 10-10 0 0,-1 1 6 0 0,3-5 21 0 0,-1 1 0 0 0,1 0 0 0 0,-2-1 0 0 0,1 1 0 0 0,-2-1 0 0 0,1 1 1 0 0,-1-1-1 0 0,0 0 0 0 0,0 1 0 0 0,-1-1 0 0 0,-1 0 0 0 0,-2-8 0 0 0,3 11-22 0 0,0 1-1 0 0,0 1 0 0 0,0-1-1 0 0,0 1 1 0 0,-1-1 0 0 0,0 1-1 0 0,0 0 1 0 0,0-1-1 0 0,0 1 1 0 0,-1 0 0 0 0,1 0-1 0 0,-5-4 1 0 0,-6-7 35 0 0,0 0 0 0 0,-1 1 0 0 0,-1 1 1 0 0,0 1-1 0 0,-1 0 0 0 0,-24-14 0 0 0,35 23-37 0 0,0 0 1 0 0,-1 1-1 0 0,1-1 0 0 0,0 2 0 0 0,-1-1 1 0 0,0 0-1 0 0,0 1 0 0 0,1 0 0 0 0,-1 1 1 0 0,0-1-1 0 0,0 1 0 0 0,0 0 0 0 0,0 0 1 0 0,-10 3-1 0 0,-2 1 20 0 0,0 1 0 0 0,1 1 0 0 0,-23 11 0 0 0,-1 0-8 0 0,36-15-16 0 0,-24 8-83 0 0,1 2 0 0 0,-52 29 0 0 0,80-40 85 0 0,-13 9-806 0 0,13-9 675 0 0,0-1-1 0 0,-1 1 0 0 0,1-1 0 0 0,0 0 0 0 0,0 1 0 0 0,0-1 0 0 0,-1 1 1 0 0,1-1-1 0 0,0 1 0 0 0,0-1 0 0 0,0 1 0 0 0,0-1 0 0 0,0 1 1 0 0,0-1-1 0 0,0 1 0 0 0,0-1 0 0 0,0 1 0 0 0,0-1 0 0 0,0 0 1 0 0,0 1-1 0 0,0-1 0 0 0,1 1 0 0 0,-1-1 0 0 0,0 1 0 0 0,0-1 1 0 0,0 1-1 0 0,1-1 0 0 0,-1 0 0 0 0,0 1 0 0 0,0-1 0 0 0,1 1 1 0 0,-1-1-1 0 0,0 0 0 0 0,1 1 0 0 0,-1-1 0 0 0,1 0 0 0 0,10 10-9407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25.7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0 10103 0 0,'0'0'464'0'0,"0"0"-9"0"0,-2 3-175 0 0,-8 16 617 0 0,5-11-431 0 0,1 1 1 0 0,-1 0-1 0 0,2-1 0 0 0,-1 1 0 0 0,1 0 0 0 0,-4 18 0 0 0,6-17-379 0 0,0-1-1 0 0,-1 0 1 0 0,-3 11 0 0 0,-6 17-29 0 0,6-13-53 0 0,5-19-65 0 0,1-1-65 0 0,1 14-2193 0 0,-2-15 931 0 0,0-3-12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30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21 5527 0 0,'0'0'250'0'0,"0"0"-2"0"0,-2 1-156 0 0,-16 4-166 0 0,-14 0 7395 0 0,10-1-3388 0 0,20-4-2784 0 0,2 0-78 0 0,-2 1-281 0 0,-5 0-528 0 0,-10 3 4820 0 0,15 0-2626 0 0,9 1-1863 0 0,0-1-546 0 0,0-1 0 0 0,1 0 0 0 0,0 0 0 0 0,0-1 0 0 0,0 0 0 0 0,0 0 0 0 0,0-1 0 0 0,0 0 0 0 0,1 0 0 0 0,-1-1 0 0 0,13-1 0 0 0,11-2 142 0 0,49-12 0 0 0,-69 12-171 0 0,43-9 110 0 0,111-20 143 0 0,-139 29-163 0 0,0 1 0 0 0,0 1 0 0 0,0 1 0 0 0,34 5 0 0 0,43 12 256 0 0,-102-17-367 0 0,-2 0-246 0 0,0 0-95 0 0,0 0-9 0 0,0 0-207 0 0,0 0-848 0 0,0 0-367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31.3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0 1375 0 0,'-1'1'462'0'0,"-3"1"-2065"0"0,1 0 3664 0 0,-8 7 13003 0 0,8-5-13378 0 0,1-3-708 0 0,2-1-60 0 0,1 3-248 0 0,-1-1-508 0 0,1 1-1 0 0,0-1 1 0 0,0 1 0 0 0,0-1-1 0 0,0 1 1 0 0,1-1-1 0 0,-1 1 1 0 0,1-1-1 0 0,-1 0 1 0 0,1 0 0 0 0,0 0-1 0 0,0 0 1 0 0,0 0-1 0 0,0 0 1 0 0,0-1 0 0 0,0 1-1 0 0,0-1 1 0 0,1 1-1 0 0,-1-1 1 0 0,5 2-1 0 0,-6-2 257 0 0,1 0-9 0 0,29 8 740 0 0,-29-8-826 0 0,11 3 309 0 0,4 0-326 0 0,1-1 0 0 0,0 0 0 0 0,0-1 0 0 0,0-1 0 0 0,0 0 0 0 0,0-2 0 0 0,30-4 0 0 0,26-4 162 0 0,121-1 0 0 0,-191 10-455 0 0,18 2 70 0 0,-9 1-67 0 0,-2-2-51 0 0,-9 0-147 0 0,8-1-206 0 0,-7 0-2967 0 0,-3 0 1747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32.3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7 5527 0 0,'0'0'423'0'0,"-2"1"18"0"0,-2 2 616 0 0,0-1-1 0 0,0 0 1 0 0,-1-1-1 0 0,-6 2 0 0 0,-11 0 5629 0 0,22-3-6546 0 0,0 0 1 0 0,0 0-1 0 0,-1 0 1 0 0,1 0-1 0 0,0 0 0 0 0,-1 0 1 0 0,1 0-1 0 0,0 0 1 0 0,0 0-1 0 0,-1 0 0 0 0,1 1 1 0 0,0-1-1 0 0,-1 0 1 0 0,1 0-1 0 0,0 0 0 0 0,0 0 1 0 0,-1 0-1 0 0,1 0 1 0 0,0 1-1 0 0,0-1 0 0 0,0 0 1 0 0,-1 0-1 0 0,1 0 1 0 0,0 1-1 0 0,0-1 0 0 0,0 0 1 0 0,-1 0-1 0 0,1 1 1 0 0,0-1-1 0 0,0 0 0 0 0,0 0 1 0 0,0 1-1 0 0,0-1 1 0 0,0 0-1 0 0,0 0 1 0 0,0 1-1 0 0,-1-1 0 0 0,1 0 1 0 0,0 1-1 0 0,0-1 1 0 0,0 0-1 0 0,0 0 0 0 0,1 1 1 0 0,-1-1-1 0 0,0 0 1 0 0,0 1-1 0 0,0-1 0 0 0,0 0 1 0 0,0 0-1 0 0,0 1 1 0 0,0-1-1 0 0,0 0 0 0 0,1 0 1 0 0,-1 1-1 0 0,8 9 3374 0 0,-1-6-4511 0 0,8 1 1178 0 0,0-1-1 0 0,1 0 0 0 0,0-2 0 0 0,-1 1 0 0 0,1-2 1 0 0,0 0-1 0 0,0-1 0 0 0,0 0 0 0 0,18-4 0 0 0,95-22 215 0 0,-76 14-267 0 0,79-8 0 0 0,-125 20-113 0 0,15-3 18 0 0,0 2 0 0 0,-1 1 0 0 0,1 0 0 0 0,0 2 0 0 0,27 5 0 0 0,-9 4 81 0 0,-15-4-48 0 0,-25-6-87 0 0,1-1-1 0 0,0 0 0 0 0,0 0 0 0 0,-1 0 1 0 0,1 1-1 0 0,0-1 0 0 0,0 0 0 0 0,-1 0 1 0 0,1 0-1 0 0,0-1 0 0 0,0 1 1 0 0,-1 0-1 0 0,1 0 0 0 0,0 0 0 0 0,0 0 1 0 0,-1-1-1 0 0,1 1 0 0 0,0 0 0 0 0,-1-1 1 0 0,1 1-1 0 0,0 0 0 0 0,-1-1 0 0 0,1 1 1 0 0,-1-1-1 0 0,1 1 0 0 0,-1-1 1 0 0,1 1-1 0 0,0-2 0 0 0,2-10-9085 0 0,-3 3-186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32.7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0 10591 0 0,'0'0'819'0'0,"0"0"-283"0"0,0 0 795 0 0,0 0 407 0 0,0 0 81 0 0,0 0-88 0 0,-1 2-446 0 0,-21 67 3609 0 0,19-58-4879 0 0,1 0-27 0 0,0 4-2536 0 0,2-15 1164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33.1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91 1 10591 0 0,'0'0'819'0'0,"0"0"-286"0"0,-2 0 783 0 0,-23 15 5488 0 0,17-10-6734 0 0,6-4 287 0 0,0 24-30 0 0,2-20-332 0 0,-1 1 0 0 0,1 0 0 0 0,0-1 0 0 0,0 1 0 0 0,1 8 0 0 0,0-10 41 0 0,2 20-5858 0 0,-5-11-628 0 0</inkml:trace>
  <inkml:trace contextRef="#ctx0" brushRef="#br0" timeOffset="1">15 428 6911 0 0,'0'2'315'0'0,"-8"42"546"0"0,2-8 7582 0 0,5-34-5567 0 0,5 18 1193 0 0,-3-18-4304 0 0,-1 0-1230 0 0,4 9-551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33.5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5063 0 0,'0'0'390'0'0,"0"0"-16"0"0,0 0 868 0 0,0 2 408 0 0,8 76 3589 0 0,-7-51-5605 0 0,-2 0 0 0 0,-5 39 1 0 0,4-52-4249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33.8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1 10591 0 0,'-1'1'819'0'0,"-14"41"4165"0"0,8-25-331 0 0,4 2-3353 0 0,4 1-1175 0 0,4 24 0 0 0,2 0-3783 0 0,-7-42 3256 0 0,2 11-6424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34.3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4 8751 0 0,'0'0'674'0'0,"-2"2"-214"0"0,0 2-1820 0 0,-1-1 3300 0 0,-2 4 10139 0 0,7-5-7555 0 0,5-1-4769 0 0,22 1 1165 0 0,0-1-1 0 0,0-2 1 0 0,44-7 0 0 0,59-9-55 0 0,-113 18-794 0 0,0-1 1 0 0,-1 2-1 0 0,1 1 0 0 0,-1 0 1 0 0,28 9-1 0 0,20 3 56 0 0,-43-12-55 0 0,1-1 0 0 0,48-3 0 0 0,-24 0 10 0 0,343-10 465 0 0,-152-12-547 0 0,-232 22 0 0 0,-5 1 0 0 0,1-1 0 0 0,-1 1 0 0 0,1 0 0 0 0,-1 1 0 0 0,1-1 0 0 0,-1 0 0 0 0,1 1 0 0 0,3 1 0 0 0,-3-2 0 0 0,0 0 0 0 0,-1 1 0 0 0,1 0 0 0 0,0 0 0 0 0,-1 0 0 0 0,1 0 0 0 0,-1 0 0 0 0,1 0 0 0 0,-1 0 0 0 0,0 1 0 0 0,1-1 0 0 0,-1 1 0 0 0,0 0 0 0 0,0 0 0 0 0,3 3 0 0 0,5 5 0 0 0,7 5 0 0 0,-15-11 0 0 0,6 7 0 0 0,-3-2-24 0 0,-5-7-100 0 0,0-2-41 0 0,0 0-10 0 0,0 0-236 0 0,1-2-985 0 0,3-5-421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35.2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 8807 0 0,'0'0'384'0'0,"0"0"96"0"0,0 0-384 0 0,0 0-96 0 0,0 0 0 0 0,0 0 0 0 0,0 0 1248 0 0,0 0 240 0 0,0 0 48 0 0,0 0 0 0 0,0 0-448 0 0,0 0-96 0 0,0 0-24 0 0,0 0 0 0 0,0 0-672 0 0,0 0-136 0 0,10-6-24 0 0,-10 6-8200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0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46 4143 0 0,'0'0'319'0'0,"0"0"-32"0"0,0 0 645 0 0,0 0 305 0 0,0 0 62 0 0,0 0-46 0 0,0 0-238 0 0,0 0-102 0 0,0 0-17 0 0,0 0-27 0 0,0 0-83 0 0,0 0-33 0 0,0 0-8 0 0,5-30 9498 0 0,-5 28-9703 0 0,0 2-11 0 0,0 0-383 0 0,0-1 0 0 0,0 0 1 0 0,-1 1-1 0 0,1-1 0 0 0,0 0 0 0 0,0 1 0 0 0,0-1 0 0 0,-1 0 0 0 0,1 1 1 0 0,0-1-1 0 0,0 1 0 0 0,-1-1 0 0 0,1 1 0 0 0,-1-1 0 0 0,0-1 0 0 0,0 2-98 0 0,1 0-1 0 0,-1-1 0 0 0,0 1 1 0 0,0-1-1 0 0,0 1 0 0 0,1 0 1 0 0,-1 0-1 0 0,0-1 0 0 0,0 1 1 0 0,0 0-1 0 0,0 0 0 0 0,0 0 1 0 0,0 0-1 0 0,1 0 0 0 0,-1 0 1 0 0,0 0-1 0 0,0 0 0 0 0,0 1 0 0 0,0-1 1 0 0,0 0-1 0 0,1 0 0 0 0,-1 1 1 0 0,0-1-1 0 0,-1 1 0 0 0,-16 9 67 0 0,12-6-73 0 0,0 0-1 0 0,-1-1 1 0 0,-10 5-1 0 0,2-2 47 0 0,9-3-63 0 0,1 1-1 0 0,0-1 1 0 0,0 1-1 0 0,0 0 1 0 0,1 0-1 0 0,-1 1 1 0 0,1-1-1 0 0,-8 11 1 0 0,6-5 27 0 0,-1 1-1 0 0,1-1 1 0 0,-6 18 0 0 0,9-20-44 0 0,0 0 0 0 0,0 1 1 0 0,1 0-1 0 0,0-1 0 0 0,0 1 1 0 0,1 0-1 0 0,0 0 0 0 0,1 0 1 0 0,0 0-1 0 0,1 0 0 0 0,0 0 1 0 0,0 0-1 0 0,0 0 0 0 0,1-1 1 0 0,5 13-1 0 0,-3-8 6 0 0,0-1 0 0 0,1 0 0 0 0,1 0 0 0 0,7 13 0 0 0,-8-18-6 0 0,1 0 0 0 0,0 0 0 0 0,0-1 0 0 0,0 0 0 0 0,1 0 0 0 0,0 0 0 0 0,0-1 0 0 0,10 6 0 0 0,-13-9-9 0 0,3 3 13 0 0,1-1 0 0 0,0 0 0 0 0,0 0 0 0 0,0-1 0 0 0,0 0 0 0 0,11 2 0 0 0,-9-2 76 0 0,0-1 0 0 0,1-1 1 0 0,19 2-1 0 0,-27-3-79 0 0,1 0 1 0 0,-1 0-1 0 0,0 0 1 0 0,1-1-1 0 0,-1 1 0 0 0,0-1 1 0 0,1 0-1 0 0,-1 1 1 0 0,4-3-1 0 0,0 0-4 0 0,4-2 7 0 0,-1 0 0 0 0,0-1 1 0 0,0 0-1 0 0,-1-1 0 0 0,1 0 0 0 0,-1-1 0 0 0,10-10 0 0 0,19-16 32 0 0,-27 26-13 0 0,-1-1 1 0 0,0-1-1 0 0,0 1 0 0 0,-1-2 0 0 0,0 1 1 0 0,-1-1-1 0 0,0 0 0 0 0,-1-1 0 0 0,9-18 1 0 0,-13 23-11 0 0,-1 0 1 0 0,0 0 0 0 0,-1-1-1 0 0,1 1 1 0 0,-1-1 0 0 0,-1 1-1 0 0,1-1 1 0 0,-2 1 0 0 0,1-1-1 0 0,-1 0 1 0 0,0 1 0 0 0,0 0-1 0 0,-1-1 1 0 0,0 1 0 0 0,0 0-1 0 0,0 0 1 0 0,-1 0 0 0 0,-1 0-1 0 0,-6-12 1 0 0,2 12-8 0 0,0 0 0 0 0,0 0-1 0 0,0 0 1 0 0,-1 1 0 0 0,0 0 0 0 0,-1 1-1 0 0,-15-7 1 0 0,14 7-11 0 0,6 2-2 0 0,-1 1 0 0 0,0 0 0 0 0,0 1 0 0 0,0-1 0 0 0,0 1 0 0 0,0 0 0 0 0,0 1 0 0 0,0-1 0 0 0,-1 1 0 0 0,1 1 0 0 0,0-1 0 0 0,0 1 0 0 0,0 0 0 0 0,0 0 0 0 0,0 1 0 0 0,0-1 0 0 0,0 2 0 0 0,-9 3 0 0 0,-31 12-90 0 0,34-14 24 0 0,0 0 0 0 0,-20 12 0 0 0,30-15-80 0 0,0 0 0 0 0,1 0 0 0 0,-1 1 0 0 0,1-1 0 0 0,0 1 0 0 0,-1-1 0 0 0,1 1 1 0 0,0 0-1 0 0,0 0 0 0 0,0-1 0 0 0,0 1 0 0 0,0 0 0 0 0,0 0 0 0 0,-1 3 0 0 0,1 0-345 0 0,0-1-1 0 0,0 0 1 0 0,1 1-1 0 0,0-1 1 0 0,-1 1-1 0 0,2 3 1 0 0,0 6-1128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52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354 91 5063 0 0,'0'0'232'0'0,"0"-2"-13"0"0,0-29 134 0 0,0 29 1239 0 0,0 0 527 0 0,-4-39 5524 0 0,4 39-7113 0 0,0 2-67 0 0,0 0-14 0 0,-1-2-2 0 0,0-5-7 0 0,0 5-7 0 0,1 2-1 0 0,0 0-13 0 0,0 0-55 0 0,0 0-20 0 0,0 0-7 0 0,0 0-13 0 0,0 0-49 0 0,0 0-19 0 0,0 0-7 0 0,0 0-9 0 0,0 0-33 0 0,0 0-14 0 0,0 0-1 0 0,0 0 0 0 0,0 3 0 0 0,-2 25-62 0 0,1 0-1 0 0,2 0 1 0 0,0 0-1 0 0,2 0 1 0 0,1 0-1 0 0,12 41 1 0 0,7 45-77 0 0,-19-98-34 0 0,0 0-1 0 0,-2 0 0 0 0,0 0 1 0 0,-1 1-1 0 0,0-1 1 0 0,-2 1-1 0 0,0-1 1 0 0,0 0-1 0 0,-2 1 1 0 0,0-1-1 0 0,-1 0 1 0 0,-11 30-1 0 0,12-39 21 0 0,0-1-1 0 0,0 0 1 0 0,-1 0-1 0 0,0-1 1 0 0,0 1-1 0 0,0-1 1 0 0,-1 0-1 0 0,1 0 1 0 0,-1 0-1 0 0,0-1 1 0 0,-1 0-1 0 0,1 0 1 0 0,-1 0-1 0 0,0-1 1 0 0,0 1-1 0 0,0-1 1 0 0,0-1-1 0 0,0 1 1 0 0,-1-1-1 0 0,1 0 1 0 0,-14 2-1 0 0,10-3 43 0 0,0 0 0 0 0,0-1 0 0 0,1 0 1 0 0,-1-1-1 0 0,0 0 0 0 0,0 0 0 0 0,0-1 0 0 0,1-1 0 0 0,-1 1 0 0 0,1-1 1 0 0,0-1-1 0 0,0 0 0 0 0,0 0 0 0 0,-14-9 0 0 0,-47-38 582 0 0,69 50-575 0 0,0 0-7 0 0,-2 0-53 0 0,-8-10 168 0 0,10 10-194 0 0,0 0 1 0 0,0 1-1 0 0,1-1 0 0 0,-1 0 0 0 0,0 0 1 0 0,1 0-1 0 0,-1 0 0 0 0,0 0 1 0 0,1 0-1 0 0,-1 0 0 0 0,1 0 0 0 0,0 0 1 0 0,-1 0-1 0 0,1 0 0 0 0,0 0 0 0 0,-1 0 1 0 0,1 0-1 0 0,0 0 0 0 0,0 0 1 0 0,0 0-1 0 0,0 0 0 0 0,0 0 0 0 0,0 0 1 0 0,0-1-1 0 0,1 0 0 0 0,0-1 3 0 0,1-15-213 0 0,2 0 0 0 0,0 1-1 0 0,1 0 1 0 0,1 0 0 0 0,8-17-1 0 0,9-14-7995 0 0,-8 18-30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53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92 203 11055 0 0,'0'0'852'0'0,"-1"-1"-560"0"0,-3-7 700 0 0,0 2 0 0 0,0-1 1 0 0,0 0-1 0 0,-1 1 0 0 0,0 0 0 0 0,-7-7 0 0 0,5 7-42 0 0,2-1 0 0 0,-1 1-1 0 0,1-1 1 0 0,0 0 0 0 0,-8-16 0 0 0,11 17-688 0 0,-1 0 0 0 0,2 0-1 0 0,-1 0 1 0 0,-1-11 0 0 0,4-4-1231 0 0,-1 19 133 0 0,1-1 0 0 0,-1 1 0 0 0,1 0 0 0 0,0 0-1 0 0,0 0 1 0 0,0 0 0 0 0,2-3 0 0 0,5-5-7107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53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1 268 6911 0 0,'0'0'315'0'0,"0"0"-7"0"0,0 0 223 0 0,0 0 1667 0 0,0 0 748 0 0,0 0 152 0 0,0 0-302 0 0,1-1-1408 0 0,5-2-1090 0 0,-1-1 0 0 0,0 0-1 0 0,0 0 1 0 0,0 0 0 0 0,0-1-1 0 0,-1 0 1 0 0,0 1 0 0 0,8-12-1 0 0,3-3-23 0 0,-13 16-253 0 0,20-23 149 0 0,-1 0 1 0 0,28-47-1 0 0,-44 63-69 0 0,-1-1 0 0 0,0-1-1 0 0,-1 1 1 0 0,3-14-1 0 0,-6 23-28 0 0,0 2 0 0 0,0 0 0 0 0,0 0 0 0 0,0 0 5 0 0,2 5-22 0 0,-1-1-1 0 0,1 0 0 0 0,-1 1 0 0 0,0-1 0 0 0,0 1 0 0 0,-1-1 1 0 0,1 1-1 0 0,-1 5 0 0 0,-4 41 217 0 0,1-20-88 0 0,0 33-313 0 0,-4 0 0 0 0,-22 94 0 0 0,26-148-1962 0 0,2-9-6333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53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389 0 14511 0 0,'0'0'663'0'0,"0"0"-12"0"0,0 0-241 0 0,-1 2 520 0 0,-1 4-407 0 0,0 0 0 0 0,1 0 0 0 0,-1 0 1 0 0,1 0-1 0 0,1 1 0 0 0,-1-1 0 0 0,1 0 1 0 0,1 13-1 0 0,2 2-145 0 0,7 28 1 0 0,1-1 76 0 0,-7-23-366 0 0,9 57 623 0 0,5 91 0 0 0,-17-146-512 0 0,-2 0-1 0 0,0-1 0 0 0,-2 1 0 0 0,-1 0 0 0 0,-1-1 0 0 0,-1 0 0 0 0,-14 40 0 0 0,17-60-156 0 0,0 1-1 0 0,0-1 0 0 0,0 0 0 0 0,-1 0 0 0 0,0 0 1 0 0,0-1-1 0 0,0 1 0 0 0,-1-1 0 0 0,1 0 0 0 0,-10 7 1 0 0,11-10-4 0 0,0 0 1 0 0,-1 0-1 0 0,1 0 1 0 0,-1 0-1 0 0,0 0 1 0 0,1-1-1 0 0,-1 0 1 0 0,0 0-1 0 0,0 0 1 0 0,0 0-1 0 0,0 0 1 0 0,0-1-1 0 0,0 0 1 0 0,0 0-1 0 0,0 0 1 0 0,0 0 0 0 0,0-1-1 0 0,0 1 1 0 0,-5-3-1 0 0,-1 0 66 0 0,0-1 0 0 0,0 0 0 0 0,0 0 0 0 0,1-1 1 0 0,0-1-1 0 0,0 0 0 0 0,1 0 0 0 0,-11-9 0 0 0,-2-5 146 0 0,-34-40 0 0 0,46 48-232 0 0,-41-51 128 0 0,44 53-132 0 0,0 0 0 0 0,0 1 0 0 0,1-2 0 0 0,0 1 0 0 0,-3-12 0 0 0,7 18-201 0 0,0 1 0 0 0,1-1 0 0 0,0 0 0 0 0,-1 0 0 0 0,1 0 0 0 0,1 0 0 0 0,-1 0-1 0 0,1 0 1 0 0,-1 0 0 0 0,1 1 0 0 0,0-1 0 0 0,0 0 0 0 0,1 0 0 0 0,-1 1 0 0 0,1-1 0 0 0,0 1 0 0 0,2-4 0 0 0,6-10-1537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54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55 169 16127 0 0,'0'-2'1242'0'0,"-49"-115"6359"0"0,46 112-7348 0 0,3 4-189 0 0,-1-1-1 0 0,1 1 1 0 0,-1-1 0 0 0,1 1 0 0 0,0-1 0 0 0,0 1-1 0 0,0-1 1 0 0,0 0 0 0 0,0 1 0 0 0,0-1-1 0 0,0 1 1 0 0,0-1 0 0 0,0 1 0 0 0,1-1 0 0 0,-1 1-1 0 0,1-3 1 0 0,-1 3-161 0 0,0 0 30 0 0,1 1 1 0 0,-1-1-1 0 0,0 1 1 0 0,0-1 0 0 0,0 1-1 0 0,0-1 1 0 0,0 1 0 0 0,0-1-1 0 0,1 1 1 0 0,-1 0-1 0 0,0-1 1 0 0,0 1 0 0 0,1-1-1 0 0,-1 1 1 0 0,0 0-1 0 0,0-1 1 0 0,1 1 0 0 0,-1 0-1 0 0,1-1 1 0 0,-1 1 0 0 0,0 0-1 0 0,1-1 1 0 0,0 1-1 0 0,8-5-942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54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71 6911 0 0,'0'0'528'0'0,"2"-2"-341"0"0,-1 1-306 0 0,14-10 2075 0 0,-7 5 2178 0 0,1 0 1 0 0,12-7-1 0 0,-9 7-3223 0 0,0 1 0 0 0,1 0-1 0 0,-1 1 1 0 0,24-5 0 0 0,-30 8-860 0 0,1 0 0 0 0,0 1 0 0 0,0-1 0 0 0,0 2 0 0 0,0-1 0 0 0,0 0 0 0 0,0 1 0 0 0,0 1 0 0 0,-1-1-1 0 0,13 5 1 0 0,-17-5-49 0 0,0 0-1 0 0,0 0 0 0 0,0 0 0 0 0,0 0 0 0 0,0 1 1 0 0,0-1-1 0 0,0 0 0 0 0,0 1 0 0 0,0 0 0 0 0,-1-1 1 0 0,1 1-1 0 0,-1 0 0 0 0,1 0 0 0 0,-1 0 0 0 0,0 0 1 0 0,2 3-1 0 0,-2-1-44 0 0,0-1 0 0 0,0 1-1 0 0,0-1 1 0 0,-1 1 0 0 0,1-1 0 0 0,-1 1 0 0 0,0 0 0 0 0,0-1 0 0 0,-1 7-1 0 0,-1 3-190 0 0,-1-1 0 0 0,-1 0 1 0 0,0 0-1 0 0,0 0 0 0 0,-7 11 0 0 0,-86 143-1575 0 0,76-134 1683 0 0,14-21 180 0 0,1 0-1 0 0,0 0 0 0 0,0 0 1 0 0,1 1-1 0 0,1-1 1 0 0,0 1-1 0 0,1 1 1 0 0,0-1-1 0 0,1 0 1 0 0,0 1-1 0 0,0 14 0 0 0,2-26 21 0 0,0 1-1 0 0,0 0 0 0 0,1-1 1 0 0,-1 1-1 0 0,0-1 0 0 0,1 1 0 0 0,-1-1 1 0 0,1 1-1 0 0,0-1 0 0 0,0 1 0 0 0,-1-1 1 0 0,1 1-1 0 0,0-1 0 0 0,0 0 0 0 0,0 1 1 0 0,0-1-1 0 0,1 0 0 0 0,-1 0 1 0 0,0 0-1 0 0,0 0 0 0 0,1 0 0 0 0,-1 0 1 0 0,0 0-1 0 0,3 0 0 0 0,0 1-13 0 0,0 0 1 0 0,0-1-1 0 0,0 0 0 0 0,0 0 1 0 0,0 0-1 0 0,0 0 0 0 0,1-1 1 0 0,4 1-1 0 0,12-2-76 0 0,1-1 0 0 0,29-7 0 0 0,-24 4-917 0 0,-8 2 218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55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407 0 10591 0 0,'0'0'819'0'0,"-1"1"-298"0"0,-2 5 92 0 0,0-1-1 0 0,0 1 1 0 0,0-1-1 0 0,0 1 0 0 0,1 0 1 0 0,0 0-1 0 0,0 0 1 0 0,1 0-1 0 0,-1 0 1 0 0,1 1-1 0 0,1-1 0 0 0,-1 9 1 0 0,2 9-399 0 0,1-1 0 0 0,5 26 1 0 0,-1-1 103 0 0,3 18 0 0 0,-4-34 107 0 0,-2 0 0 0 0,0 60 0 0 0,-5-50 111 0 0,0-8 155 0 0,-1-1 0 0 0,-7 39 0 0 0,8-64-549 0 0,0 1-1 0 0,-1-1 1 0 0,0 1-1 0 0,0-1 1 0 0,-1 0 0 0 0,0 0-1 0 0,0 0 1 0 0,-1-1-1 0 0,0 0 1 0 0,0 0-1 0 0,-1 0 1 0 0,0 0-1 0 0,-7 6 1 0 0,8-10-65 0 0,1 0 0 0 0,0 0 0 0 0,-1 0 0 0 0,0-1 1 0 0,0 0-1 0 0,0 0 0 0 0,0 0 0 0 0,0-1 0 0 0,0 0 0 0 0,0 1 1 0 0,-1-2-1 0 0,1 1 0 0 0,0-1 0 0 0,-11 0 0 0 0,5-1 7 0 0,0-1 0 0 0,1 1 0 0 0,-1-2 0 0 0,0 0 0 0 0,1 0 0 0 0,-13-6 0 0 0,-24-9 110 0 0,36 15-194 0 0,-1-1 0 0 0,1-1 1 0 0,1 1-1 0 0,-1-2 0 0 0,1 0 0 0 0,-1 0 0 0 0,-10-9 0 0 0,19 13-209 0 0,0 0 0 0 0,1 0 0 0 0,-1 0 1 0 0,1 0-1 0 0,0 0 0 0 0,-1 0 0 0 0,1 0 1 0 0,0 0-1 0 0,0 0 0 0 0,1-1 0 0 0,-1 1 1 0 0,0 0-1 0 0,1 0 0 0 0,-1-1 0 0 0,1 1 1 0 0,0-1-1 0 0,0 1 0 0 0,-1 0 0 0 0,2-1 1 0 0,-1 1-1 0 0,0-1 0 0 0,1-2 0 0 0,3-14-8648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55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78 19951 0 0,'-37'-43'2304'0'0,"4"10"1628"0"0,31 31-3627 0 0,2 2-31 0 0,0 0-80 0 0,0 0-296 0 0,0 0-128 0 0,0 0-1159 0 0,0 0-4772 0 0,0 0-2038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55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96 20327 0 0,'-5'-18'928'0'0,"5"13"-16"0"0,5-3-407 0 0,1 0 0 0 0,1 1 1 0 0,0-1-1 0 0,0 2 0 0 0,15-13 0 0 0,-18 17-394 0 0,0 0 0 0 0,-1 0 0 0 0,1 0 0 0 0,0 0 0 0 0,1 1 0 0 0,-1 0 0 0 0,0-1 0 0 0,0 1 0 0 0,0 1 0 0 0,1-1 0 0 0,-1 1 0 0 0,0 0 0 0 0,8 0 0 0 0,-8 0-99 0 0,7 3 58 0 0,-9-3-70 0 0,-1 1 1 0 0,1-1 0 0 0,-1 1-1 0 0,1 0 1 0 0,-1-1-1 0 0,1 1 1 0 0,-1 0 0 0 0,0 0-1 0 0,1 0 1 0 0,-1 0-1 0 0,0 0 1 0 0,0 0 0 0 0,0 1-1 0 0,0-1 1 0 0,0 0 0 0 0,0 1-1 0 0,0-1 1 0 0,0 0-1 0 0,1 4 1 0 0,0-1 0 0 0,0 1-17 0 0,0 0-1 0 0,0 0 1 0 0,-1 0 0 0 0,1 0-1 0 0,-1 0 1 0 0,-1 0-1 0 0,1 1 1 0 0,-1-1 0 0 0,1 0-1 0 0,-2 7 1 0 0,-1 9-212 0 0,-5 26 0 0 0,1-18 16 0 0,4-12 64 0 0,0 0 1 0 0,1 29-1 0 0,1-41 126 0 0,0-1 1 0 0,0 1-1 0 0,1 0 0 0 0,0-1 1 0 0,0 1-1 0 0,0 0 0 0 0,1-1 1 0 0,0 0-1 0 0,0 1 0 0 0,0-1 1 0 0,0 0-1 0 0,0 0 0 0 0,1 0 1 0 0,5 6-1 0 0,2-1-34 0 0,0-1-1 0 0,0-1 1 0 0,1 0-1 0 0,-1 0 1 0 0,2-1-1 0 0,13 5 1 0 0,-7-3 4 0 0,24 16 0 0 0,-40-23 82 0 0,0 0 0 0 0,-1 0 0 0 0,1 0 1 0 0,0 0-1 0 0,-1 1 0 0 0,1-1 0 0 0,-1 1 0 0 0,1-1 0 0 0,-1 1 0 0 0,0-1 0 0 0,0 1 0 0 0,0 0 0 0 0,0-1 0 0 0,0 1 0 0 0,0 0 0 0 0,0 0 0 0 0,0 2 0 0 0,1 0 64 0 0,-2-3-60 0 0,0 1 0 0 0,1-1 0 0 0,-1 1 0 0 0,0-1 0 0 0,0 1 0 0 0,0-1 0 0 0,0 0 0 0 0,0 1 0 0 0,0-1 0 0 0,0 1 0 0 0,-1-1 0 0 0,1 1 0 0 0,0-1 0 0 0,-1 1 0 0 0,1-1-1 0 0,-1 0 1 0 0,0 1 0 0 0,1-1 0 0 0,-2 2 0 0 0,-17 21 318 0 0,17-22-310 0 0,-16 15 127 0 0,-1 0 0 0 0,0-1 0 0 0,-1-1 0 0 0,-1-1 0 0 0,0 0-1 0 0,-1-2 1 0 0,-27 12 0 0 0,35-19-136 0 0,0 0 0 0 0,1-1 0 0 0,-23 4 0 0 0,29-7-368 0 0,-1 0-1 0 0,0-1 1 0 0,0 1-1 0 0,0-1 1 0 0,0-1-1 0 0,0 0 1 0 0,-15-3-1 0 0,5-2-1048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57.0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650 72 6911 0 0,'-5'-11'219'0'0,"0"1"0"0"0,-1 1 0 0 0,0-1-1 0 0,-9-10 1 0 0,12 17-90 0 0,2 1 2356 0 0,0 2 1165 0 0,0-3-2406 0 0,-1 0 315 0 0,-2 3 4320 0 0,3 0-5799 0 0,0 0-1 0 0,0 0 1 0 0,0 0-1 0 0,0 0 1 0 0,-1 1 0 0 0,1-1-1 0 0,0 0 1 0 0,0 1-1 0 0,0-1 1 0 0,0 1 0 0 0,0-1-1 0 0,0 1 1 0 0,0-1-1 0 0,1 1 1 0 0,-1 0 0 0 0,0 0-1 0 0,0-1 1 0 0,-1 2-1 0 0,0 1-4 0 0,1-1-1 0 0,-1 1 0 0 0,1-1 0 0 0,-1 1 1 0 0,1 0-1 0 0,-2 5 0 0 0,0 4-61 0 0,0 1 1 0 0,-1 19-1 0 0,3-27 48 0 0,-2 48 74 0 0,6 97-1 0 0,1-8-16 0 0,-4-25 126 0 0,0 22 360 0 0,-1-128-510 0 0,0 0 1 0 0,0 0-1 0 0,-1 0 0 0 0,-5 15 0 0 0,6-23-60 0 0,0-1 0 0 0,1 1 0 0 0,-2 0 0 0 0,1-1 0 0 0,0 1 0 0 0,-1-1 0 0 0,1 1 0 0 0,-1-1 0 0 0,1 0 0 0 0,-1 1 0 0 0,0-1 0 0 0,0 0 0 0 0,0 0 0 0 0,-1 0 0 0 0,1-1 0 0 0,0 1 0 0 0,-1 0 0 0 0,1-1 0 0 0,-1 0 0 0 0,1 1 0 0 0,-6 0 0 0 0,-53 11 616 0 0,-1-4 1 0 0,-72 3 0 0 0,106-11-424 0 0,-53-5-1 0 0,71 3-204 0 0,-1-1 0 0 0,0 0 0 0 0,1-1 0 0 0,0 0 0 0 0,0-1 0 0 0,0 0 0 0 0,-19-11 0 0 0,26 14-20 0 0,0-1-1 0 0,1 0 1 0 0,-1-1-1 0 0,1 1 1 0 0,-1 0-1 0 0,1-1 1 0 0,0 1-1 0 0,0-1 1 0 0,0 0-1 0 0,0 0 1 0 0,0 0-1 0 0,1 0 1 0 0,-1 0 0 0 0,1 0-1 0 0,0 0 1 0 0,0 0-1 0 0,0 0 1 0 0,0-1-1 0 0,1 1 1 0 0,-1 0-1 0 0,1-6 1 0 0,0-3-173 0 0,1 0-1 0 0,1 0 1 0 0,0-1 0 0 0,5-17 0 0 0,-4 18-139 0 0,1 0-1278 0 0,0 1 1 0 0,11-22-1 0 0,-8 17-2935 0 0,6-13-3963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1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20 5983 0 0,'0'0'464'0'0,"0"0"46"0"0,0 0 1326 0 0,0 0 609 0 0,0 0 126 0 0,0 0-177 0 0,0 0-820 0 0,0 0-361 0 0,0 0-77 0 0,0 0-79 0 0,0 0-271 0 0,0 0-125 0 0,0 0-21 0 0,0 0-31 0 0,0 0-101 0 0,0 0-41 0 0,-4-9 2430 0 0,1 8-2787 0 0,1 0-1 0 0,0 1 1 0 0,0 0-1 0 0,-1-1 1 0 0,1 1 0 0 0,0 0-1 0 0,-1 0 1 0 0,1 0-1 0 0,0 0 1 0 0,0 0 0 0 0,-1 1-1 0 0,1-1 1 0 0,0 1-1 0 0,0 0 1 0 0,-1-1 0 0 0,1 1-1 0 0,-3 2 1 0 0,1-1-28 0 0,1 0 0 0 0,-1 1 0 0 0,1-1 0 0 0,0 1 0 0 0,0-1 0 0 0,0 1 0 0 0,0 0 1 0 0,1 1-1 0 0,-1-1 0 0 0,1 0 0 0 0,0 1 0 0 0,-2 4 0 0 0,-26 41 138 0 0,25-39-202 0 0,-5 11 37 0 0,-11 30 1 0 0,20-48-75 0 0,-1 1 0 0 0,1 0 0 0 0,0 0-1 0 0,0-1 1 0 0,0 1 0 0 0,1 0-1 0 0,-1 0 1 0 0,1 0 0 0 0,0 0 0 0 0,0 0-1 0 0,1 6 1 0 0,2-2 102 0 0,0-1 0 0 0,0 0 0 0 0,0 0 0 0 0,1-1 0 0 0,4 8 0 0 0,4 2-83 0 0,-5-6 15 0 0,1-1-1 0 0,0 0 1 0 0,0 0 0 0 0,1-1-1 0 0,0 0 1 0 0,1 0 0 0 0,11 6-1 0 0,10 6-3 0 0,-21-17 0 0 0,2 1 77 0 0,-3-3-12 0 0,9-4 26 0 0,-10 3-82 0 0,-3 1-28 0 0,0-2 1 0 0,0 1-1 0 0,0 0 0 0 0,0-1 1 0 0,0 0-1 0 0,0 0 1 0 0,7-3-1 0 0,13-4 78 0 0,-16 6-41 0 0,0-1 0 0 0,0 0 0 0 0,-1-1 0 0 0,14-8 0 0 0,-17 9-2 0 0,-1 0 1 0 0,1-1-1 0 0,-1 1 1 0 0,6-8-1 0 0,-5 7 1 0 0,7-4 61 0 0,-3 2-82 0 0,-1 1 31 0 0,0 0 0 0 0,-1 0-1 0 0,0-1 1 0 0,0 0 0 0 0,-1 0 0 0 0,0-1 0 0 0,0 0 0 0 0,0 0-1 0 0,-1 0 1 0 0,7-12 0 0 0,-10 12-31 0 0,0 0 0 0 0,-1 1 1 0 0,0-1-1 0 0,0 0 0 0 0,0 0 0 0 0,-1 1 0 0 0,0-1 1 0 0,0 0-1 0 0,-2-7 0 0 0,0-5 4 0 0,-2 1-1 0 0,-6-20 1 0 0,8 33-11 0 0,0 0 0 0 0,0 0 0 0 0,0 0 0 0 0,-1 1 0 0 0,1-1 0 0 0,-1 1 0 0 0,0-1 0 0 0,0 1 0 0 0,-1 0 0 0 0,0 0 0 0 0,1 0 0 0 0,-1 1 0 0 0,0-1 0 0 0,-1 1 0 0 0,1 0 0 0 0,0 0 0 0 0,-1 1 0 0 0,0-1 0 0 0,0 1 0 0 0,0 0 0 0 0,0 0 0 0 0,-7-1 0 0 0,-5-1 0 0 0,0 2 0 0 0,0 0 0 0 0,0 1 0 0 0,0 0 0 0 0,-28 4 0 0 0,-7-3-511 0 0,40 0 155 0 0,-1 0 1 0 0,1 0-1 0 0,-1 1 0 0 0,1 0 0 0 0,-1 1 0 0 0,-16 6 1 0 0,14-3-1460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57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37 104 21855 0 0,'-9'-12'1001'0'0,"8"9"-22"0"0,-1 2-630 0 0,-2-3-198 0 0,-7-13 1930 0 0,10 15-1343 0 0,1 2-156 0 0,0-3 167 0 0,-6-13 106 0 0,4 7-825 0 0,2 7-42 0 0,0 1-264 0 0,2-2 19 0 0,0 0 0 0 0,-1 1 0 0 0,1-1 1 0 0,0 1-1 0 0,0 0 0 0 0,0 0 0 0 0,1 0 1 0 0,-1 0-1 0 0,1 0 0 0 0,-1 0 0 0 0,4-2 0 0 0,3 0-1776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19:58.0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80 11055 0 0,'0'0'506'0'0,"0"0"-10"0"0,-1-2-318 0 0,-2-12 182 0 0,2 13 1404 0 0,1 1 608 0 0,0 0 116 0 0,-2-6 467 0 0,1 4-2526 0 0,0 4 2983 0 0,22 228-2615 0 0,-18-208-735 0 0,-2 0-1 0 0,-1 0 0 0 0,-3 38 1 0 0,1-48-9 0 0,1-10 12 0 0,0-2 5 0 0,0 0-66 0 0,0 0 0 0 0,0 0 0 0 0,0 0 0 0 0,0-1 0 0 0,0 1 1 0 0,0 0-1 0 0,0-1 0 0 0,1 1 0 0 0,-1 0 0 0 0,0-1 0 0 0,0 1 1 0 0,0-1-1 0 0,0 1 0 0 0,1-1 0 0 0,-1 0 0 0 0,0 1 0 0 0,0-1 0 0 0,1 0 1 0 0,-1 0-1 0 0,1 1 0 0 0,-1-1 0 0 0,1 0 0 0 0,-1 0 0 0 0,1 0 0 0 0,-1 0 1 0 0,1 0-1 0 0,0 0 0 0 0,-1 1 0 0 0,1-3 0 0 0,-1 0 1 0 0,-2-4-2 0 0,1 0 0 0 0,0 0 1 0 0,1 0-1 0 0,0 0 0 0 0,0 0 0 0 0,0-12 0 0 0,2 0 55 0 0,3-26-1 0 0,-3 36-15 0 0,2 0-1 0 0,-1 0 0 0 0,1 0 0 0 0,0 1 1 0 0,9-17-1 0 0,-2 7 166 0 0,20-26 0 0 0,-18 29-167 0 0,0 1 0 0 0,0 0 0 0 0,1 1 0 0 0,1 1 0 0 0,0 0 0 0 0,1 1 1 0 0,1 0-1 0 0,-1 2 0 0 0,1-1 0 0 0,31-11 0 0 0,-43 19-40 0 0,0 1 0 0 0,0 0 0 0 0,1 0 0 0 0,-1 0 0 0 0,0 1 0 0 0,1-1 0 0 0,7 1 0 0 0,4 3 1 0 0,-12 1 3 0 0,-2-2 2 0 0,7 6 36 0 0,1 6-3 0 0,-10-8-25 0 0,0-2-3 0 0,2 10 15 0 0,0 1-1 0 0,-2-1 1 0 0,0 0-1 0 0,-3 28 0 0 0,0 12 19 0 0,1-22-13 0 0,1-17-47 0 0,1 0 1 0 0,1-1-1 0 0,0 1 0 0 0,4 24 0 0 0,-4-37-561 0 0,-1-2-186 0 0,0 0-33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0:16.1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 54 4143 0 0,'0'0'319'0'0,"0"0"5"0"0,0 0 803 0 0,0 0 374 0 0,-1 0 71 0 0,-9-2-910 0 0,-18 0 15433 0 0,36 13-15463 0 0,-4-8-513 0 0,0 1 0 0 0,0 0 0 0 0,1-1 0 0 0,-1 0 0 0 0,1 0 0 0 0,0-1 0 0 0,0 1 0 0 0,0-1-1 0 0,0 0 1 0 0,1 0 0 0 0,-1-1 0 0 0,1 1 0 0 0,-1-1 0 0 0,11 1 0 0 0,7-1 147 0 0,0-1 0 0 0,29-3 0 0 0,-45 2-192 0 0,247-37 1190 0 0,-202 30-1038 0 0,-29 5-50 0 0,34-8-1 0 0,-29 4-27 0 0,56-6 0 0 0,13-1 227 0 0,-95 14-303 0 0,-2 0-1 0 0,0 0-6 0 0,0 0-1 0 0,0 0 0 0 0,-2 0-11 0 0,-38 2-49 0 0,0 2-1 0 0,-63 15 1 0 0,23-3-4 0 0,-295 29 0 0 0,358-44 0 0 0,0-1 0 0 0,-24-4 0 0 0,25 3 0 0 0,-5 1 0 0 0,21 0 0 0 0,0 0 0 0 0,0 0 0 0 0,0 0 0 0 0,0 0 0 0 0,0 0 0 0 0,0 0 0 0 0,0 0 0 0 0,0 0 0 0 0,1 0 0 0 0,-1 0 0 0 0,0 1 0 0 0,0-1 0 0 0,0 0 0 0 0,0 0 0 0 0,0 0 0 0 0,0 0 0 0 0,0 0 0 0 0,0 0 0 0 0,0 0 0 0 0,0 1 0 0 0,0-1 0 0 0,0 0 0 0 0,0 0 0 0 0,0 0 0 0 0,0 0 0 0 0,0 0 0 0 0,0 0 0 0 0,0 1 0 0 0,0-1 0 0 0,0 0 0 0 0,0 0 0 0 0,0 0 0 0 0,0 0 0 0 0,0 0 0 0 0,-1 0 0 0 0,1 0 0 0 0,0 0 0 0 0,0 1 0 0 0,0-1 0 0 0,0 0 0 0 0,0 0 0 0 0,0 0 0 0 0,0 0 0 0 0,0 0 0 0 0,0 0 0 0 0,-1 0 0 0 0,1 0 0 0 0,0 0 0 0 0,0 0 0 0 0,0 0 0 0 0,0 0 0 0 0,0 0 0 0 0,0 0 0 0 0,0 0 0 0 0,-1 0 0 0 0,1 0 0 0 0,0 0 0 0 0,0 0 0 0 0,0 0 0 0 0,0 0 0 0 0,0 0 0 0 0,0 0 0 0 0,0 0 0 0 0,-1 0 0 0 0,1 0 0 0 0,0 0 0 0 0,0 0 0 0 0,6 6 0 0 0,-5-6 0 0 0,9 7 1 0 0,1 0 0 0 0,0-1 0 0 0,0-1 0 0 0,1 0 0 0 0,-1 0 0 0 0,18 4-1 0 0,74 12-79 0 0,-47-11-32 0 0,-24-3-368 0 0,1-2-1 0 0,-1-1 1 0 0,43 0 0 0 0,-42-6-2308 0 0,2 2-7077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0:17.5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701 187 1839 0 0,'0'0'459'0'0,"0"0"1254"0"0,0 0 551 0 0,0 0 111 0 0,0 0-100 0 0,0 0-514 0 0,0 0-228 0 0,0 0-42 0 0,2-1-34 0 0,2-5-318 0 0,3-11 7309 0 0,-7 11-8676 0 0,0 4 788 0 0,-6-10 1826 0 0,3 10-2326 0 0,0 0 0 0 0,1 0 0 0 0,-1 0 0 0 0,-1 0-1 0 0,1 1 1 0 0,0-1 0 0 0,0 1 0 0 0,-1 0 0 0 0,1 0-1 0 0,0 0 1 0 0,-1 1 0 0 0,1-1 0 0 0,-1 1 0 0 0,-4 0-1 0 0,2 0-4 0 0,0 1-1 0 0,0 0 1 0 0,0 0 0 0 0,-1 0-1 0 0,2 1 1 0 0,-1 0-1 0 0,-10 5 1 0 0,-21 11 73 0 0,-1 2 1 0 0,2 1 0 0 0,1 2 0 0 0,-53 46 0 0 0,64-48-17 0 0,1 1 0 0 0,1 2 1 0 0,-33 45-1 0 0,45-53-79 0 0,1 0 0 0 0,0 0 1 0 0,1 0-1 0 0,1 1 1 0 0,0 0-1 0 0,1 1 0 0 0,1 0 1 0 0,-2 19-1 0 0,2-5-73 0 0,2 0 0 0 0,1 1 1 0 0,2-1-1 0 0,1 1 0 0 0,6 33 0 0 0,-3-42 89 0 0,1 0 0 0 0,1-1 0 0 0,1 0 0 0 0,1 0-1 0 0,0-1 1 0 0,2 0 0 0 0,20 32 0 0 0,-9-23-81 0 0,2-2 0 0 0,1 0 0 0 0,1-2 0 0 0,1-1 0 0 0,51 39 0 0 0,-54-49 34 0 0,0-1-1 0 0,2-1 1 0 0,-1-1-1 0 0,2-2 1 0 0,0 0 0 0 0,0-2-1 0 0,1 0 1 0 0,0-2-1 0 0,29 4 1 0 0,4-4 2 0 0,-1-2 0 0 0,0-2 0 0 0,72-7 0 0 0,-83 1 91 0 0,70-15 0 0 0,-93 12-64 0 0,0-1 0 0 0,0-1-1 0 0,-1-1 1 0 0,33-17 0 0 0,-51 23-34 0 0,90-52 110 0 0,-82 45-82 0 0,0 0 1 0 0,0-1 0 0 0,-1 0-1 0 0,15-18 1 0 0,53-72-26 0 0,-68 83 0 0 0,-1-1 0 0 0,-1 0 0 0 0,15-38 0 0 0,-17 33 0 0 0,-1 0 0 0 0,-1 0 0 0 0,-1-1 0 0 0,-1 0 0 0 0,-2 0 0 0 0,2-41 0 0 0,-5 44 0 0 0,-1 0 0 0 0,-1 0 0 0 0,0 0 0 0 0,-2 1 0 0 0,-1-1 0 0 0,-1 1 0 0 0,-15-39 0 0 0,-7-1 0 0 0,-2 1 0 0 0,-61-90 0 0 0,68 118 0 0 0,-2 2 0 0 0,-1 0 0 0 0,-53-46 0 0 0,65 65 0 0 0,0 1 0 0 0,-1 1 0 0 0,0 0 0 0 0,0 1 0 0 0,-1 0 0 0 0,0 1 0 0 0,0 1 0 0 0,-1 1 0 0 0,1 0 0 0 0,-1 2 0 0 0,-26-4 0 0 0,17 5 0 0 0,1 1 0 0 0,-1 2 0 0 0,1 0 0 0 0,-1 2 0 0 0,1 1 0 0 0,0 0 0 0 0,-30 11 0 0 0,-411 169 0 0 0,441-174 0 0 0,-31 14 0 0 0,0 3 0 0 0,1 2 0 0 0,-54 40 0 0 0,96-59-141 0 0,0 1-1 0 0,1 0 1 0 0,1 1 0 0 0,0 0-1 0 0,0 1 1 0 0,1 0-1 0 0,1 1 1 0 0,0 0 0 0 0,1 0-1 0 0,-9 23 1 0 0,7-10-636 0 0,2 0-1 0 0,0 0 1 0 0,2 0-1 0 0,1 1 1 0 0,-2 37-1 0 0,4-22-8906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0:17.9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747 1 6447 0 0,'0'0'499'0'0,"0"0"46"0"0,0 0 1419 0 0,0 0 658 0 0,0 0 128 0 0,-2 0-180 0 0,-3 2-2100 0 0,1-1 1 0 0,0 1 0 0 0,0-1 0 0 0,0 1-1 0 0,0 0 1 0 0,0 1 0 0 0,0-1 0 0 0,1 1 0 0 0,-5 3-1 0 0,-30 32 1217 0 0,22-22-1163 0 0,-122 147 1873 0 0,41-43-1659 0 0,-33 47-296 0 0,13 11-298 0 0,76-115-109 0 0,0 0-970 0 0,-39 83-1 0 0,77-138-23 0 0,4-7-1307 0 0,9-7-1141 0 0,-7 3 3660 0 0,15-13-2539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0:18.7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539 31 6447 0 0,'27'-29'1099'0'0,"-26"28"1032"0"0,-1 1 735 0 0,0 0 145 0 0,0 0-198 0 0,-1 1-939 0 0,-44 57 2499 0 0,-26 32-2468 0 0,-243 308 676 0 0,240-289-2480 0 0,58-83-83 0 0,2 0 0 0 0,-15 39 0 0 0,28-64-18 0 0,1 0 0 0 0,0 0 0 0 0,-1 0 0 0 0,1-1 0 0 0,0 1 0 0 0,0 0 0 0 0,0 0 0 0 0,-1 0 0 0 0,1 0 0 0 0,0 0 0 0 0,0 0 0 0 0,0 0 0 0 0,1 1 0 0 0,-1-2 0 0 0,1 1 0 0 0,-1-1 0 0 0,0 1 0 0 0,1-1 0 0 0,-1 0 0 0 0,1 1 0 0 0,-1-1 0 0 0,1 0 0 0 0,0 0 0 0 0,-1 0 0 0 0,1 1 0 0 0,-1-1 0 0 0,1 0 0 0 0,-1 0 0 0 0,1 0 0 0 0,0 0 0 0 0,-1 0 0 0 0,1 0 0 0 0,-1 0 0 0 0,1 0 0 0 0,0 0 0 0 0,-1 0 0 0 0,1 0 0 0 0,0-1 0 0 0,17-3-11 0 0,-7-1-20 0 0,-1 1 0 0 0,0-1-1 0 0,0-1 1 0 0,13-9-1 0 0,36-33-130 0 0,-42 34 121 0 0,103-94-256 0 0,-44 38 118 0 0,21-22-46 0 0,29-24-86 0 0,-54 51 83 0 0,-64 59 217 0 0,-7 8 10 0 0,-6 8 19 0 0,5-10-16 0 0,-38 54 199 0 0,-1-1 0 0 0,-52 52-1 0 0,9-11 42 0 0,73-83-209 0 0,-120 149 461 0 0,16 9-78 0 0,107-159-403 0 0,0 1 0 0 0,1 0-1 0 0,0 0 1 0 0,-3 15 0 0 0,6-11-13 0 0,2-14 0 0 0,0 0 0 0 0,1-1 0 0 0,-1 1 0 0 0,0 0 0 0 0,0-1 0 0 0,1 1 0 0 0,-1 0 0 0 0,0 0 0 0 0,1-1 0 0 0,-1 1 0 0 0,1-1 0 0 0,-1 1 0 0 0,1 0 0 0 0,-1-1 0 0 0,1 1 0 0 0,0-1 0 0 0,-1 1 0 0 0,1-1 0 0 0,-1 1 0 0 0,1-1 0 0 0,0 0 0 0 0,0 1 0 0 0,-1-1 0 0 0,1 0 0 0 0,0 1 0 0 0,-1-1 0 0 0,1 0 0 0 0,0 0 0 0 0,0 0 0 0 0,0 0 0 0 0,-1 0 0 0 0,1 0 0 0 0,0 0 0 0 0,0 0 0 0 0,-1 0 0 0 0,1 0 0 0 0,1-1 0 0 0,4 0 0 0 0,-1 0 0 0 0,0 0 0 0 0,0-1 0 0 0,7-3 0 0 0,16-9-19 0 0,-1-1 1 0 0,-1-1-1 0 0,48-37 0 0 0,64-71-172 0 0,-120 108 149 0 0,115-117-282 0 0,64-57-20 0 0,-180 177 344 0 0,-11 9 0 0 0,-4 7 0 0 0,-7 8 0 0 0,4-10 0 0 0,-12 22 27 0 0,-1 0-1 0 0,-1-1 1 0 0,-2-1-1 0 0,-19 20 1 0 0,-12 18 64 0 0,-55 71-3 0 0,-113 159 261 0 0,212-282-345 0 0,-6 7 31 0 0,-12 27-1 0 0,21-38-28 0 0,-1 0 0 0 0,1 0 0 0 0,0 0 0 0 0,0 1 0 0 0,0-1 0 0 0,0 0 0 0 0,1 1 0 0 0,-1-1 0 0 0,1 1 0 0 0,0-1 0 0 0,0 1 0 0 0,0-1 0 0 0,0 1 0 0 0,2 6 0 0 0,-1-9-6 0 0,-1 0 0 0 0,1 0 0 0 0,-1 0 0 0 0,1 0 0 0 0,0 0 0 0 0,0 0 0 0 0,-1 0 0 0 0,1 0 0 0 0,0 0 0 0 0,0 0 0 0 0,0 0 0 0 0,0 0 0 0 0,0-1 0 0 0,0 1 0 0 0,0 0 0 0 0,1-1 0 0 0,-1 1 0 0 0,0-1 0 0 0,0 1 0 0 0,0-1 0 0 0,1 1 0 0 0,-1-1 0 0 0,0 0 0 0 0,0 0 0 0 0,1 0 0 0 0,-1 0 0 0 0,0 0 0 0 0,2 0 0 0 0,4 0 0 0 0,0-1 0 0 0,-1 0 0 0 0,1 0 0 0 0,7-3 0 0 0,13-5-7 0 0,-1-1-1 0 0,-1-1 1 0 0,30-17-1 0 0,70-50-66 0 0,-70 42 38 0 0,143-85-40 0 0,-113 66 76 0 0,-86 55 0 0 0,1 0 0 0 0,0 0 0 0 0,0 0 0 0 0,0 0 1 0 0,0 0-1 0 0,0 0 0 0 0,0 0 0 0 0,0 0 0 0 0,0 0 0 0 0,0-1 0 0 0,0 1 0 0 0,0 0 0 0 0,0 0 0 0 0,0 0 0 0 0,0 0 0 0 0,0 0 1 0 0,0 0-1 0 0,0 0 0 0 0,0 0 0 0 0,0 0 0 0 0,0 0 0 0 0,0 0 0 0 0,0 0 0 0 0,0 0 0 0 0,0 0 0 0 0,0-1 0 0 0,0 1 1 0 0,0 0-1 0 0,0 0 0 0 0,0 0 0 0 0,0 0 0 0 0,0 0 0 0 0,0 0 0 0 0,0 0 0 0 0,0 0 0 0 0,0 0 0 0 0,0 0 0 0 0,0 0 1 0 0,0 0-1 0 0,0 0 0 0 0,0 0 0 0 0,0 0 0 0 0,0 0 0 0 0,0 0 0 0 0,0-1 0 0 0,1 1 0 0 0,-1 0 0 0 0,0 0 0 0 0,0 0 1 0 0,0 0-1 0 0,0 0 0 0 0,0 0 0 0 0,0 0 0 0 0,0 0 0 0 0,0 0 0 0 0,0 0 0 0 0,0 0 0 0 0,0 0 0 0 0,-9 2 14 0 0,-12 5 20 0 0,5 1-21 0 0,-52 29 38 0 0,65-34-41 0 0,9-3-8 0 0,8-4-14 0 0,-4-1 7 0 0,-1 0 0 0 0,0-1 1 0 0,0 0-1 0 0,-1-1 0 0 0,0 0 0 0 0,14-14 0 0 0,-2-3-5 0 0,19-28 1 0 0,-32 42 15 0 0,-1-1 0 0 0,1 0 0 0 0,-2-1-1 0 0,0 0 1 0 0,0 0 0 0 0,-1 0 0 0 0,0 0 0 0 0,-1 0-1 0 0,0-1 1 0 0,1-23 0 0 0,-5 28 6 0 0,1-1 0 0 0,-1 1 0 0 0,-1-1 0 0 0,1 1 1 0 0,-2 0-1 0 0,1-1 0 0 0,-1 1 0 0 0,0 0 0 0 0,-1 1 0 0 0,0-1 0 0 0,-7-11 0 0 0,-5-3 42 0 0,-1 1 0 0 0,-26-25 0 0 0,13 15 87 0 0,22 22-85 0 0,1-1 0 0 0,1 0-1 0 0,0 0 1 0 0,0-1 0 0 0,1 1 0 0 0,0-1-1 0 0,1 0 1 0 0,-4-15 0 0 0,4 12-43 0 0,3 12-10 0 0,0 0 0 0 0,0-1 0 0 0,0 1 0 0 0,0 0 0 0 0,0 0 0 0 0,0 0 0 0 0,-1 0-1 0 0,1 0 1 0 0,-1 0 0 0 0,1 0 0 0 0,-1 0 0 0 0,0 1 0 0 0,0-1 0 0 0,0 1 0 0 0,0-1 0 0 0,0 1 0 0 0,0 0 0 0 0,0 0 0 0 0,0 0 0 0 0,-1 0 0 0 0,1 0 0 0 0,0 0 0 0 0,-1 1 0 0 0,1-1 0 0 0,0 1 0 0 0,-1-1 0 0 0,1 1 0 0 0,-1 0 0 0 0,-2 0 0 0 0,-7 1-70 0 0,0 0 0 0 0,0 1 0 0 0,0 1 1 0 0,-19 6-1 0 0,16-5-175 0 0,-19 7-383 0 0,0 2-42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0:26.5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106 695 9215 0 0,'0'0'422'0'0,"0"0"-13"0"0,0 0-45 0 0,0 0 787 0 0,0 0 374 0 0,0 0 71 0 0,0 0-61 0 0,0 0-329 0 0,0 0-146 0 0,0 0-32 0 0,0 0-70 0 0,-1 2-281 0 0,-13 17 909 0 0,10-13-1373 0 0,0-1 1 0 0,0 1-1 0 0,1 0 1 0 0,-6 11-1 0 0,-6 26 156 0 0,2 1 1 0 0,1 1-1 0 0,3 0 0 0 0,1 1 1 0 0,-1 56-1 0 0,8-86-267 0 0,1 0-1 0 0,1-1 1 0 0,1 1-1 0 0,0 0 1 0 0,1 0-1 0 0,0-1 1 0 0,7 16-1 0 0,-8-26-62 0 0,0 1-1 0 0,0-1 1 0 0,0 0-1 0 0,1-1 1 0 0,0 1-1 0 0,0 0 1 0 0,0-1-1 0 0,1 1 1 0 0,0-1-1 0 0,0 0 1 0 0,0 0-1 0 0,0-1 1 0 0,0 1-1 0 0,1-1 1 0 0,-1 0-1 0 0,1 0 1 0 0,0 0-1 0 0,0-1 1 0 0,0 0-1 0 0,0 0 1 0 0,1 0-1 0 0,-1-1 1 0 0,9 2-1 0 0,-5-2 28 0 0,0-1 0 0 0,0 0 1 0 0,1 0-1 0 0,-1-1 0 0 0,0-1 0 0 0,0 1 0 0 0,0-1 0 0 0,0-1 1 0 0,0 0-1 0 0,-1 0 0 0 0,1-1 0 0 0,-1 0 0 0 0,12-7 0 0 0,4-5 117 0 0,-1 0-1 0 0,-1-2 1 0 0,23-22-1 0 0,-7 1 93 0 0,-1-2 0 0 0,36-49 1 0 0,50-99 303 0 0,-90 129-501 0 0,-2-1 0 0 0,-3-1 0 0 0,-3-2 0 0 0,-3 0 0 0 0,-2-2 0 0 0,-4 0-1 0 0,-2-1 1 0 0,-3 0 0 0 0,3-87 0 0 0,-14 145-76 0 0,0-33 34 0 0,0 39-34 0 0,0 0 0 0 0,-1 0 1 0 0,1 0-1 0 0,-1 1 1 0 0,0-1-1 0 0,0 0 0 0 0,0 0 1 0 0,0 0-1 0 0,0 1 1 0 0,-3-6-1 0 0,3 8-10 0 0,0-1-1 0 0,1 0 1 0 0,-1 0 0 0 0,0 1-1 0 0,1-1 1 0 0,-1 1 0 0 0,0-1-1 0 0,0 1 1 0 0,1-1 0 0 0,-1 1-1 0 0,0-1 1 0 0,0 1 0 0 0,0-1-1 0 0,0 1 1 0 0,0 0 0 0 0,0 0 0 0 0,0 0-1 0 0,0-1 1 0 0,0 1 0 0 0,1 0-1 0 0,-1 0 1 0 0,0 0 0 0 0,0 0-1 0 0,0 0 1 0 0,0 1 0 0 0,0-1-1 0 0,0 0 1 0 0,0 0 0 0 0,0 1-1 0 0,0-1 1 0 0,0 0 0 0 0,1 1-1 0 0,-1-1 1 0 0,-1 1 0 0 0,-2 2-65 0 0,0 0 0 0 0,1 0 0 0 0,-1 0 0 0 0,1 0-1 0 0,-1 0 1 0 0,-2 5 0 0 0,-19 23-1972 0 0,0 4-4156 0 0,23-32 5576 0 0,-31 43-8837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0:26.8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1 225 12895 0 0,'10'-21'382'0'0,"1"-1"1"0"0,1 2-1 0 0,1 0 0 0 0,1 0 0 0 0,18-19 0 0 0,-20 27 1233 0 0,0 0 1 0 0,19-13-1 0 0,-24 20-1295 0 0,0 1-1 0 0,0 0 1 0 0,1 1 0 0 0,0-1 0 0 0,-1 1-1 0 0,1 1 1 0 0,0 0 0 0 0,1 0 0 0 0,-1 0 0 0 0,0 1-1 0 0,0 0 1 0 0,1 1 0 0 0,-1 0 0 0 0,1 0-1 0 0,-1 1 1 0 0,0 0 0 0 0,16 4 0 0 0,-11-1-226 0 0,0 1 0 0 0,-1 1 1 0 0,0 0-1 0 0,0 1 0 0 0,0 0 1 0 0,-1 1-1 0 0,0 0 0 0 0,17 16 1 0 0,-6 0 162 0 0,-1 0 0 0 0,28 42 0 0 0,0 8 285 0 0,-9-14 210 0 0,89 103-1 0 0,-109-141-582 0 0,-11-11-62 0 0,0 0 1 0 0,1-1 0 0 0,1 0-1 0 0,20 14 1 0 0,-28-22-93 0 0,0 0 0 0 0,0-1-1 0 0,1 1 1 0 0,-1-1 0 0 0,1 1 0 0 0,-1-1 0 0 0,1 0 0 0 0,-1-1 0 0 0,1 1 0 0 0,0 0 0 0 0,-1-1-1 0 0,1 0 1 0 0,0 0 0 0 0,0 0 0 0 0,-1-1 0 0 0,1 1 0 0 0,0-1 0 0 0,-1 1 0 0 0,1-1 0 0 0,-1-1-1 0 0,1 1 1 0 0,-1 0 0 0 0,5-3 0 0 0,3-2 7 0 0,-1-1 0 0 0,-1 0 0 0 0,1-1 0 0 0,-1 0-1 0 0,0 0 1 0 0,-1 0 0 0 0,0-1 0 0 0,0-1 0 0 0,-1 0 0 0 0,0 0 0 0 0,-1 0 0 0 0,0 0-1 0 0,5-12 1 0 0,-3 2-534 0 0,-1 1 0 0 0,-1-1 0 0 0,0 0 0 0 0,-2 0 0 0 0,0-1 0 0 0,1-35-1 0 0,-5 31-1088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0:28.6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472 6 5527 0 0,'0'0'423'0'0,"0"0"21"0"0,0 0 1120 0 0,0 0 513 0 0,0 0 106 0 0,0 0-130 0 0,0 0-634 0 0,0 0-276 0 0,0 0-58 0 0,0 0-105 0 0,0 0-392 0 0,0 0-167 0 0,0 0-34 0 0,0 0-28 0 0,0 0-79 0 0,0 0-31 0 0,0 0-8 0 0,0 0-3 0 0,0 0-12 0 0,0 0-2 0 0,0 0 0 0 0,0 0 4 0 0,0 0 16 0 0,0 0 4 0 0,0 0 0 0 0,0 0 1 0 0,0 0 6 0 0,0 0 1 0 0,0 0 0 0 0,0 0-11 0 0,0 0-45 0 0,-1 0-21 0 0,-7-1-3 0 0,7 0-11 0 0,1 1-45 0 0,0 0-21 0 0,0 0-3 0 0,0 0-5 0 0,0 0-22 0 0,0 0 0 0 0,0 0 22 0 0,0 0 5 0 0,0 0 0 0 0,0 0 0 0 0,0 0-5 0 0,-2 0-22 0 0,-4-2-1 0 0,5 2 21 0 0,1 0 21 0 0,0 0-18 0 0,0 0-11 0 0,0 0-2 0 0,0 0-6 0 0,0 0 22 0 0,-1 0 1 0 0,1 0-1 0 0,0-1 0 0 0,-1 1 0 0 0,1 0 1 0 0,0 0-1 0 0,-1 0 0 0 0,1 0 0 0 0,0 0 1 0 0,-1 0-1 0 0,1 0 0 0 0,0 0 0 0 0,-1 0 1 0 0,1 0-1 0 0,0 0 0 0 0,-1 0 0 0 0,1 0 1 0 0,0 0-1 0 0,-1 0 0 0 0,1 0 0 0 0,0 0 1 0 0,-1 1-1 0 0,1-1 0 0 0,-1 0 0 0 0,4 39-91 0 0,1 0-1 0 0,13 54 0 0 0,-13-72-2 0 0,2 2-1 0 0,17 42 0 0 0,-4-12 0 0 0,-13-30 28 0 0,0 1 0 0 0,-2 0 0 0 0,0 0 0 0 0,-2 0 0 0 0,0 0 0 0 0,-2 0 0 0 0,-1 1 0 0 0,-1-1 0 0 0,-1 0 0 0 0,-1 0 0 0 0,-8 28 0 0 0,9-38 34 0 0,-2 0 1 0 0,1-1-1 0 0,-2 1 0 0 0,-13 24 1 0 0,16-32-19 0 0,-1-1 0 0 0,0 0 0 0 0,0 0 0 0 0,-1 0 0 0 0,1 0 0 0 0,-1-1 0 0 0,0 0 0 0 0,0 0 0 0 0,-1 0 0 0 0,1-1 0 0 0,-1 1 0 0 0,1-1 0 0 0,-9 3 0 0 0,-1-1 11 0 0,0-1 0 0 0,-1-1 0 0 0,1 0 0 0 0,-1-1 0 0 0,1 0 0 0 0,-1-1 0 0 0,0-1 0 0 0,0-1 0 0 0,-18-2 0 0 0,6-2 43 0 0,1-1 0 0 0,-1-1 0 0 0,1-1 0 0 0,-32-15 0 0 0,52 21-176 0 0,0-1-1 0 0,0-1 1 0 0,0 0 0 0 0,1 1 0 0 0,-7-6-1 0 0,12 7 41 0 0,-1 0 0 0 0,0 1 0 0 0,1-1-1 0 0,-1 0 1 0 0,1 0 0 0 0,-1 0-1 0 0,1 0 1 0 0,0 0 0 0 0,0 0 0 0 0,0 0-1 0 0,0-1 1 0 0,0 1 0 0 0,1 0 0 0 0,-1-1-1 0 0,1 1 1 0 0,-1 0 0 0 0,1-1 0 0 0,0 1-1 0 0,0 0 1 0 0,0-4 0 0 0,3-10-1696 0 0,3-1-3527 0 0,-5 13 3325 0 0,7-19-7300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0:29.0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28 119 20559 0 0,'0'0'943'0'0,"0"0"-23"0"0,0-2-588 0 0,-2-6 791 0 0,-1 0 0 0 0,-7-15 1 0 0,8 18-462 0 0,0 0 0 0 0,0 0 0 0 0,-3-10 0 0 0,5 13-673 0 0,-1 1 0 0 0,1 0-1 0 0,0-1 1 0 0,0 1-1 0 0,-1-1 1 0 0,1 1-1 0 0,0 0 1 0 0,0-1 0 0 0,0 1-1 0 0,0-1 1 0 0,1 1-1 0 0,-1-1 1 0 0,0 1-1 0 0,0 0 1 0 0,1-1-1 0 0,-1 1 1 0 0,1 0 0 0 0,0-1-1 0 0,-1 1 1 0 0,1 0-1 0 0,0 0 1 0 0,-1 0-1 0 0,1-1 1 0 0,2 0 0 0 0,-1-1-208 0 0,-1 2 93 0 0,0 1 0 0 0,0-1 0 0 0,0 0-1 0 0,0 0 1 0 0,1 1 0 0 0,-1-1 0 0 0,0 1 0 0 0,0-1-1 0 0,0 1 1 0 0,1 0 0 0 0,-1-1 0 0 0,0 1-1 0 0,0 0 1 0 0,1 0 0 0 0,1 0 0 0 0,1-1-611 0 0,9-1-1336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11.225"/>
    </inkml:context>
    <inkml:brush xml:id="br0">
      <inkml:brushProperty name="width" value="0.1" units="cm"/>
      <inkml:brushProperty name="height" value="0.6" units="cm"/>
      <inkml:brushProperty name="color" value="#33CCFF"/>
      <inkml:brushProperty name="inkEffects" value="pencil"/>
    </inkml:brush>
  </inkml:definitions>
  <inkml:trace contextRef="#ctx0" brushRef="#br0">1 102 2759 195112 55282,'0'0'248'0'0,"0"0"-248"0"0,0 0 1432 0 0,0 2 232 0 0,2 0 56 0 0,0 2 8 0 0,0 3-576 0 0,2 2 896 0 0,0 5-136 0 0,-1 4-144 0 0,0 1-312 0 0,-1-1-424 0 0,0-3-200 0 0,-1-4-248 0 0,1-4-136 0 0,4-3-200 0 0,6-7-24 0 0,6-8-16 0 0,6-9-104 0 0,2-5-32 0 0,0-2-72 0 0,0-4 64 0 0,0-1-64 0 0,-1 0 64 0 0,-5 7-64 0 0,-4 8 176 0 0,-6 8-8 0 0,-4 9 0 0 0,-4 10 272 0 0,-5 9 144 0 0,-6 10-128 0 0,-2 6-208 0 0,-2 2-128 0 0,1-2-56 0 0,1-5-64 0 0,3-8 0 0 0,3-8 0 0 0,2-6 0 0 0,2-4 0 0 0,1-3 0 0 0,0-2 0 0 0,2 0 0 0 0,1 0 64 0 0,-1 1-64 0 0,1-1 0 0 0,1 1 0 0 0,-1 0 0 0 0,1-1 0 0 0,-1 1 64 0 0,-1-1-64 0 0,0 0 0 0 0,0 2 0 0 0,1 2 64 0 0,0 2-64 0 0,0 2 0 0 0,-1 3 72 0 0,-1 4 56 0 0,-1-2 0 0 0,0 2-64 0 0,-1-3-64 0 0,0-2 0 0 0,0-3 0 0 0,0-3 0 0 0,1-2 0 0 0,0 0 0 0 0,1-3 0 0 0,2-1 0 0 0,1 0 0 0 0,1-1 64 0 0,-1 1-64 0 0,0 0 0 0 0,-2 1 0 0 0,1 0 0 0 0,0 0 0 0 0,-1 1 0 0 0,0 0 0 0 0,-2 0 64 0 0,1 1-64 0 0,-1 0 0 0 0,0 0 64 0 0,1 2 0 0 0,0 2 0 0 0,2 2 8 0 0,0 1-72 0 0,0 0 64 0 0,-1-2-64 0 0,0-1 0 0 0,-1-2 0 0 0,0 0 0 0 0,-1-2 0 0 0,0 0 0 0 0,0 0 0 0 0,0-1 0 0 0,3 2 0 0 0,2-1 0 0 0,1 1 0 0 0,2 0 0 0 0,-1 0 0 0 0,1-1 0 0 0,-1 0 0 0 0,0 1-928 0 0,0-1-176 0 0,-2 1-22095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1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62 3679 0 0,'0'0'284'0'0,"0"0"204"0"0,0 0 1552 0 0,0 0 699 0 0,0 0 138 0 0,0 0-167 0 0,0 0-832 0 0,0 0-364 0 0,0 0-70 0 0,0 0-102 0 0,-7 0 1277 0 0,1-1-1488 0 0,0 0 1 0 0,0 0 0 0 0,0 0 0 0 0,-12 1-1 0 0,14 0-1016 0 0,-1 1 0 0 0,0 0 0 0 0,1 0 0 0 0,-1 0 0 0 0,0 0 0 0 0,1 1 0 0 0,-1 0 0 0 0,1 0 0 0 0,0 0 0 0 0,0 0 0 0 0,0 1 0 0 0,0 0 0 0 0,-6 4 0 0 0,5-1-46 0 0,3-4-16 0 0,-3 3-31 0 0,-17 15 142 0 0,19-18-145 0 0,1 1 0 0 0,-1-1 1 0 0,1 1-1 0 0,-1 0 0 0 0,1-1 0 0 0,-4 7 0 0 0,1-1-6 0 0,1-1-1 0 0,1 1 0 0 0,-1-1 1 0 0,1 1-1 0 0,1 0 0 0 0,-1 1 0 0 0,1-1 1 0 0,1 0-1 0 0,-1 1 0 0 0,2-1 1 0 0,-1 1-1 0 0,1-1 0 0 0,0 1 0 0 0,1-1 1 0 0,0 1-1 0 0,0-1 0 0 0,1 0 1 0 0,0 1-1 0 0,0-1 0 0 0,1 0 0 0 0,0 0 1 0 0,8 14-1 0 0,11 20 52 0 0,-12-21-64 0 0,0-5 0 0 0,14 14 0 0 0,5-8 0 0 0,7-5 124 0 0,-32-16-111 0 0,0-1 0 0 0,0 0 1 0 0,0 0-1 0 0,0 0 0 0 0,0 0 0 0 0,0 0 0 0 0,1-1 0 0 0,-1 0 1 0 0,-1 0-1 0 0,1 0 0 0 0,5-2 0 0 0,5-3 49 0 0,20-11-1 0 0,-6-2-5 0 0,-19 12-40 0 0,0 0 1 0 0,0 1 0 0 0,1 1-1 0 0,18-9 1 0 0,-23 12-11 0 0,0-1-1 0 0,0 0 1 0 0,0 0-1 0 0,-1 0 1 0 0,1 0-1 0 0,-1-1 1 0 0,1 1-1 0 0,-1-1 1 0 0,0 0-1 0 0,4-7 1 0 0,0 2 8 0 0,-4 3 40 0 0,1 0 0 0 0,-2 0 0 0 0,1-1 1 0 0,-1 1-1 0 0,0-1 0 0 0,3-9 0 0 0,0-3-15 0 0,4-21 0 0 0,-8 31-38 0 0,-1-1 1 0 0,0 1-1 0 0,0 0 0 0 0,-1-1 1 0 0,0 1-1 0 0,-1-1 0 0 0,0 1 1 0 0,0 0-1 0 0,-1 0 0 0 0,0 0 1 0 0,-1 0-1 0 0,0 0 0 0 0,0 0 1 0 0,-8-13-1 0 0,6 14-1 0 0,-1 0 0 0 0,0 1 0 0 0,-1 0 0 0 0,0 0 0 0 0,0 1 0 0 0,0 0 0 0 0,-1 0 0 0 0,1 0 0 0 0,-10-4 0 0 0,9 7-41 0 0,0-1 1 0 0,0 2-1 0 0,-1-1 0 0 0,1 1 1 0 0,-1 0-1 0 0,1 1 1 0 0,-1 0-1 0 0,1 0 0 0 0,-17 2 1 0 0,0 1-187 0 0,1 1 0 0 0,-29 6 0 0 0,33-4-4221 0 0,13-5-5473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0:30.4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1 246 8287 0 0,'0'0'382'0'0,"0"0"-8"0"0,0 0 152 0 0,2-1 1524 0 0,29-20 5025 0 0,1 1-3399 0 0,68-37-544 0 0,-90 52-2936 0 0,-1-1 1 0 0,0 0 0 0 0,0 0-1 0 0,9-9 1 0 0,-13 10-124 0 0,-1 0 0 0 0,0 0 0 0 0,0 0 0 0 0,0-1 0 0 0,0 1 1 0 0,-1-1-1 0 0,5-12 0 0 0,-4 10 3 0 0,-3 5-32 0 0,0-1 0 0 0,1 1 1 0 0,-1-1-1 0 0,0 0 0 0 0,-1 1 0 0 0,1-1 1 0 0,-1 0-1 0 0,0 1 0 0 0,0-1 0 0 0,0-4 0 0 0,0 6 67 0 0,0 2 1 0 0,0 0 3 0 0,0 0 10 0 0,0 0 3 0 0,0 0 0 0 0,0 0-5 0 0,0 0-22 0 0,1 1-81 0 0,1 1 0 0 0,-1-1-1 0 0,0 1 1 0 0,0 0 0 0 0,0-1 0 0 0,0 1 0 0 0,0 0-1 0 0,0 0 1 0 0,0-1 0 0 0,-1 1 0 0 0,1 0 0 0 0,0 3-1 0 0,1 3 12 0 0,1 1-16 0 0,-1 1-1 0 0,0 0 1 0 0,1 13 0 0 0,5 19 43 0 0,0-3-70 0 0,-1 1-1 0 0,-2-1 1 0 0,-2 1-1 0 0,-2 50 1 0 0,0-79-110 0 0,-1-9-422 0 0,0-2-150 0 0,0 0-18 0 0,0 0-68 0 0,0 0-258 0 0,0 0-107 0 0,2-1-1365 0 0,5-8-5360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0:30.8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444 59 3223 0 0,'0'0'143'0'0,"1"-2"-3"0"0,3-8 1414 0 0,4-9-4966 0 0,-5 10 4646 0 0,0-1 5273 0 0,-2 1 7875 0 0,4 20-12931 0 0,-2-5-1207 0 0,5 13 332 0 0,11 43 0 0 0,-2-6-216 0 0,44 95 28 0 0,19 62-216 0 0,-76-196-72 0 0,0 0 1 0 0,-2 0-1 0 0,0 0 1 0 0,-1 0-1 0 0,-1 1 1 0 0,-1-1 0 0 0,0 0-1 0 0,-1 0 1 0 0,-1 0-1 0 0,0 0 1 0 0,-1 0-1 0 0,-1 0 1 0 0,-1-1-1 0 0,-1 0 1 0 0,-9 19-1 0 0,6-18 2 0 0,0 1-1 0 0,-1-1 0 0 0,0-1 0 0 0,-2 0 1 0 0,0 0-1 0 0,0-2 0 0 0,-2 0 1 0 0,0 0-1 0 0,0-1 0 0 0,-1-1 0 0 0,-1 0 1 0 0,-32 16-1 0 0,32-20-62 0 0,-1 0-1 0 0,-1-1 1 0 0,1-1 0 0 0,-38 6-1 0 0,45-10-30 0 0,0-1-1 0 0,0-1 1 0 0,1 0-1 0 0,-1-1 0 0 0,0 0 1 0 0,0 0-1 0 0,1-2 1 0 0,-1 1-1 0 0,1-1 0 0 0,-16-6 1 0 0,15 4 52 0 0,0-1 1 0 0,0 0-1 0 0,1 0 1 0 0,0-1-1 0 0,0 0 1 0 0,1-1-1 0 0,0 0 1 0 0,-16-18 0 0 0,19 19-381 0 0,1-1 1 0 0,0 0 0 0 0,0 0-1 0 0,0 0 1 0 0,-3-10 0 0 0,6 11-910 0 0,-1 0 0 0 0,1-1 0 0 0,0 1-1 0 0,1-1 1 0 0,0 1 0 0 0,0-14 0 0 0,2-9-7719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0:31.1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105 114 11519 0 0,'-61'-74'2794'0'0,"47"59"1798"0"0,-2 1 3827 0 0,4 4-6687 0 0,11 9-2656 0 0,1 1-377 0 0,0 0-75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0:31.5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21455 0 0,'0'0'984'0'0,"0"0"-25"0"0,2 1-619 0 0,22 8 704 0 0,38 8 1 0 0,-43-12-598 0 0,0 0 0 0 0,0 1 1 0 0,0 1-1 0 0,24 12 0 0 0,-40-17-460 0 0,0 0 0 0 0,0 0 0 0 0,0 1 1 0 0,0-1-1 0 0,-1 1 0 0 0,1-1 0 0 0,-1 1 0 0 0,1 0 0 0 0,-1 0 0 0 0,0 0 0 0 0,0 0 1 0 0,0 0-1 0 0,-1 0 0 0 0,1 1 0 0 0,-1-1 0 0 0,0 1 0 0 0,0-1 0 0 0,0 1 1 0 0,0-1-1 0 0,0 1 0 0 0,-1-1 0 0 0,0 1 0 0 0,0 0 0 0 0,0-1 0 0 0,0 1 0 0 0,-1 6 1 0 0,-2 7-264 0 0,-1-1 1 0 0,-1 0-1 0 0,0 0 1 0 0,-12 23 0 0 0,12-26 104 0 0,-32 67-549 0 0,16-34 578 0 0,-20 57 0 0 0,39-95 309 0 0,0 0 0 0 0,1 0-1 0 0,-1 9 1 0 0,2-15 122 0 0,7 8 293 0 0,-5-8-546 0 0,0 0-1 0 0,0 0 1 0 0,0 0 0 0 0,1-1 0 0 0,-1 1 0 0 0,0-1-1 0 0,1 1 1 0 0,-1-1 0 0 0,1 0 0 0 0,-1 0 0 0 0,1 0 0 0 0,0 0-1 0 0,-1-1 1 0 0,1 1 0 0 0,0-1 0 0 0,-1 1 0 0 0,1-1 0 0 0,0 0-1 0 0,0 0 1 0 0,0-1 0 0 0,-1 1 0 0 0,1 0 0 0 0,3-2-1 0 0,7-1 145 0 0,0 0-1 0 0,0-1 1 0 0,16-7-1 0 0,14-6-2428 0 0,0 0-3705 0 0,-39 16 5340 0 0,13-6-7761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0:31.9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37 20815 0 0,'0'0'928'0'0,"0"0"184"0"0,0 0-888 0 0,0 0-224 0 0,0 0 0 0 0,0 0 0 0 0,0 0 672 0 0,0 0 96 0 0,0 0 24 0 0,0 0 0 0 0,0 0-472 0 0,0 0-96 0 0,5-11-24 0 0,-5 11 0 0 0,6-8-472 0 0,3-1-96 0 0,-1 0-16 0 0,-8 9-10072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0:32.3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14279 0 0,'0'0'1272'0'0,"0"0"-1016"0"0,0 0-256 0 0,0 0 0 0 0,0 0 1848 0 0,0 0 320 0 0,0 0 64 0 0,0 0 8 0 0,0 0-1192 0 0,0 0-248 0 0,0 0-40 0 0,0 0-16 0 0,0 0-552 0 0,0 0-120 0 0,0 0-72 0 0,0 0-7408 0 0,0 0-1536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0:34.1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542 9 14887 0 0,'0'0'680'0'0,"0"0"-10"0"0,1-1-430 0 0,0-5-32 0 0,-1 5 730 0 0,0 1 317 0 0,0 0 60 0 0,0 0-79 0 0,0 0-381 0 0,0 0-167 0 0,0 35-343 0 0,2 0 0 0 0,0 0 0 0 0,3 0 0 0 0,1-1-1 0 0,1 1 1 0 0,13 34 0 0 0,5-1-301 0 0,21 59 174 0 0,-37-97-83 0 0,-1 1-1 0 0,4 39 0 0 0,-8-40 51 0 0,-1-1-1 0 0,-1 2 1 0 0,-2-1-1 0 0,-1 0 1 0 0,-2 0 0 0 0,-8 38-1 0 0,6-48-54 0 0,0-1 0 0 0,-2 0 0 0 0,0 0 0 0 0,-2 0 0 0 0,0-1 0 0 0,-1 0 0 0 0,-12 17-1 0 0,13-23-25 0 0,0 0 1 0 0,-1-1-1 0 0,-1 0 0 0 0,0-1 0 0 0,0 0 0 0 0,-1 0 0 0 0,-1-2 0 0 0,1 1 0 0 0,-1-1 0 0 0,-16 6 0 0 0,13-7-15 0 0,-1-1-1 0 0,0 0 1 0 0,-1-2-1 0 0,1 0 1 0 0,-1 0-1 0 0,0-2 1 0 0,0 0-1 0 0,0-2 1 0 0,0 0-1 0 0,0 0 1 0 0,0-2-1 0 0,-25-5 1 0 0,7 1-13 0 0,0-3 0 0 0,1-1 1 0 0,-41-17-1 0 0,73 26-262 0 0,1 0 0 0 0,-1 0 0 0 0,0 0 0 0 0,1-1 0 0 0,-1 1 0 0 0,1-1 0 0 0,-4-2 1 0 0,3 1-2173 0 0,2 2-7485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0:35.5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128 119 19983 0 0,'-15'-12'1445'0'0,"0"1"-1"0"0,-1 0 1 0 0,-23-11 0 0 0,35 20-1074 0 0,0-1 1 0 0,0 1-1 0 0,1-1 0 0 0,-1 0 1 0 0,-6-6-1 0 0,9 8-452 0 0,0-1 0 0 0,-1 1-1 0 0,1 0 1 0 0,0-1 0 0 0,0 1 0 0 0,0-1 0 0 0,0 0-1 0 0,1 1 1 0 0,-1-1 0 0 0,0 0 0 0 0,1 1 0 0 0,-1-1-1 0 0,1 0 1 0 0,-1 0 0 0 0,1 0 0 0 0,0 1 0 0 0,0-4-1 0 0,1-3-1575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0:36.9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29 11519 0 0,'0'0'887'0'0,"-1"-1"-583"0"0,0-5 11 0 0,0 5 1141 0 0,1-8 644 0 0,0 0 5009 0 0,1 9-6954 0 0,-1 0-1 0 0,0-1 1 0 0,1 1 0 0 0,-1 0 0 0 0,1 0 0 0 0,-1 0 0 0 0,1-1 0 0 0,-1 1 0 0 0,0 0 0 0 0,1 0 0 0 0,-1 0 0 0 0,1 0 0 0 0,-1 0 0 0 0,1 0 0 0 0,-1 0 0 0 0,1 0 0 0 0,-1 0 0 0 0,1 0 0 0 0,-1 0 0 0 0,1 0 0 0 0,-1 0 0 0 0,1 1 0 0 0,3 0-85 0 0,0 0-1 0 0,-1 0 1 0 0,1 1 0 0 0,0 0-1 0 0,-1-1 1 0 0,0 1 0 0 0,1 1 0 0 0,-1-1-1 0 0,0 0 1 0 0,6 6 0 0 0,25 31 93 0 0,-22-24-137 0 0,0 0 0 0 0,-1 1 0 0 0,-1 1 0 0 0,0 0 0 0 0,-2 0 0 0 0,0 0 0 0 0,0 1 0 0 0,-2 0 0 0 0,6 23 0 0 0,-8-15 12 0 0,0 0 1 0 0,-2 1-1 0 0,-1-1 0 0 0,-1 0 0 0 0,-1 1 0 0 0,-5 27 0 0 0,4-36 33 0 0,11-36 24 0 0,-3 7-65 0 0,18-47 74 0 0,-15 34-54 0 0,1 0 1 0 0,1 0-1 0 0,18-26 0 0 0,-10 21-30 0 0,-5 6 10 0 0,1 2 0 0 0,1 0-1 0 0,27-27 1 0 0,-40 45-30 0 0,0 0 0 0 0,0 1 0 0 0,1-1 0 0 0,-1 1 0 0 0,7-3 0 0 0,1 2 0 0 0,-10 3 1 0 0,0 1 1 0 0,1-1-1 0 0,-1 1 1 0 0,0-1-1 0 0,0 1 0 0 0,0 0 1 0 0,1-1-1 0 0,-1 1 1 0 0,0 0-1 0 0,0 0 0 0 0,0 0 1 0 0,0 0-1 0 0,0 0 1 0 0,0 0-1 0 0,-1 0 0 0 0,1 0 1 0 0,0 0-1 0 0,0 0 0 0 0,-1 0 1 0 0,1 0-1 0 0,0 3 1 0 0,10 30 39 0 0,-10-28-49 0 0,8 32 7 0 0,21 70 82 0 0,-25-92-33 0 0,1 0 0 0 0,1-1 0 0 0,1 1 0 0 0,14 21 0 0 0,-19-33-27 0 0,-1 0-16 0 0,1-1 0 0 0,0 0 0 0 0,0 1 0 0 0,0-1 0 0 0,0 0 0 0 0,0 0 0 0 0,7 3 0 0 0,-10-5-52 0 0,1-1 0 0 0,0 0-1 0 0,-1 0 1 0 0,1 1-1 0 0,0-1 1 0 0,-1 0 0 0 0,1 0-1 0 0,0 0 1 0 0,-1 0 0 0 0,1 0-1 0 0,0 0 1 0 0,-1 0-1 0 0,1 0 1 0 0,0 0 0 0 0,0 0-1 0 0,-1 0 1 0 0,1 0 0 0 0,1-1-1 0 0,0 1-118 0 0,13-4-509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01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136 165 8287 0 0,'0'0'639'0'0,"0"-9"-390"0"0,-1-13 2401 0 0,1 1-1 0 0,1-1 0 0 0,1 1 1 0 0,6-31-1 0 0,-1 35 77 0 0,-5 17-870 0 0,-2 9-1166 0 0,-38 157-102 0 0,14-71-515 0 0,-22 205 10 0 0,38-230-90 0 0,-1 24 20 0 0,-6 41 38 0 0,0-13-51 0 0,15-112-85 0 0,0-8-362 0 0,6-12-1002 0 0,-3 6 545 0 0,7-11-5429 0 0,1-6-1969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1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158 130 5063 0 0,'0'0'390'0'0,"0"0"26"0"0,0 0 1038 0 0,0 0 481 0 0,0 0 96 0 0,0 0-81 0 0,0 0-400 0 0,0 0-176 0 0,0 0-35 0 0,0 0-60 0 0,0 0-214 0 0,-1-6 489 0 0,0 2 2597 0 0,1 3-4130 0 0,-1-2 404 0 0,-1 0-1 0 0,1 0 0 0 0,0 1 1 0 0,-1-1-1 0 0,1 0 1 0 0,-5-3-1 0 0,6 5-83 0 0,0 1-46 0 0,-9-4 633 0 0,8 3-876 0 0,0 0-1 0 0,0 1 0 0 0,0-1 1 0 0,0 0-1 0 0,0 1 0 0 0,0 0 1 0 0,0-1-1 0 0,0 1 1 0 0,0-1-1 0 0,0 1 0 0 0,0 0 1 0 0,-2 0-1 0 0,2-1-25 0 0,-13 2 172 0 0,10 0-177 0 0,1 0-1 0 0,-1 0 1 0 0,0 1 0 0 0,1-1-1 0 0,-1 1 1 0 0,1 0 0 0 0,-1 0-1 0 0,1 0 1 0 0,0 0 0 0 0,0 1-1 0 0,0-1 1 0 0,0 1 0 0 0,0 0-1 0 0,1 0 1 0 0,-1 0 0 0 0,1 0-1 0 0,-3 4 1 0 0,-1 4-9 0 0,0 0-1 0 0,0 0 1 0 0,1 1-1 0 0,1-1 1 0 0,0 1-1 0 0,1 0 1 0 0,0 0 0 0 0,1 1-1 0 0,0-1 1 0 0,1 0-1 0 0,0 1 1 0 0,1-1 0 0 0,0 1-1 0 0,1-1 1 0 0,1 1-1 0 0,0-1 1 0 0,0 0-1 0 0,5 13 1 0 0,2 4-12 0 0,-7-24 0 0 0,-1-2 0 0 0,0 0 0 0 0,0 0 0 0 0,0 0 0 0 0,1-1 0 0 0,-1 1 0 0 0,1 0 0 0 0,0-1 0 0 0,0 0 0 0 0,3 4 0 0 0,-1 0 0 0 0,12 11 0 0 0,-2-4-1 0 0,-9-8 2 0 0,0 0 0 0 0,0 0 1 0 0,0-1-1 0 0,1 0 0 0 0,0 0 1 0 0,0 0-1 0 0,0-1 0 0 0,10 4 1 0 0,-9-4 37 0 0,-3-1-23 0 0,1-1 0 0 0,-1 1 1 0 0,1-1-1 0 0,0 0 1 0 0,-1 0-1 0 0,1-1 1 0 0,7 1-1 0 0,-5-1 3 0 0,1 0-1 0 0,0 0 0 0 0,0-1 0 0 0,0 0 1 0 0,-1 0-1 0 0,1-1 0 0 0,0 0 0 0 0,-1 0 1 0 0,1-1-1 0 0,-1 0 0 0 0,0 0 1 0 0,9-7-1 0 0,1 0 22 0 0,-1-2 1 0 0,0 0 0 0 0,23-25-1 0 0,-16 15 24 0 0,27-35 64 0 0,-44 49-98 0 0,-1 0 0 0 0,1-1 0 0 0,-2 0 0 0 0,0 0 0 0 0,0 0 0 0 0,3-9 0 0 0,0-5 66 0 0,5-34 1 0 0,-12 50-97 0 0,1-1 0 0 0,-1 1 0 0 0,0 0 0 0 0,0 0 0 0 0,-1-1 0 0 0,0 1 0 0 0,-1 0 0 0 0,1 0 0 0 0,-1 0 0 0 0,-1 0 0 0 0,1 0 0 0 0,-1 1 0 0 0,-1-1 0 0 0,1 1 0 0 0,-1 0 0 0 0,0 0 0 0 0,0 0 0 0 0,-1 0 0 0 0,1 1 0 0 0,-1-1 0 0 0,-1 1 0 0 0,1 1 0 0 0,-1-1 0 0 0,-9-6 0 0 0,7 7 0 0 0,-1 0 0 0 0,1 0 0 0 0,-1 1 0 0 0,1-1 0 0 0,-1 2 0 0 0,0 0 0 0 0,0 0 0 0 0,0 0 0 0 0,-14 0 0 0 0,12 2 0 0 0,0 1 0 0 0,0 0 0 0 0,0 1 0 0 0,1 0 0 0 0,-1 1 0 0 0,1 0 0 0 0,-18 7 0 0 0,-15 7-175 0 0,16-6-146 0 0,-29 14 0 0 0,53-23 25 0 0,1-1 0 0 0,-1 1 1 0 0,0 0-1 0 0,1 0 0 0 0,0 0 1 0 0,-1 1-1 0 0,1-1 1 0 0,0 0-1 0 0,0 1 0 0 0,0-1 1 0 0,1 1-1 0 0,-1 0 0 0 0,0 0 1 0 0,1 0-1 0 0,0 0 0 0 0,0 0 1 0 0,0 0-1 0 0,-1 3 0 0 0,0 4-2061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02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52 181 11519 0 0,'-12'-57'947'0'0,"2"30"614"0"0,-4 2 3861 0 0,8 16-2396 0 0,1 1 862 0 0,4 8-3843 0 0,1 0-1 0 0,0 0 1 0 0,0 0-1 0 0,-1 0 0 0 0,1 1 1 0 0,0-1-1 0 0,0 0 1 0 0,0 0-1 0 0,-1 0 1 0 0,1 1-1 0 0,0-1 1 0 0,0 0-1 0 0,0 0 0 0 0,-1 1 1 0 0,1-1-1 0 0,0 0 1 0 0,0 0-1 0 0,0 1 1 0 0,0-1-1 0 0,0 0 0 0 0,0 0 1 0 0,0 1-1 0 0,0-1 1 0 0,-1 0-1 0 0,1 1 1 0 0,0-1-1 0 0,0 0 1 0 0,0 0-1 0 0,0 1 0 0 0,1-1 1 0 0,-1 0-1 0 0,0 1 1 0 0,0 8 21 0 0,0-1 1 0 0,1 1-1 0 0,0 0 0 0 0,0-1 1 0 0,1 1-1 0 0,0-1 1 0 0,0 0-1 0 0,5 10 1 0 0,0 2 37 0 0,20 72 207 0 0,20 64 7 0 0,-35-123-278 0 0,2-1 1 0 0,28 51 0 0 0,-36-74-38 0 0,128 230 70 0 0,-125-223-68 0 0,-1 0 0 0 0,2-1 0 0 0,0 0 0 0 0,1-1-1 0 0,14 14 1 0 0,-3-5 18 0 0,50 37 0 0 0,-69-58 19 0 0,3 4-19 0 0,-5-5 44 0 0,-1-1 33 0 0,1 1-92 0 0,-1-1 0 0 0,1 0 1 0 0,-1 0-1 0 0,1 0 0 0 0,-1 1 1 0 0,1-1-1 0 0,-1 0 0 0 0,1 0 1 0 0,-1 0-1 0 0,1 0 0 0 0,-1 0 0 0 0,1 0 1 0 0,-1 0-1 0 0,1 0 0 0 0,-1 0 1 0 0,1 0-1 0 0,0 0 0 0 0,-1 0 1 0 0,1-1-1 0 0,-1 1 0 0 0,1 0 1 0 0,-1 0-1 0 0,0 0 0 0 0,1-1 0 0 0,-1 1 1 0 0,1 0-1 0 0,-1-1 0 0 0,1 1 1 0 0,0-1-1 0 0,13-10 52 0 0,-10 6-29 0 0,-1 1 0 0 0,1-1 0 0 0,-1 0 0 0 0,-1 0 0 0 0,1-1 0 0 0,-1 1 0 0 0,0-1 1 0 0,2-7-1 0 0,8-49 313 0 0,-10 46-320 0 0,13-82 20 0 0,0-4 82 0 0,29-102 0 0 0,46-161 74 0 0,-88 356-203 0 0,-1 1 20 0 0,0 1 0 0 0,0 0-1 0 0,-1-14 1 0 0,-1 10-17 0 0,-2-9-20 0 0,2 19-75 0 0,1 0 5 0 0,0 0 0 0 0,0 1 0 0 0,0-1 0 0 0,-1 0 0 0 0,1 1 0 0 0,0-1-1 0 0,-1 1 1 0 0,1-1 0 0 0,0 1 0 0 0,-1-1 0 0 0,1 1 0 0 0,-1-1 0 0 0,1 1 0 0 0,-2-1-1 0 0,1 0 11 0 0,0 1-1 0 0,0 0 0 0 0,0 0 0 0 0,0 0 0 0 0,0 0 1 0 0,0 0-1 0 0,0 0 0 0 0,0 0 0 0 0,0 0 0 0 0,0 1 0 0 0,0-1 1 0 0,0 0-1 0 0,0 1 0 0 0,0-1 0 0 0,0 0 0 0 0,0 1 1 0 0,0-1-1 0 0,0 2 0 0 0,-16 15-2100 0 0,8-7 1293 0 0,-16 22-882 0 0,21-25 1324 0 0,1 0 0 0 0,0 0 1 0 0,-3 10-1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02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1 6911 0 0,'0'0'528'0'0,"0"0"43"0"0,0 0 1445 0 0,0 0 675 0 0,0 0 130 0 0,0 0-210 0 0,0 0-985 0 0,0 0-436 0 0,0 0-92 0 0,0 0-86 0 0,0 0-319 0 0,0 0-138 0 0,0 0-31 0 0,0 0-33 0 0,0 0-125 0 0,0 0-56 0 0,0 2-13 0 0,-1 18 19 0 0,-2-1 0 0 0,0 1-1 0 0,-10 28 1 0 0,8-27-147 0 0,-69 304 735 0 0,68-292-905 0 0,0 2 34 0 0,-3 70-1 0 0,8-82-26 0 0,0-13-2 0 0,1-1 1 0 0,0 0 0 0 0,1 1 0 0 0,0-1 0 0 0,0 0 0 0 0,1 0 0 0 0,0 1 0 0 0,0-1-1 0 0,1-1 1 0 0,1 1 0 0 0,4 9 0 0 0,-5-13 10 0 0,0 0 0 0 0,1 0 0 0 0,0 0 0 0 0,0-1 0 0 0,1 1 0 0 0,-1-1 0 0 0,1 0 0 0 0,0 0 0 0 0,7 4 0 0 0,-2-2 38 0 0,0 0 0 0 0,1-1 0 0 0,-1 0 1 0 0,13 4-1 0 0,8 1 60 0 0,-16-5-50 0 0,0 0 0 0 0,0 0 0 0 0,1-2 1 0 0,0 0-1 0 0,0-1 0 0 0,29 1 0 0 0,6-8 54 0 0,92-22 0 0 0,-119 22-106 0 0,-15 2-127 0 0,-9 3-43 0 0,1 0 0 0 0,-1-1 1 0 0,1 1-1 0 0,0 0 0 0 0,-1-1 0 0 0,1 1 1 0 0,-1-1-1 0 0,0 1 0 0 0,1-1 0 0 0,-1 1 1 0 0,1-1-1 0 0,-1 1 0 0 0,0-1 0 0 0,1 1 0 0 0,-1-1 1 0 0,0 1-1 0 0,1-1 0 0 0,-1 0 0 0 0,0 0 1 0 0,1-9-6535 0 0,-4 1-1931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03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12 117 4143 0 0,'0'0'319'0'0,"-3"-2"17"0"0,-2-3 4553 0 0,2 1 3450 0 0,4 2 2346 0 0,22 1-10533 0 0,1-1 1 0 0,40-8-1 0 0,49-19 524 0 0,26-5-209 0 0,-66 16-5294 0 0,-36 8-256 0 0,-37 10-3711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03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1 149 5983 0 0,'0'0'274'0'0,"0"0"-6"0"0,0-2-172 0 0,6-19 258 0 0,2-6 9433 0 0,-7 25-6482 0 0,-1 2-1493 0 0,0 0-657 0 0,17-14 1502 0 0,-12 11-2258 0 0,0 0 0 0 0,0 1-1 0 0,0 0 1 0 0,0 1 0 0 0,1-1 0 0 0,8-1-1 0 0,37-3 730 0 0,-17 3-774 0 0,207-44 281 0 0,-224 44-1551 0 0,0 0 0 0 0,0 0 0 0 0,23 1 0 0 0,-40 2-596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03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15 8287 0 0,'0'0'639'0'0,"0"-2"-415"0"0,1-10 2783 0 0,-1 12-2869 0 0,0 0 0 0 0,0 0-1 0 0,0 0 1 0 0,0 0 0 0 0,0 0 0 0 0,0 0 0 0 0,0 0 0 0 0,0 0-1 0 0,0 0 1 0 0,0 0 0 0 0,0 0 0 0 0,0 0 0 0 0,0 0-1 0 0,0 0 1 0 0,0 0 0 0 0,0 0 0 0 0,0 0 0 0 0,0-1 0 0 0,0 1-1 0 0,0 0 1 0 0,0 0 0 0 0,0 0 0 0 0,0 0 0 0 0,0 0 0 0 0,0 0-1 0 0,0 0 1 0 0,0 0 0 0 0,0 0 0 0 0,-1 0 0 0 0,1 0 0 0 0,0 0-1 0 0,0 0 1 0 0,0 0 0 0 0,0 0 0 0 0,0 0 0 0 0,0 0 0 0 0,0 0-1 0 0,0 0 1 0 0,0 0 0 0 0,0 0 0 0 0,0 0 0 0 0,0 0 0 0 0,0 0-1 0 0,0 0 1 0 0,0 0 0 0 0,0 0 0 0 0,-1 0 0 0 0,1 0 0 0 0,0 0-1 0 0,0 0 1 0 0,0 0 0 0 0,0 0 0 0 0,0 0 0 0 0,0 0 0 0 0,0 1-1 0 0,0-1 1 0 0,0 0 0 0 0,0 0 0 0 0,0 0 0 0 0,0 0 0 0 0,0 0-1 0 0,0 0 1 0 0,0 0 0 0 0,0 0 0 0 0,0 0 0 0 0,0 0-1 0 0,0 0 1 0 0,0 0 0 0 0,0 0 0 0 0,-7 10 8146 0 0,2 1-11611 0 0,-18 37 3475 0 0,2 2 0 0 0,2 0 0 0 0,3 1 1 0 0,2 1-1 0 0,2 1 0 0 0,-6 63 0 0 0,-6 154 348 0 0,23-241-469 0 0,1 0 0 0 0,1 0 1 0 0,2 0-1 0 0,6 29 0 0 0,-9-53-27 0 0,2-1 0 0 0,-1 1 0 0 0,0-1 1 0 0,1 0-1 0 0,0 1 0 0 0,0-1 0 0 0,0 0 0 0 0,0 0 0 0 0,1-1 0 0 0,0 1 1 0 0,0 0-1 0 0,0-1 0 0 0,0 0 0 0 0,0 1 0 0 0,0-1 0 0 0,1 0 0 0 0,0-1 1 0 0,0 1-1 0 0,-1-1 0 0 0,8 4 0 0 0,-5-4 15 0 0,0 0 0 0 0,0 0 1 0 0,0-1-1 0 0,0 0 0 0 0,1 0 1 0 0,-1 0-1 0 0,0 0 0 0 0,1-1 0 0 0,-1 0 1 0 0,0-1-1 0 0,1 0 0 0 0,-1 0 0 0 0,0 0 1 0 0,10-3-1 0 0,-1-1 28 0 0,0-2 1 0 0,-1 1-1 0 0,1-2 0 0 0,-1 0 0 0 0,-1 0 1 0 0,1-1-1 0 0,-1-1 0 0 0,16-15 0 0 0,-7 4 21 0 0,0 0-1 0 0,-2-1 1 0 0,0-2-1 0 0,-2 0 1 0 0,0 0-1 0 0,-2-2 1 0 0,-1 0-1 0 0,-1-1 1 0 0,18-48-1 0 0,-5-12 154 0 0,-3-1 0 0 0,18-150 0 0 0,-35 149 44 0 0,-8 85-241 0 0,0 2 14 0 0,3-24-16 0 0,-1 24-83 0 0,-1-1 1 0 0,0 1-1 0 0,0-1 1 0 0,0 0-1 0 0,0 1 0 0 0,0-1 1 0 0,0 1-1 0 0,-1-1 1 0 0,0-3-1 0 0,0 5-220 0 0,1 0 0 0 0,-1 1 1 0 0,1-1-1 0 0,-1 0 0 0 0,0 0 1 0 0,1 1-1 0 0,-1-1 0 0 0,0 0 0 0 0,1 1 1 0 0,-1-1-1 0 0,0 1 0 0 0,0-1 0 0 0,-1 0 1 0 0,1 0-399 0 0,-1 0-8618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04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186 349 18487 0 0,'0'0'846'0'0,"0"0"-17"0"0,-2-1-536 0 0,-3-3-81 0 0,3 4-29 0 0,1 0 0 0 0,0 0 0 0 0,0 0 0 0 0,-1 0 0 0 0,1 0 0 0 0,0 0-1 0 0,0 0 1 0 0,0 0 0 0 0,-1 0 0 0 0,1 1 0 0 0,0-1 0 0 0,0 1 0 0 0,0-1 0 0 0,0 1 0 0 0,0-1 0 0 0,-2 2 0 0 0,1-1 144 0 0,-1 1-71 0 0,0 0-1 0 0,-1 1 0 0 0,1 0 1 0 0,0-1-1 0 0,0 1 0 0 0,1 0 0 0 0,-1 1 1 0 0,1-1-1 0 0,-4 5 0 0 0,1 2 37 0 0,-1-1 0 0 0,-4 14-1 0 0,-4 22-130 0 0,1 0 0 0 0,3 0 0 0 0,-5 56 0 0 0,6-44-114 0 0,-23 279 17 0 0,32-309-53 0 0,0-25 46 0 0,-1-5 28 0 0,-2-14-53 0 0,1 0-1 0 0,0 0 1 0 0,1 0 0 0 0,2-28-1 0 0,0 7-30 0 0,15-388 66 0 0,-13 393 2 0 0,2-1 0 0 0,1 1 0 0 0,1 0 0 0 0,2 1 0 0 0,2 0 0 0 0,1 0 0 0 0,27-52 0 0 0,-27 63 57 0 0,1 0 0 0 0,1 1 0 0 0,1 0 0 0 0,33-34 0 0 0,-42 49-104 0 0,0 0 1 0 0,0 0-1 0 0,0 0 0 0 0,1 0 1 0 0,0 1-1 0 0,0 0 0 0 0,0 1 1 0 0,0 0-1 0 0,1 0 0 0 0,-1 0 1 0 0,1 1-1 0 0,0 0 1 0 0,-1 0-1 0 0,1 1 0 0 0,0 0 1 0 0,0 1-1 0 0,0 0 0 0 0,0 0 1 0 0,10 1-1 0 0,-8 2-18 0 0,0 0 0 0 0,0 0-1 0 0,0 1 1 0 0,-1 0 0 0 0,1 0 0 0 0,-1 1 0 0 0,0 1 0 0 0,-1-1-1 0 0,1 2 1 0 0,-1-1 0 0 0,-1 1 0 0 0,1 0 0 0 0,-1 0-1 0 0,0 1 1 0 0,-1 0 0 0 0,1 1 0 0 0,-2-1 0 0 0,1 1-1 0 0,-1 0 1 0 0,7 18 0 0 0,-10-22-5 0 0,-1 1 0 0 0,0 0-1 0 0,0-1 1 0 0,0 1 0 0 0,0 0 0 0 0,-1 0 0 0 0,0-1 0 0 0,0 1-1 0 0,-1 0 1 0 0,0 0 0 0 0,0-1 0 0 0,0 1 0 0 0,0 0-1 0 0,-1-1 1 0 0,0 1 0 0 0,0-1 0 0 0,-1 0 0 0 0,-3 7 0 0 0,-5 4-13 0 0,-1 0 1 0 0,0-1-1 0 0,-1 0 1 0 0,-15 13-1 0 0,22-22 8 0 0,-23 21-241 0 0,-38 26 1 0 0,-1 1-61 0 0,67-53 306 0 0,-13 10-46 0 0,1 1 0 0 0,-16 19 0 0 0,26-26 38 0 0,-1 0-1 0 0,1 0 1 0 0,0 0-1 0 0,0 1 1 0 0,0-1-1 0 0,1 1 1 0 0,0-1-1 0 0,0 1 1 0 0,0 0-1 0 0,1 0 1 0 0,-1 6-1 0 0,1-4 7 0 0,1-1 0 0 0,0 1-1 0 0,1-1 1 0 0,0 1 0 0 0,0 0-1 0 0,0-1 1 0 0,1 0 0 0 0,0 1 0 0 0,1-1-1 0 0,3 8 1 0 0,1-1-4 0 0,0-2 0 0 0,1 1-1 0 0,0-1 1 0 0,13 15 0 0 0,-13-18 44 0 0,0-1 0 0 0,1 0 0 0 0,0 0 0 0 0,1-1 0 0 0,18 11 0 0 0,57 24 300 0 0,-53-28-280 0 0,17 6 78 0 0,19 5-153 0 0,-66-24-414 0 0,-2-1-160 0 0,0 0-30 0 0,0 0-213 0 0,0 0-860 0 0,0 0-374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05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250 221 6911 0 0,'0'0'315'0'0,"0"0"-7"0"0,0 0 316 0 0,0 0 2061 0 0,0 0 923 0 0,0 0 186 0 0,0 0-360 0 0,0 2-1673 0 0,1 4-1311 0 0,0 0 0 0 0,-1 1 0 0 0,0-1 0 0 0,0 1 0 0 0,-1-1 0 0 0,1 1 0 0 0,-3 6 0 0 0,-14 47 78 0 0,6-23-274 0 0,-3 5-112 0 0,-2-1 0 0 0,-38 72 0 0 0,47-100-119 0 0,-121 246 257 0 0,207-396-152 0 0,-12-3-92 0 0,5-11 83 0 0,-32 72-5 0 0,48-84 449 0 0,8-10 501 0 0,-95 171-932 0 0,-1 2-17 0 0,0 0-10 0 0,0 0-1 0 0,0 0-4 0 0,-3 13 56 0 0,-1 9-142 0 0,-22 115 144 0 0,22-110-131 0 0,2 1 0 0 0,1-1 0 0 0,3 31 0 0 0,8 74-17 0 0,12 115 33 0 0,-17-195-33 0 0,-3-24-13 0 0,2 0 1 0 0,1 0 0 0 0,14 49-1 0 0,-18-75-93 0 0,1-13-558 0 0,-3 5 291 0 0,1 1 0 0 0,-1 0 0 0 0,0 0 0 0 0,0 0 0 0 0,-4-9 0 0 0,-1-2-1186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05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6911 0 0,'0'0'528'0'0,"0"0"174"0"0,0 0 1991 0 0,0 0 910 0 0,2-1 186 0 0,7-3-2283 0 0,0 1-1 0 0,0-1 1 0 0,0 2 0 0 0,20-4 0 0 0,42-1-485 0 0,-11 2-675 0 0,-30 2-927 0 0,33 2 0 0 0,-51 1-219 0 0,4 0-345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06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 19007 0 0,'0'0'870'0'0,"0"0"-20"0"0,0 0-356 0 0,0 0 523 0 0,0 0 287 0 0,0 0 58 0 0,0 0-118 0 0,0 1-546 0 0,-12 74 735 0 0,-1 109-1 0 0,1-13-971 0 0,-11 34-279 0 0,19-173-164 0 0,2-15-9 0 0,0 1-1 0 0,1 0 1 0 0,3 30 0 0 0,0-37-9 0 0,-2-10 2 0 0,0 0 0 0 0,0 0-1 0 0,0 0 1 0 0,0-1 0 0 0,0 1 0 0 0,1 0-1 0 0,-1 0 1 0 0,0 0 0 0 0,0-1 0 0 0,1 1 0 0 0,-1 0-1 0 0,0 0 1 0 0,1 0 0 0 0,-1-1 0 0 0,0 1-1 0 0,1 0 1 0 0,-1-1 0 0 0,2 2 0 0 0,2 1 17 0 0,-2-1 16 0 0,-1 0-1 0 0,1-1 1 0 0,0 1 0 0 0,-1-1-1 0 0,1 1 1 0 0,0-1-1 0 0,0 0 1 0 0,0 0-1 0 0,0 0 1 0 0,0 0-1 0 0,0 0 1 0 0,0 0-1 0 0,0 0 1 0 0,0-1 0 0 0,1 1-1 0 0,-1-1 1 0 0,3 1-1 0 0,2-1 35 0 0,16 3 33 0 0,1-2 0 0 0,-1-1 0 0 0,1-1 0 0 0,43-8 0 0 0,-37 5-76 0 0,33-2-22 0 0,45-7-24 0 0,-106 12-57 0 0,-2 1-5 0 0,0 0-206 0 0,0 0-900 0 0,0 0-385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06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51 11055 0 0,'0'0'852'0'0,"0"-2"-560"0"0,1-11-2525 0 0,1-12 10056 0 0,-1 15 558 0 0,-1 26-6435 0 0,-16 142-1665 0 0,1-28-239 0 0,8 7-42 0 0,3-47 24 0 0,-16 98 0 0 0,20-186-100 0 0,0-2-100 0 0,-4-22-1989 0 0,5-17-606 0 0,4 14 671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1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94 9647 0 0,'0'0'439'0'0,"0"0"-10"0"0,5-11 1761 0 0,-1 4 4406 0 0,-4 7-6246 0 0,0-1 0 0 0,0 1 1 0 0,1-1-1 0 0,-1 1 0 0 0,0 0 1 0 0,0-1-1 0 0,0 1 0 0 0,0-1 1 0 0,0 1-1 0 0,1-1 0 0 0,-1 1 1 0 0,0-1-1 0 0,0 1 0 0 0,0-1 1 0 0,0 1-1 0 0,0 0 0 0 0,0-1 1 0 0,-1 1-1 0 0,1-1 0 0 0,0 1 1 0 0,0-1-1 0 0,0 1 0 0 0,0-1 1 0 0,0 1-1 0 0,-1 0 0 0 0,1-2 1 0 0,-1 2-194 0 0,0-1 0 0 0,1 1 1 0 0,-1 0-1 0 0,0-1 0 0 0,1 1 1 0 0,-1-1-1 0 0,0 1 1 0 0,0 0-1 0 0,1 0 0 0 0,-1-1 1 0 0,0 1-1 0 0,0 0 1 0 0,1 0-1 0 0,-2 0 0 0 0,-1 0-172 0 0,0 0 0 0 0,0 0 0 0 0,0 0-1 0 0,0 0 1 0 0,0 1 0 0 0,0 0 0 0 0,0-1-1 0 0,-4 3 1 0 0,2 0 46 0 0,1 0 1 0 0,0 0-1 0 0,0 0 0 0 0,0 1 1 0 0,0-1-1 0 0,0 1 0 0 0,-5 8 1 0 0,-20 32 154 0 0,27-42-177 0 0,-5 13 73 0 0,4-6-35 0 0,1-1 0 0 0,-1 1 0 0 0,1 0 0 0 0,1 0 1 0 0,-1 16-1 0 0,2-19-16 0 0,1-1-23 0 0,-1 0 0 0 0,1 0 0 0 0,0 0-1 0 0,0 0 1 0 0,0 0 0 0 0,1 0 0 0 0,0 0 0 0 0,-1-1-1 0 0,2 1 1 0 0,2 5 0 0 0,6 7-8 0 0,-4-8 11 0 0,0-1-1 0 0,0 0 1 0 0,1 0 0 0 0,1-1-1 0 0,-1 0 1 0 0,1-1 0 0 0,0 1-1 0 0,1-2 1 0 0,0 1 0 0 0,11 4-1 0 0,13 6 1 0 0,-24-13 13 0 0,0 0 0 0 0,0-1 0 0 0,0 0 0 0 0,1 0 0 0 0,-1-1-1 0 0,1-1 1 0 0,15-1 0 0 0,-21 1-23 0 0,-3 1 7 0 0,13-4 37 0 0,0-2 26 0 0,23-13 0 0 0,-34 16-42 0 0,-1 0 0 0 0,0 0 0 0 0,0 0 0 0 0,0 0 0 0 0,-1-1 0 0 0,1 1 0 0 0,3-4 0 0 0,21-23 56 0 0,-20 22-85 0 0,-4 4 3 0 0,0 0 0 0 0,0 0 0 0 0,1 1 0 0 0,-1 0 0 0 0,1-1 0 0 0,-1 1 0 0 0,5-1 0 0 0,-7 2-3 0 0,7-3 0 0 0,-1 0 0 0 0,-5 2 0 0 0,1 0 0 0 0,-1 0 0 0 0,0 0 0 0 0,1 0 0 0 0,-1 0 0 0 0,0 0 0 0 0,-1 0 0 0 0,1-1 0 0 0,2-2 0 0 0,0-2 0 0 0,0 1 0 0 0,0 0 0 0 0,-1 0 0 0 0,1-1 0 0 0,-1 0 0 0 0,-1 1 0 0 0,1-1 0 0 0,-1 0 0 0 0,0 0 0 0 0,-1-1 0 0 0,1 1 0 0 0,-2 0 0 0 0,1-1 0 0 0,-1 1 0 0 0,0 0 0 0 0,-1-9 0 0 0,-3 1 0 0 0,0 1 0 0 0,-1 0 0 0 0,-10-21 0 0 0,12 30 0 0 0,0 0 0 0 0,0 0 0 0 0,0 0 0 0 0,0 0 0 0 0,-1 0 0 0 0,0 1 0 0 0,0 0 0 0 0,0-1 0 0 0,-1 1 0 0 0,1 1 0 0 0,-1-1 0 0 0,0 1 0 0 0,0 0 0 0 0,0 0 0 0 0,0 0 0 0 0,-1 1 0 0 0,1-1 0 0 0,-1 1 0 0 0,0 1 0 0 0,1-1 0 0 0,-1 1 0 0 0,0 0 0 0 0,0 0 0 0 0,0 1 0 0 0,0 0 0 0 0,0 0 0 0 0,0 0 0 0 0,1 1 0 0 0,-1 0 0 0 0,0 0 0 0 0,-6 2 0 0 0,-134 44 0 0 0,69-24-943 0 0,25-13-2442 0 0,40-8-6919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07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1 231 16671 0 0,'-1'-8'311'0'0,"1"6"-98"0"0,0-1 0 0 0,1 0 1 0 0,-1 0-1 0 0,0 0 0 0 0,1 0 0 0 0,0 1 0 0 0,1-4 0 0 0,-2 4 862 0 0,0 2 354 0 0,0 0 67 0 0,0 0-119 0 0,0 0-531 0 0,1 1-761 0 0,0-1-1 0 0,0 1 1 0 0,-1 0 0 0 0,1-1 0 0 0,0 1 0 0 0,0 0 0 0 0,-1 0-1 0 0,1-1 1 0 0,0 1 0 0 0,-1 0 0 0 0,1 1 0 0 0,1 0 73 0 0,9 15 153 0 0,0 0 0 0 0,10 23 0 0 0,-2-2-170 0 0,27 51 31 0 0,22 37-12 0 0,-20-44 75 0 0,58 134 0 0 0,-87-170-210 0 0,-7-15 19 0 0,1-2 0 0 0,22 37 0 0 0,-20-42 25 0 0,-14-22 22 0 0,9-5 26 0 0,-8 1-96 0 0,1 1-1 0 0,-1-1 0 0 0,0 0 0 0 0,-1 0 0 0 0,1 0 0 0 0,0 0 0 0 0,0 0 1 0 0,-1-1-1 0 0,1 1 0 0 0,-1-1 0 0 0,0 1 0 0 0,0 0 0 0 0,0-1 0 0 0,1-3 0 0 0,8-39 205 0 0,-10 44-221 0 0,20-199 628 0 0,-24 60-325 0 0,-1 20-86 0 0,5 49-119 0 0,0-23 41 0 0,4 24-51 0 0,11-135 254 0 0,-13 197-328 0 0,-1-26 3 0 0,-1 31-23 0 0,0 2-78 0 0,0 1-15 0 0,0 0-110 0 0,0 0-487 0 0,0 0-216 0 0,0 0-1756 0 0,0 0-6868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07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11055 0 0,'0'0'852'0'0,"0"-9"-528"0"0,1 3 1099 0 0,0 0 0 0 0,1 1 0 0 0,0-1 0 0 0,0 0 0 0 0,0 1 0 0 0,1-1 0 0 0,-1 1 0 0 0,7-9 0 0 0,-7 13-353 0 0,-2 1-380 0 0,0 0-166 0 0,0 0-39 0 0,0 0-41 0 0,0 0-151 0 0,0 0-65 0 0,19 52 454 0 0,-13-10-531 0 0,-1 0 0 0 0,-3 0 0 0 0,-2 56 0 0 0,-11 53 12 0 0,4-88-104 0 0,4 1-1 0 0,4 80 0 0 0,1-135-56 0 0,-1 1-1 0 0,1-1 0 0 0,1 0 1 0 0,-1 0-1 0 0,2 0 0 0 0,-1-1 1 0 0,6 11-1 0 0,-1-8-1 0 0,-5-9 4 0 0,0 0 0 0 0,1 1 0 0 0,-1-1 0 0 0,1-1 0 0 0,0 1 0 0 0,-1 0 0 0 0,1-1 0 0 0,0 0 0 0 0,0 0 1 0 0,0 0-1 0 0,0 0 0 0 0,0 0 0 0 0,0-1 0 0 0,6 0 0 0 0,7-1 29 0 0,-1 0 1 0 0,22-5 0 0 0,-8 1-8 0 0,31-2 7 0 0,-21 3-12 0 0,51-11 1 0 0,-84 13-114 0 0,-1 1-166 0 0,0-1-1 0 0,0 0 1 0 0,0 0-1 0 0,0 0 1 0 0,0 0-1 0 0,8-6 1 0 0,-13 7-1690 0 0,-1 1-4716 0 0,0 0-2023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08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1 137 18343 0 0,'0'0'838'0'0,"0"0"-16"0"0,1-1-530 0 0,17-12-60 0 0,-11 8 573 0 0,1 1-1 0 0,-1 0 0 0 0,1 0 1 0 0,0 0-1 0 0,0 1 1 0 0,0 0-1 0 0,0 0 0 0 0,13-1 1 0 0,72-7 1178 0 0,-49 7-1523 0 0,36-6-322 0 0,83-21 0 0 0,-159 30-335 0 0,0 0 0 0 0,1 0 0 0 0,-1-1-1 0 0,0 0 1 0 0,0 1 0 0 0,-1-2 0 0 0,1 1 0 0 0,0 0 0 0 0,5-5 0 0 0,-7 4-1102 0 0,-1-4-54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08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1 178 8287 0 0,'0'0'382'0'0,"1"-2"-8"0"0,20-19-619 0 0,-14 16 1866 0 0,0 0 0 0 0,0 0-1 0 0,12-4 1 0 0,6-2 4817 0 0,28-6 0 0 0,-18 5-6791 0 0,213-63 1448 0 0,-163 64-4035 0 0,-71 7 1084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08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9671 0 0,'0'0'440'0'0,"0"0"-5"0"0,2 0 125 0 0,7-2 1553 0 0,-7 2 707 0 0,-2 0 144 0 0,0 0-245 0 0,11 4-117 0 0,-8-2-2432 0 0,0 0 0 0 0,1 1-1 0 0,-2-1 1 0 0,1 0-1 0 0,0 1 1 0 0,0 0-1 0 0,-1 0 1 0 0,1 0 0 0 0,-1 0-1 0 0,0 0 1 0 0,0 0-1 0 0,0 0 1 0 0,0 1-1 0 0,-1-1 1 0 0,1 1 0 0 0,-1-1-1 0 0,1 6 1 0 0,2 7-8 0 0,-1 0 0 0 0,1 29 0 0 0,-3-26 70 0 0,15 138 327 0 0,4 71-19 0 0,-19-167-457 0 0,-1-28-46 0 0,6 48 0 0 0,-4-70-26 0 0,-1-7 31 0 0,0 7-31 0 0,1 0 0 0 0,-2-11-33 0 0,-1 0 1 0 0,1 1 0 0 0,0-1-1 0 0,-1 0 1 0 0,1 0-1 0 0,0 0 1 0 0,-1 1 0 0 0,1-1-1 0 0,-1 0 1 0 0,1 0-1 0 0,-1 0 1 0 0,1 0-1 0 0,0 0 1 0 0,-1 0 0 0 0,1 0-1 0 0,-1 0 1 0 0,1 0-1 0 0,-1 0 1 0 0,1 0 0 0 0,-1 0-1 0 0,1 0 1 0 0,0 0-1 0 0,-1-1 1 0 0,1 1 11 0 0,-3-1-478 0 0,1 1 0 0 0,-1-2 0 0 0,1 1 1 0 0,-1 0-1 0 0,1 0 0 0 0,0-1 0 0 0,-1 1 1 0 0,1-1-1 0 0,-3-3 0 0 0,-1 0-3634 0 0,-7-5-4453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09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1 145 13359 0 0,'0'0'1027'0'0,"0"0"-398"0"0,0 0 817 0 0,0 0 422 0 0,0 0 85 0 0,0 0-85 0 0,0 0-439 0 0,0 0-189 0 0,0 0-37 0 0,2 0-105 0 0,3 0-905 0 0,0 0-1 0 0,0 0 1 0 0,-1-1-1 0 0,1 0 1 0 0,0 0-1 0 0,0 0 1 0 0,-1 0-1 0 0,5-3 1 0 0,14-3 244 0 0,146-40 949 0 0,-26 6-894 0 0,50 7-325 0 0,-153 27-167 0 0,-19 9-3217 0 0,-18-2-3735 0 0,-3 0-2167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09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0 142 8287 0 0,'0'0'639'0'0,"0"0"9"0"0,0 0 1577 0 0,0 0 735 0 0,0 0 147 0 0,0 0-223 0 0,0 0-1044 0 0,0 0-458 0 0,0 0-94 0 0,2 2-140 0 0,2 3-950 0 0,1 1 0 0 0,-1-1 0 0 0,-1 1 0 0 0,1 0 0 0 0,-1-1 0 0 0,0 2 0 0 0,0-1 0 0 0,-1 0 0 0 0,2 9 0 0 0,13 65 364 0 0,-12-51-340 0 0,17 78 73 0 0,4-1-1 0 0,48 120 0 0 0,-65-201-289 0 0,-1-3 18 0 0,0 0-1 0 0,2-1 1 0 0,0 0-1 0 0,23 34 0 0 0,-24-44 1 0 0,2-5 36 0 0,1-2 6 0 0,-10-5-59 0 0,0 1 0 0 0,0 0 0 0 0,0-1-1 0 0,0 1 1 0 0,0-1 0 0 0,0 0 0 0 0,0 1 0 0 0,0-1 0 0 0,0 0-1 0 0,-1 0 1 0 0,1 0 0 0 0,0-1 0 0 0,-1 1 0 0 0,1 0 0 0 0,0-1 0 0 0,1-1-1 0 0,21-29 84 0 0,-20 26-85 0 0,7-15 17 0 0,0-1 1 0 0,-1 1-1 0 0,-2-2 0 0 0,0 1 1 0 0,6-31-1 0 0,-3 0 19 0 0,7-80 0 0 0,3-21 107 0 0,-13 110-10 0 0,-7 42-64 0 0,-1 2 14 0 0,0 3-23 0 0,6 21-10 0 0,-2 1 1 0 0,1 41-1 0 0,-1-13-13 0 0,6 31-89 0 0,37 150 0 0 0,-35-202 48 0 0,-5-20 0 0 0,4-5 0 0 0,-9-6 0 0 0,0 0 0 0 0,0-1 0 0 0,0 0 0 0 0,0 1 0 0 0,0-1 0 0 0,1 0 0 0 0,-1 0 0 0 0,0 0 0 0 0,0-1 0 0 0,0 1 0 0 0,0 0 0 0 0,0-1-1 0 0,0 1 1 0 0,1-1 0 0 0,-1 0 0 0 0,0 0 0 0 0,-1 0 0 0 0,1 0 0 0 0,0 0 0 0 0,0 0 0 0 0,2-2 0 0 0,1 0 2 0 0,0-1-1 0 0,0-1 1 0 0,-1 1 0 0 0,1 0-1 0 0,-1-1 1 0 0,4-6 0 0 0,12-20 31 0 0,-1-1 1 0 0,-1 0-1 0 0,-3-2 1 0 0,0 0-1 0 0,-2-1 1 0 0,8-36-1 0 0,25-95 158 0 0,31-128 229 0 0,-62 194-367 0 0,-15 92-101 0 0,0 7-257 0 0,0 1-110 0 0,0 0-1338 0 0,2 2-5531 0 0,3 7-2372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10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170 147 14399 0 0,'0'0'662'0'0,"0"0"-18"0"0,0 0-212 0 0,0 0 644 0 0,-2-1 332 0 0,0 0-1225 0 0,0 0 0 0 0,0-1 1 0 0,0 1-1 0 0,0 0 1 0 0,0 0-1 0 0,0 0 0 0 0,0 1 1 0 0,0-1-1 0 0,-1 1 1 0 0,1-1-1 0 0,0 1 0 0 0,0 0 1 0 0,-1-1-1 0 0,1 1 1 0 0,0 0-1 0 0,-1 1 0 0 0,1-1 1 0 0,0 0-1 0 0,0 1 1 0 0,-1-1-1 0 0,1 1 0 0 0,0 0 1 0 0,0-1-1 0 0,0 1 1 0 0,0 0-1 0 0,0 0 0 0 0,0 1 1 0 0,0-1-1 0 0,0 0 1 0 0,0 1-1 0 0,0-1 0 0 0,1 1 1 0 0,-1-1-1 0 0,1 1 1 0 0,-3 2-1 0 0,-6 9-93 0 0,0 1 0 0 0,0-1 0 0 0,2 1 0 0 0,-1 1 0 0 0,2 0 0 0 0,0 0 0 0 0,1 0 0 0 0,0 1 0 0 0,1 0 0 0 0,1 0 0 0 0,1 0 0 0 0,0 1 0 0 0,1-1 0 0 0,1 1 0 0 0,0-1 0 0 0,1 1 0 0 0,1-1 0 0 0,1 1 0 0 0,0-1 0 0 0,1 1 0 0 0,1-1 0 0 0,1 0 0 0 0,6 16 0 0 0,2-1 40 0 0,22 39 1 0 0,-30-60-114 0 0,1-1-1 0 0,1 0 1 0 0,-1 0 0 0 0,2 0 0 0 0,-1-1 0 0 0,1 0 0 0 0,17 13 0 0 0,-20-18-5 0 0,1 0 1 0 0,-1 0-1 0 0,1 0 0 0 0,0-1 0 0 0,-1 1 1 0 0,1-2-1 0 0,0 1 0 0 0,0-1 0 0 0,0 1 1 0 0,1-2-1 0 0,-1 1 0 0 0,0-1 1 0 0,0 0-1 0 0,0 0 0 0 0,9-2 0 0 0,-7 1 20 0 0,0-1-1 0 0,0 0 0 0 0,0 0 1 0 0,-1-1-1 0 0,1 0 0 0 0,-1-1 0 0 0,1 0 1 0 0,-1 0-1 0 0,0 0 0 0 0,-1-1 1 0 0,8-6-1 0 0,65-65 374 0 0,-70 65-328 0 0,0 0-1 0 0,-1 0 1 0 0,0-1-1 0 0,-1 0 1 0 0,10-23-1 0 0,-7 9 27 0 0,-1 1 1 0 0,-2-2-1 0 0,0 1 1 0 0,-2-1-1 0 0,-1 0 0 0 0,-1 0 1 0 0,-2 0-1 0 0,0 0 1 0 0,-2 0-1 0 0,-1 0 0 0 0,-1 0 1 0 0,-12-50-1 0 0,12 65-71 0 0,-1 0 0 0 0,-1 0-1 0 0,0 1 1 0 0,0 0 0 0 0,-1 0 0 0 0,-10-15 0 0 0,12 22-20 0 0,1 0 0 0 0,0 0 0 0 0,-1 0 1 0 0,0 1-1 0 0,0-1 0 0 0,0 1 1 0 0,0 0-1 0 0,0 0 0 0 0,-1 1 0 0 0,1-1 1 0 0,-1 1-1 0 0,0 0 0 0 0,0 0 1 0 0,0 1-1 0 0,0-1 0 0 0,0 1 0 0 0,0 0 1 0 0,-6 0-1 0 0,-5 1-10 0 0,1 0-1 0 0,-1 1 0 0 0,1 1 1 0 0,0 1-1 0 0,0 0 1 0 0,-16 5-1 0 0,-85 36-261 0 0,113-43 246 0 0,-12 6-323 0 0,-1 0 0 0 0,-26 18 1 0 0,37-22 22 0 0,1 1 1 0 0,-1-1 0 0 0,0 1-1 0 0,1 0 1 0 0,0 1 0 0 0,0-1-1 0 0,0 1 1 0 0,1 0 0 0 0,-1 0-1 0 0,1 0 1 0 0,-4 8-1 0 0,4 1-1222 0 0,6 5-229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10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12439 0 0,'0'0'958'0'0,"1"-2"-625"0"0,14-33 1202 0 0,-13 33 137 0 0,-2 2 78 0 0,0 0-83 0 0,0 0-392 0 0,0 0-174 0 0,6 28 1401 0 0,-3 33-2030 0 0,-8 107 0 0 0,-1-58-337 0 0,-1 66-14 0 0,-2 150 33 0 0,9-323-270 0 0,0-3-215 0 0,1-2-66 0 0,-1-7-243 0 0,1 1 1 0 0,-2-16-1 0 0,1 17-127 0 0,-1-16-1290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11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1 177 3679 0 0,'1'-2'167'0'0,"8"-9"-90"0"0,11-23-1 0 0,1-1 3171 0 0,-17 29-882 0 0,1-1 1 0 0,0 1 0 0 0,8-7 0 0 0,-6 7-842 0 0,0 0 1 0 0,1 0 0 0 0,0 1 0 0 0,16-8 0 0 0,-14 8-739 0 0,1 1 0 0 0,0 0-1 0 0,21-4 1 0 0,-22 6-645 0 0,-1 0 0 0 0,0 1 1 0 0,1 1-1 0 0,-1 0 0 0 0,0 0 0 0 0,1 1 0 0 0,-1 0 0 0 0,0 0 0 0 0,1 1 1 0 0,-1 0-1 0 0,0 1 0 0 0,10 4 0 0 0,-14-4-117 0 0,0 0 0 0 0,0 0 1 0 0,0 0-1 0 0,0 0 0 0 0,-1 1 0 0 0,0 0 0 0 0,1 0 0 0 0,-2 0 0 0 0,1 1 1 0 0,0-1-1 0 0,-1 1 0 0 0,0 0 0 0 0,0-1 0 0 0,0 2 0 0 0,-1-1 1 0 0,1 0-1 0 0,-1 0 0 0 0,0 1 0 0 0,-1-1 0 0 0,0 1 0 0 0,0 0 0 0 0,1 7 1 0 0,-1-2-17 0 0,-1 1 0 0 0,0-1 1 0 0,-1 1-1 0 0,0-1 1 0 0,-1 0-1 0 0,0 0 0 0 0,-1 0 1 0 0,0 0-1 0 0,-1 0 1 0 0,-6 13-1 0 0,1-6-67 0 0,-1 0 0 0 0,-1-1 0 0 0,-1 0 0 0 0,-1-1 1 0 0,0-1-1 0 0,-1 0 0 0 0,0 0 0 0 0,-1-1 0 0 0,-1-1 0 0 0,-34 21 0 0 0,3-14-45 0 0,46-19 102 0 0,-1-1 0 0 0,1 1 0 0 0,-1-1-1 0 0,1 1 1 0 0,-1 0 0 0 0,1 0 0 0 0,0 0 0 0 0,-1-1 0 0 0,1 2-1 0 0,0-1 1 0 0,0 0 0 0 0,0 0 0 0 0,0 0 0 0 0,0 0 0 0 0,0 1 0 0 0,-2 2-1 0 0,0 0-13 0 0,2-2 15 0 0,-1 0 1 0 0,1 0 0 0 0,-1 0 0 0 0,1 0 0 0 0,0 0-1 0 0,0 1 1 0 0,0-1 0 0 0,0 0 0 0 0,0 0-1 0 0,0 1 1 0 0,1-1 0 0 0,-1 1 0 0 0,1-1-1 0 0,0 0 1 0 0,-1 1 0 0 0,1-1 0 0 0,0 1 0 0 0,1-1-1 0 0,0 5 1 0 0,-1 0 10 0 0,1-2 16 0 0,0 0 0 0 0,0 0-1 0 0,1 0 1 0 0,-1 0 0 0 0,1-1 0 0 0,0 1-1 0 0,0 0 1 0 0,4 5 0 0 0,27 35 271 0 0,-15-22-133 0 0,-5-6-35 0 0,8 13 178 0 0,29 29 1 0 0,-42-50-269 0 0,1-1 0 0 0,0 0 0 0 0,0-1 0 0 0,1 0 0 0 0,0 0 0 0 0,0-1 0 0 0,18 8 0 0 0,-18-10-19 0 0,0-1-1 0 0,0 1 1 0 0,1-2-1 0 0,0 1 1 0 0,-1-1-1 0 0,1-1 1 0 0,17 0-1 0 0,-21-1-58 0 0,0-1-1 0 0,0 1 1 0 0,0-2 0 0 0,0 1-1 0 0,0-1 1 0 0,-1 0 0 0 0,1 0-1 0 0,-1-1 1 0 0,1 0-1 0 0,-1 0 1 0 0,0-1 0 0 0,8-5-1 0 0,-13 8-889 0 0,0 0-294 0 0,5-7-58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2:4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39 919 0 0,'0'0'422'0'0,"0"0"1432"0"0,0 0 629 0 0,0 0 128 0 0,0-1 259 0 0,0-6-1720 0 0,0 5 2307 0 0,1 1-3205 0 0,-1 0 0 0 0,0 1 0 0 0,0-1 0 0 0,0 0 0 0 0,0 0 0 0 0,0 1-1 0 0,0-1 1 0 0,-1 0 0 0 0,1 0 0 0 0,0 1 0 0 0,0-1 0 0 0,0 0 0 0 0,-1 1 0 0 0,1-1 0 0 0,0 0 0 0 0,-1 1 0 0 0,1-1 0 0 0,-1 0 0 0 0,1 1 0 0 0,-1-1 0 0 0,1 1 0 0 0,-1-1-1 0 0,1 1 1 0 0,-1-1 0 0 0,-12-2 3542 0 0,1 3-4253 0 0,4 0 681 0 0,0 1 0 0 0,1 0 0 0 0,-1 0 0 0 0,1 1 0 0 0,-1 0 0 0 0,1 0 0 0 0,0 1 0 0 0,0 0 0 0 0,-8 4 0 0 0,1 1-85 0 0,1 1 0 0 0,0 0 0 0 0,-19 17 0 0 0,25-19-104 0 0,0 1 0 0 0,1 0 0 0 0,-1 0 1 0 0,1 1-1 0 0,1-1 0 0 0,0 1 0 0 0,0 0 0 0 0,1 1 0 0 0,0-1 0 0 0,0 1 1 0 0,1 0-1 0 0,-1 10 0 0 0,0-1-9 0 0,1-1-1 0 0,1 1 1 0 0,1 0 0 0 0,1-1 0 0 0,3 34-1 0 0,-1-39-21 0 0,0 0-1 0 0,1 0 0 0 0,1 0 1 0 0,0-1-1 0 0,0 1 0 0 0,1-1 0 0 0,1 0 1 0 0,12 19-1 0 0,-13-24-1 0 0,0 0 0 0 0,0 0 0 0 0,1-1 0 0 0,1 1 0 0 0,-1-1 0 0 0,1-1 0 0 0,0 1-1 0 0,0-1 1 0 0,0 0 0 0 0,1-1 0 0 0,0 1 0 0 0,0-2 0 0 0,15 6 0 0 0,-13-6 6 0 0,-1 0 4 0 0,0 0 0 0 0,0-1 0 0 0,0 0-1 0 0,1-1 1 0 0,-1 0 0 0 0,19-1 0 0 0,-2 0 54 0 0,-18-1-47 0 0,-1 0 1 0 0,0 0-1 0 0,0-1 1 0 0,1 0-1 0 0,-1-1 1 0 0,0 1-1 0 0,-1-1 1 0 0,1-1-1 0 0,-1 1 1 0 0,8-6-1 0 0,-5 3 31 0 0,-1-1-1 0 0,0 0 1 0 0,0-1-1 0 0,0 0 1 0 0,-1 0-1 0 0,8-11 1 0 0,49-56 315 0 0,-53 59-318 0 0,-1-1 0 0 0,-1 1 1 0 0,14-34-1 0 0,-19 43-2 0 0,-1 0-1 0 0,-1 0 1 0 0,1-1 0 0 0,-1 1-1 0 0,-1-1 1 0 0,1 1 0 0 0,-1-1-1 0 0,-1 1 1 0 0,1-1 0 0 0,-1 1-1 0 0,-1-1 1 0 0,1 0 0 0 0,-1 1-1 0 0,-4-15 1 0 0,2 13 14 0 0,-1-1 0 0 0,0 1 0 0 0,-1 0 0 0 0,0 0 1 0 0,0 0-1 0 0,-1 0 0 0 0,0 1 0 0 0,-15-15 0 0 0,10 13-22 0 0,-1 0 0 0 0,0 0 0 0 0,0 1 0 0 0,-1 0 0 0 0,-19-9 0 0 0,19 13-6 0 0,0 0 1 0 0,-1 1-1 0 0,-14-4 0 0 0,15 5-22 0 0,7 2-7 0 0,0 1-1 0 0,0-1 1 0 0,0 1 0 0 0,0 0 0 0 0,-10 2-1 0 0,-9-1 14 0 0,12 0-95 0 0,0 0 0 0 0,1 0 0 0 0,-1 1 0 0 0,0 0 0 0 0,1 1 0 0 0,-1 1 0 0 0,1 0 1 0 0,0 1-1 0 0,0 0 0 0 0,1 0 0 0 0,-19 13 0 0 0,28-16-407 0 0,0-1 1 0 0,0 1-1 0 0,0-1 1 0 0,1 1-1 0 0,-1 0 1 0 0,-2 3-1 0 0,-3 5-9343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11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20 16127 0 0,'0'0'1242'0'0,"0"-2"-812"0"0,-4-6-438 0 0,2 2 1645 0 0,1 2 2678 0 0,-10 27-1764 0 0,7-7-2256 0 0,1 0 0 0 0,1 0 0 0 0,0 0 0 0 0,1 1 0 0 0,1-1 0 0 0,2 21 0 0 0,19 101 412 0 0,-8-70-327 0 0,-5-21-214 0 0,43 376 576 0 0,-47-311-617 0 0,-4-109-136 0 0,-1 15-1402 0 0,1-17-85 0 0,0-3-446 0 0,-1-5-2846 0 0,-2-6-4178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12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17 10591 0 0,'0'0'488'0'0,"1"-1"-12"0"0,0 0 561 0 0,1 0-3530 0 0,0-2 3829 0 0,-1-1 4242 0 0,2-3 5972 0 0,-12 33-11227 0 0,0-1-1 0 0,-2-1 1 0 0,-17 30 0 0 0,-49 70-364 0 0,34-58 115 0 0,-20 24-74 0 0,63-89 0 0 0,0 0 0 0 0,-1 0 0 0 0,0 0 0 0 0,1 0 0 0 0,-1 0 0 0 0,0 0 0 0 0,1-1 0 0 0,-1 1 0 0 0,0 0 0 0 0,0 0 0 0 0,1-1 0 0 0,-1 1 0 0 0,0-1 0 0 0,0 1 0 0 0,-2 0 0 0 0,1 1 0 0 0,-6 10 0 0 0,4-1 0 0 0,1 1 0 0 0,3-9 2 0 0,1 0-1 0 0,-1-1 1 0 0,1 1-1 0 0,-1 0 1 0 0,1-1-1 0 0,0 1 1 0 0,0-1 0 0 0,0 1-1 0 0,0-1 1 0 0,1 0-1 0 0,-1 1 1 0 0,4 2 0 0 0,24 27 197 0 0,-20-23-91 0 0,5 2 70 0 0,1 1 0 0 0,0-2 0 0 0,1 0 0 0 0,0-1 0 0 0,32 13 0 0 0,14 9 162 0 0,105 61 17 0 0,-111-63-342 0 0,-35-19-56 0 0,38 25-1 0 0,-30-7-3488 0 0,-28-26-6733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13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678 182 10135 0 0,'0'0'778'0'0,"0"0"-237"0"0,0 0 884 0 0,0-1 441 0 0,0-4-1076 0 0,0 1 1 0 0,-1-1-1 0 0,1 1 0 0 0,-1-1 1 0 0,0 1-1 0 0,0 0 1 0 0,0-1-1 0 0,-1 1 1 0 0,-2-6-1 0 0,2 6-540 0 0,-1 1 0 0 0,1-1 1 0 0,-1 1-1 0 0,0-1 0 0 0,0 1 0 0 0,0 0 0 0 0,0 0 0 0 0,-1 0 0 0 0,1 1 0 0 0,-5-3 0 0 0,-16-10 359 0 0,0 1-1 0 0,-1 1 0 0 0,-1 2 0 0 0,-52-17 0 0 0,65 25-497 0 0,0 0-1 0 0,1 0 1 0 0,-1 2 0 0 0,0-1-1 0 0,-1 2 1 0 0,1-1-1 0 0,0 2 1 0 0,0 0 0 0 0,0 0-1 0 0,0 1 1 0 0,0 1-1 0 0,-22 8 1 0 0,24-6-83 0 0,0 1 0 0 0,1 0 1 0 0,-1 1-1 0 0,2 0 0 0 0,-1 1 0 0 0,-10 10 0 0 0,16-13-27 0 0,0-1 0 0 0,0 0-1 0 0,0 1 1 0 0,1 0 0 0 0,0 0-1 0 0,0 0 1 0 0,0 0 0 0 0,1 1 0 0 0,0-1-1 0 0,0 0 1 0 0,0 1 0 0 0,0 0-1 0 0,1 0 1 0 0,0-1 0 0 0,0 1-1 0 0,1 8 1 0 0,0-7-1 0 0,1 1 0 0 0,0-1 0 0 0,0 1 0 0 0,1-1 0 0 0,-1 0 0 0 0,2 0-1 0 0,-1 0 1 0 0,1 0 0 0 0,0 0 0 0 0,1 0 0 0 0,-1-1 0 0 0,7 9 0 0 0,5 4 0 0 0,1 0 0 0 0,1-1 0 0 0,0-1 0 0 0,26 19 0 0 0,83 53 0 0 0,-28-22 0 0 0,-88-60 3 0 0,47 40 101 0 0,-51-42-93 0 0,-1 0-1 0 0,0 1 1 0 0,0 0 0 0 0,0 0-1 0 0,-1 1 1 0 0,0-1-1 0 0,5 12 1 0 0,-6-5-11 0 0,-3-10-1 0 0,0 1 1 0 0,0-1-1 0 0,0 1 1 0 0,-1 0-1 0 0,0-1 0 0 0,0 1 1 0 0,0-1-1 0 0,0 1 1 0 0,0-1-1 0 0,-1 1 0 0 0,1-1 1 0 0,-1 0-1 0 0,0 0 1 0 0,0 0-1 0 0,0 0 0 0 0,0 0 1 0 0,-1 0-1 0 0,1-1 1 0 0,-7 5-1 0 0,4-3 2 0 0,0 0 0 0 0,0 0 0 0 0,-1-1 0 0 0,1 0 0 0 0,-1 0 1 0 0,0 0-1 0 0,0-1 0 0 0,0 0 0 0 0,0 0 0 0 0,-10 2 0 0 0,-15-1 79 0 0,0 0 0 0 0,0-2 0 0 0,0-2 0 0 0,0 0 0 0 0,-61-13 0 0 0,-132-41 184 0 0,214 52-495 0 0,5 2-2 0 0,0-1-1 0 0,1 1 1 0 0,-1-1-1 0 0,-8-5 0 0 0,14 8 133 0 0,0-1-1 0 0,0 0 1 0 0,0 0-1 0 0,0 0 1 0 0,1 1-1 0 0,-1-1 0 0 0,0 0 1 0 0,0 0-1 0 0,0-1 1 0 0,0 1-1 0 0,1 0 1 0 0,4-1-173 0 0,160 3-7172 0 0,-112-2-257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13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37 108 2303 0 0,'1'-2'102'0'0,"3"-4"-50"0"0,-1-1 0 0 0,0 0 0 0 0,-1 0 1 0 0,0 0-1 0 0,0 0 0 0 0,2-11 0 0 0,-2-4 4005 0 0,-3 3 5857 0 0,0 18-5329 0 0,1 1-2320 0 0,-2-4-585 0 0,2 4-1634 0 0,0 0 1 0 0,0 0 0 0 0,0 0 0 0 0,0 0 0 0 0,0 0 0 0 0,0 0 0 0 0,0 0 0 0 0,0 0 0 0 0,0 0 0 0 0,0 0 0 0 0,0 0 0 0 0,0 0 0 0 0,0 0 0 0 0,0 0 0 0 0,0 1 0 0 0,0-1 0 0 0,0 0 0 0 0,0 0 0 0 0,0 0 0 0 0,-1 0 0 0 0,1 0 0 0 0,0 0 0 0 0,0 0 0 0 0,0 0 0 0 0,0 0 0 0 0,0 0 0 0 0,0 0 0 0 0,0 0 0 0 0,0 0 0 0 0,0 0 0 0 0,0 0 0 0 0,0 0 0 0 0,0 0 0 0 0,0 0 0 0 0,0 0 0 0 0,0 0 0 0 0,0 0 0 0 0,-1 0 0 0 0,1 0 0 0 0,0 0 0 0 0,0 0 0 0 0,0 0 0 0 0,0 0-1 0 0,0 0 1 0 0,0 0 0 0 0,0-1 0 0 0,0 1 0 0 0,0 0 0 0 0,0 0 0 0 0,0 0 0 0 0,0 0 0 0 0,0 0 0 0 0,0 0 0 0 0,0 0 0 0 0,0 0 0 0 0,0 0 0 0 0,0 0 0 0 0,0 0 0 0 0,0 0 0 0 0,0 0 0 0 0,0 0 0 0 0,-20 246 1264 0 0,16-163-1078 0 0,5 142 122 0 0,-1-199-334 0 0,2 18-3 0 0,10 71 0 0 0,-12-113-331 0 0,0-2-115 0 0,0-1-20 0 0,-2-13-517 0 0,2 10 464 0 0,0 0 1 0 0,-1-1 0 0 0,0 1 0 0 0,0 0-1 0 0,-3-7 1 0 0,-13-29-1412 0 0,-2 2-8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14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1 198 13823 0 0,'0'0'1062'0'0,"0"-10"3584"0"0,1 6-4170 0 0,0 0-1 0 0,0 1 1 0 0,0-1 0 0 0,0 1-1 0 0,1 0 1 0 0,0-1 0 0 0,-1 1-1 0 0,1 0 1 0 0,0 0 0 0 0,1 0-1 0 0,-1 0 1 0 0,1 0-1 0 0,-1 1 1 0 0,1-1 0 0 0,0 1-1 0 0,0-1 1 0 0,6-3 0 0 0,4-1-97 0 0,1 0 1 0 0,0 1-1 0 0,18-5 1 0 0,-6 1 119 0 0,43-12-4 0 0,113-22 1 0 0,-163 40-494 0 0,18-3-351 0 0,-1 2 0 0 0,1 2 0 0 0,0 1 0 0 0,0 2 1 0 0,45 5-1 0 0,-62-3-1738 0 0,1 1-4734 0 0,-2-1-1858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14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263 216 4143 0 0,'0'0'191'0'0,"0"0"592"0"0,-1 1 2379 0 0,-3 1-1275 0 0,0 1-1 0 0,0 0 0 0 0,1 0 1 0 0,-1 0-1 0 0,-4 6 0 0 0,-13 22 2790 0 0,10-9-4136 0 0,-9 27-1 0 0,10-24 769 0 0,-47 147 917 0 0,25-70-1698 0 0,-1 14-287 0 0,-5 15-125 0 0,28-106-104 0 0,8-17 0 0 0,5-7-26 0 0,4-5-33 0 0,0-1 10 0 0,0-1 0 0 0,0 0 0 0 0,-1 0 1 0 0,0 0-1 0 0,10-14 0 0 0,23-42-94 0 0,-30 47 103 0 0,20-36-20 0 0,-3-2 1 0 0,37-106-1 0 0,17-121 81 0 0,-46 153 32 0 0,-1 5 583 0 0,-31 151 787 0 0,-3 27-1463 0 0,1 3 59 0 0,10 88 0 0 0,23 58-15 0 0,38 85-15 0 0,-40-173 1 0 0,15 46-14 0 0,-46-161-46 0 0,0-2-6 0 0,0 0-138 0 0,-9-7-1623 0 0,-1-2-978 0 0,-3-3-6859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14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19375 0 0,'0'0'892'0'0,"0"0"-25"0"0,3 0-556 0 0,234-16 6499 0 0,-224 14-6882 0 0,37-3 464 0 0,54-14-1 0 0,-41 0-8554 0 0,-43 11-777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15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27 20095 0 0,'0'0'926'0'0,"0"-9"296"0"0,0 1-1013 0 0,0 7 5 0 0,0 1 0 0 0,0 0 0 0 0,0-1 0 0 0,0 1 0 0 0,0 0-1 0 0,0 0 1 0 0,0-1 0 0 0,0 1 0 0 0,0 0 0 0 0,0-1-1 0 0,0 1 1 0 0,0 0 0 0 0,0-1 0 0 0,0 1 0 0 0,0 0-1 0 0,0-1 1 0 0,0 1 0 0 0,0 0 0 0 0,1 0 0 0 0,-1-1-1 0 0,0 1 1 0 0,0 0 0 0 0,0 0 0 0 0,0-1 0 0 0,1 1-1 0 0,-1 0 1 0 0,0 0 0 0 0,0-1 0 0 0,1 1 0 0 0,6 6 843 0 0,4 17-1535 0 0,-5-9 539 0 0,-2 1 1 0 0,0 0 0 0 0,-1 0-1 0 0,0 1 1 0 0,0 17 0 0 0,-2 79 274 0 0,-15 64 185 0 0,6-104-334 0 0,3 119 0 0 0,6-185-187 0 0,-4 19 0 0 0,2-13 0 0 0,1-2-84 0 0,0-8-351 0 0,0-4-268 0 0,-1 1-1 0 0,1-1 0 0 0,-1 1 1 0 0,0-1-1 0 0,1 1 1 0 0,-1 0-1 0 0,0 0 0 0 0,0-1 1 0 0,0 1-1 0 0,-2-2 0 0 0,2 2-889 0 0,-9-9-7531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15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1 143 20183 0 0,'0'0'927'0'0,"0"-2"-22"0"0,1-1-921 0 0,3-10 409 0 0,0 0-1 0 0,9-20 0 0 0,-10 29-100 0 0,-1-1-1 0 0,0 1 1 0 0,1 0 0 0 0,0 1-1 0 0,0-1 1 0 0,0 0 0 0 0,1 1 0 0 0,-1 0-1 0 0,1 0 1 0 0,0 0 0 0 0,6-4-1 0 0,-1 2 37 0 0,0 0-1 0 0,0 1 0 0 0,1 1 0 0 0,-1 0 0 0 0,1 0 0 0 0,0 1 0 0 0,11-2 0 0 0,-2 2 2 0 0,0 2 0 0 0,34 2 0 0 0,93 21 73 0 0,9 1-1241 0 0,-124-26-2730 0 0,-16 0-6002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15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 11055 0 0,'0'0'852'0'0,"0"0"-218"0"0,0 0 1164 0 0,0 0 564 0 0,0 0 114 0 0,0 0-144 0 0,0 0-683 0 0,0 0-303 0 0,0 0-59 0 0,-1 2-119 0 0,-3 17-584 0 0,0 0 0 0 0,1-1 0 0 0,0 36 0 0 0,6 63 166 0 0,0-59-501 0 0,-2-31-171 0 0,1 122 96 0 0,-3-81-146 0 0,-1 30-3 0 0,1-82-22 0 0,-3 41 89 0 0,3 84 1 0 0,1-139-82 0 0,1-1 1 0 0,-1 1-1 0 0,0 0 1 0 0,1 0-1 0 0,-1-1 1 0 0,1 1-1 0 0,-1 0 1 0 0,1-1-1 0 0,0 1 1 0 0,0 0-1 0 0,0-1 0 0 0,0 1 1 0 0,0-1-1 0 0,0 0 1 0 0,0 1-1 0 0,0-1 1 0 0,3 2-1 0 0,-2-1 7 0 0,1-1-1 0 0,0 1 1 0 0,-1-1 0 0 0,1 1-1 0 0,0-1 1 0 0,0 0-1 0 0,0 0 1 0 0,0 0-1 0 0,4 0 1 0 0,2 1 41 0 0,0-2 0 0 0,0 1 0 0 0,0-1 1 0 0,0-1-1 0 0,0 0 0 0 0,10-2 0 0 0,71-12 272 0 0,-52 10-285 0 0,64-2 1 0 0,-77 6-47 0 0,-15-1-64 0 0,-8 2-261 0 0,-2 0-89 0 0,0 0-15 0 0,1-2-208 0 0,2-5-865 0 0,0-4-375 0 0</inkml:trace>
  <inkml:trace contextRef="#ctx0" brushRef="#br0" timeOffset="1">7 516 10591 0 0,'0'0'819'0'0,"-5"-5"1148"0"0,4 4 2393 0 0,1-1 4450 0 0,0 1-8690 0 0,0 0 0 0 0,0 1 1 0 0,1-1-1 0 0,-1 0 0 0 0,0 0 0 0 0,1 1 0 0 0,-1-1 1 0 0,1 0-1 0 0,-1 1 0 0 0,1-1 0 0 0,-1 0 0 0 0,1 1 1 0 0,0-1-1 0 0,-1 1 0 0 0,1-1 0 0 0,0 1 0 0 0,-1-1 0 0 0,1 1 1 0 0,1-1-1 0 0,20-5 769 0 0,-11 6-712 0 0,0 0 0 0 0,13 1 0 0 0,150 12 620 0 0,-128-12-726 0 0,81-9 1 0 0,-122 8-91 0 0,9-2 44 0 0,21-5 0 0 0,-32 6-56 0 0,1 0-1 0 0,-1 0 1 0 0,0 0 0 0 0,0-1-1 0 0,0 1 1 0 0,0-1-1 0 0,0 0 1 0 0,-1 0-1 0 0,1 1 1 0 0,-1-2 0 0 0,1 1-1 0 0,3-4 1 0 0,-6 5-144 0 0,1 0 0 0 0,-1 0-1 0 0,1 0 1 0 0,-1 0 0 0 0,1 0 0 0 0,-1 0 0 0 0,1 0 0 0 0,-1 0 0 0 0,0 0 0 0 0,0 0 0 0 0,0 0 0 0 0,0 0-1 0 0,1-1 1 0 0,-1 1 0 0 0,-1 0 0 0 0,1 0 0 0 0,0 0 0 0 0,0 0 0 0 0,0 0 0 0 0,-1 0 0 0 0,1-1 0 0 0,0 1 0 0 0,-1 0-1 0 0,1 0 1 0 0,-1 0 0 0 0,1 0 0 0 0,-2-1 0 0 0,-7-12-9361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2:4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60 12639 0 0,'0'0'579'0'0,"0"0"-15"0"0,-1-1-361 0 0,1-3-169 0 0,-1 1 1 0 0,0 0 0 0 0,0 0 0 0 0,-1 0-1 0 0,-2-5 1 0 0,3 6 373 0 0,-1 0 0 0 0,1 0 0 0 0,-1 0 0 0 0,1 0 0 0 0,-1 0 0 0 0,0 0 0 0 0,0 0 1 0 0,0 1-1 0 0,0-1 0 0 0,0 1 0 0 0,0-1 0 0 0,-5-1 0 0 0,-22-6 3833 0 0,26 8-4110 0 0,1 1 0 0 0,0 0 0 0 0,0 0 0 0 0,0 1 0 0 0,-1-1 0 0 0,1 0 0 0 0,0 1 0 0 0,0-1 0 0 0,0 1 0 0 0,0 0 0 0 0,-3 1 0 0 0,-13 6 648 0 0,1 1 0 0 0,-22 15-1 0 0,31-19-628 0 0,0 1 0 0 0,1 0-1 0 0,0 1 1 0 0,1 0 0 0 0,-1 0-1 0 0,-9 15 1 0 0,6-6-103 0 0,1 0-1 0 0,0 0 1 0 0,-8 23-1 0 0,14-29-29 0 0,0 0 0 0 0,0 0-1 0 0,1 1 1 0 0,1-1 0 0 0,0 0 0 0 0,0 1-1 0 0,1 14 1 0 0,1-6-17 0 0,0 1 0 0 0,2-1 0 0 0,0 0 0 0 0,1 0 0 0 0,1 0 0 0 0,0 0 0 0 0,13 27 0 0 0,-12-35 0 0 0,1 1 0 0 0,0-1 0 0 0,0 0 0 0 0,1 0 0 0 0,1-1 0 0 0,-1 0 0 0 0,2-1 0 0 0,11 10 0 0 0,-6-6 3 0 0,-2-2 14 0 0,0 0-1 0 0,1-1 1 0 0,24 14 0 0 0,-34-22-13 0 0,1 0 0 0 0,-1 0 0 0 0,1 0 0 0 0,-1-1 0 0 0,1 0 0 0 0,0 0 0 0 0,-1 0 0 0 0,1 0 0 0 0,0-1 0 0 0,0 0 0 0 0,0 0 0 0 0,0 0 0 0 0,-1 0 0 0 0,1-1 1 0 0,0 0-1 0 0,0 0 0 0 0,7-3 0 0 0,-1-1 48 0 0,1 0 0 0 0,-1-1 0 0 0,-1-1 0 0 0,1 0 0 0 0,-1 0 0 0 0,-1-1 0 0 0,1-1 0 0 0,-1 1 0 0 0,-1-1 0 0 0,1-1 0 0 0,-2 1 0 0 0,1-2 0 0 0,-1 1 0 0 0,6-13 0 0 0,-2 4 29 0 0,21-26 0 0 0,-3 6-62 0 0,-26 32-1 0 0,1-1 1 0 0,-1 1-1 0 0,0-1 0 0 0,-1 0 1 0 0,0 0-1 0 0,0 0 0 0 0,0-9 1 0 0,-1 5 29 0 0,-1 0 1 0 0,0 0-1 0 0,-1 0 1 0 0,-1 0-1 0 0,0 0 1 0 0,0 0-1 0 0,-1 1 1 0 0,-1-1-1 0 0,0 1 1 0 0,0 0-1 0 0,-1 0 1 0 0,0 0-1 0 0,-1 0 1 0 0,-1 1-1 0 0,1 0 1 0 0,-2 0 0 0 0,-9-9-1 0 0,6 6-27 0 0,-1 1 0 0 0,0 1 1 0 0,0 0-1 0 0,-2 1 0 0 0,1 0 0 0 0,-1 1 0 0 0,-1 0 1 0 0,1 1-1 0 0,-25-9 0 0 0,33 16-18 0 0,-1 0-1 0 0,1 0 1 0 0,0 0-1 0 0,-1 1 1 0 0,1 0 0 0 0,0 0-1 0 0,-1 1 1 0 0,1 0-1 0 0,0 0 1 0 0,-1 0-1 0 0,1 1 1 0 0,0 0 0 0 0,-6 2-1 0 0,-10 6-194 0 0,-43 25 0 0 0,59-32 87 0 0,-1 2-347 0 0,1 0 0 0 0,-1 0 1 0 0,1 0-1 0 0,0 1 1 0 0,0 0-1 0 0,-7 9 0 0 0,3 0-1397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16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 15199 0 0,'0'0'1172'0'0,"0"0"-482"0"0,0 0 815 0 0,0 0 434 0 0,1-1 86 0 0,2-3-1508 0 0,1 0-1 0 0,0 0 1 0 0,0 1 0 0 0,0-1 0 0 0,0 1-1 0 0,1 0 1 0 0,-1 0 0 0 0,1 0 0 0 0,0 1-1 0 0,0 0 1 0 0,10-4 0 0 0,6 1 9 0 0,37-6 0 0 0,-25 5-45 0 0,36-4-144 0 0,12-2-174 0 0,-51 5-571 0 0,1 2-1 0 0,59-2 1 0 0,-87 7-1479 0 0,-3 0-4954 0 0,0 0-2123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16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579 73 16991 0 0,'0'0'778'0'0,"0"0"-20"0"0,2-1-484 0 0,5-3-29 0 0,-5 3 866 0 0,-2 1 371 0 0,0-3-1191 0 0,-1 1 1 0 0,1 0-1 0 0,-1-1 0 0 0,1 1 0 0 0,-1 0 0 0 0,0 0 1 0 0,0-1-1 0 0,0 1 0 0 0,0 0 0 0 0,0 0 0 0 0,0 0 1 0 0,-1 0-1 0 0,1 1 0 0 0,-1-1 0 0 0,1 0 0 0 0,-1 0 1 0 0,0 1-1 0 0,1-1 0 0 0,-1 1 0 0 0,0-1 0 0 0,0 1 1 0 0,0 0-1 0 0,0 0 0 0 0,-5-2 0 0 0,-2 0-48 0 0,0-1 0 0 0,-1 1 0 0 0,0 1 0 0 0,-15-3 0 0 0,16 4-160 0 0,-1 1 0 0 0,0 0 0 0 0,0 0 0 0 0,1 1 0 0 0,-1 0 0 0 0,0 1 1 0 0,1 0-1 0 0,-11 4 0 0 0,-73 31 94 0 0,90-35-168 0 0,-7 1-7 0 0,1 2 0 0 0,0-1 0 0 0,0 1 0 0 0,1 1 0 0 0,0-1 0 0 0,0 2 0 0 0,0-1 0 0 0,0 1 0 0 0,1 0 0 0 0,-11 15 0 0 0,11-13 23 0 0,1-1-19 0 0,1-1 1 0 0,-1 1-1 0 0,2 0 0 0 0,-6 10 1 0 0,9-16-8 0 0,1 1 1 0 0,-1-1 0 0 0,0 1 0 0 0,1-1 0 0 0,-1 1-1 0 0,1 0 1 0 0,0-1 0 0 0,0 1 0 0 0,0-1 0 0 0,0 1 0 0 0,0 0-1 0 0,0-1 1 0 0,1 1 0 0 0,-1-1 0 0 0,1 1 0 0 0,0-1 0 0 0,0 1-1 0 0,0-1 1 0 0,2 4 0 0 0,0-1 0 0 0,0-1 0 0 0,0-1 0 0 0,0 1 0 0 0,0 0 0 0 0,1-1 0 0 0,-1 0 0 0 0,1 1 0 0 0,0-2 0 0 0,0 1 0 0 0,0 0 0 0 0,1-1 0 0 0,7 4 0 0 0,5 0 0 0 0,0 0 0 0 0,21 3 0 0 0,-4 0 0 0 0,1 1 0 0 0,112 34 0 0 0,-134-39 0 0 0,1 0 0 0 0,-1 1 0 0 0,0 1 0 0 0,0 0 0 0 0,-1 1 0 0 0,0 0 0 0 0,0 1 0 0 0,-1 0 0 0 0,0 1 0 0 0,-1 0 0 0 0,0 0 0 0 0,0 1 0 0 0,-1 1 0 0 0,-1 0 0 0 0,0 0 0 0 0,0 0 0 0 0,-1 1 0 0 0,-1 0 0 0 0,0 1 0 0 0,-1-1 0 0 0,-1 1 0 0 0,0 0 0 0 0,0 0 0 0 0,-2 0 0 0 0,0 1 0 0 0,1 18 0 0 0,-4-23 25 0 0,1 0 1 0 0,-2 0-1 0 0,1 0 1 0 0,-1 0-1 0 0,-1 0 0 0 0,0-1 1 0 0,0 1-1 0 0,-1-1 1 0 0,0 0-1 0 0,0 0 0 0 0,-7 10 1 0 0,3-8 33 0 0,0-1 0 0 0,0 1 0 0 0,-1-1 0 0 0,0-1 0 0 0,-1 0 0 0 0,0 0 0 0 0,-21 13 0 0 0,22-16-19 0 0,-5 4 39 0 0,0-1 0 0 0,-1-1 0 0 0,0 0 0 0 0,0-1-1 0 0,-1 0 1 0 0,0-1 0 0 0,-19 4 0 0 0,17-7-69 0 0,1-1 0 0 0,0-1-1 0 0,-1-1 1 0 0,1 0 0 0 0,-1-1 0 0 0,1-1-1 0 0,0-1 1 0 0,-1 0 0 0 0,1-1 0 0 0,1-1 0 0 0,-1-1-1 0 0,1 0 1 0 0,0-1 0 0 0,0-1 0 0 0,1 0-1 0 0,0-1 1 0 0,-23-18 0 0 0,10 4-167 0 0,16 12-123 0 0,0 1 0 0 0,-1 1 1 0 0,0 0-1 0 0,-26-13 0 0 0,26 17-588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0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361 183 3223 0 0,'1'0'240'0'0,"19"-13"-477"0"0,-15 9 1265 0 0,-1 0 0 0 0,0 0 0 0 0,0 0 0 0 0,5-8 0 0 0,-3 3 529 0 0,-1 0-1 0 0,0-1 1 0 0,-1 1 0 0 0,4-12 0 0 0,-5 12-600 0 0,-1 0 1 0 0,0-1 0 0 0,0 1-1 0 0,-1-1 1 0 0,0-15-1 0 0,-1 24-318 0 0,0 1-27 0 0,0 0-91 0 0,-11-6 435 0 0,9 5-888 0 0,0 0 1 0 0,0 0-1 0 0,-1 1 0 0 0,1-1 1 0 0,-1 1-1 0 0,1 0 0 0 0,0 0 0 0 0,-1 0 1 0 0,1 0-1 0 0,-1 0 0 0 0,1 0 0 0 0,0 1 1 0 0,-1-1-1 0 0,1 1 0 0 0,0-1 1 0 0,-1 1-1 0 0,1 0 0 0 0,0 0 0 0 0,0 0 1 0 0,0 0-1 0 0,0 1 0 0 0,-3 1 1 0 0,-5 4 23 0 0,-1 1 0 0 0,-15 15 0 0 0,24-22-68 0 0,-32 34 95 0 0,2 2 1 0 0,1 1 0 0 0,1 1 0 0 0,-26 48-1 0 0,42-62-78 0 0,0 2 0 0 0,-17 46 0 0 0,-10 60-11 0 0,34-110-36 0 0,-5 20 6 0 0,3 0 0 0 0,1 1 0 0 0,-3 74 0 0 0,10-86 0 0 0,2 0 0 0 0,1 0 0 0 0,1 0 0 0 0,2 0 0 0 0,16 56 0 0 0,-17-76 15 0 0,0 0-1 0 0,1-1 1 0 0,0 1-1 0 0,1-1 1 0 0,0 0-1 0 0,1 0 1 0 0,10 11-1 0 0,-14-18-95 0 0,0 0 1 0 0,1-1-1 0 0,0 1 0 0 0,0-1 0 0 0,0 0 0 0 0,0 0 0 0 0,0 0 1 0 0,1-1-1 0 0,0 1 0 0 0,-1-1 0 0 0,1 0 0 0 0,0-1 0 0 0,0 1 1 0 0,0-1-1 0 0,0 0 0 0 0,0 0 0 0 0,0 0 0 0 0,0-1 0 0 0,0 0 1 0 0,7 0-1 0 0,7-3-4182 0 0,-12 2 797 0 0,6-1-4264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0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447 78 8695 0 0,'0'0'398'0'0,"0"0"-9"0"0,0 0-125 0 0,0 0 388 0 0,0 0 201 0 0,0 0 41 0 0,0 0-36 0 0,0 0-182 0 0,0 0-78 0 0,0 0-20 0 0,0 0 24 0 0,0 0 104 0 0,0 0 44 0 0,0 0 8 0 0,0 0-14 0 0,0 0-68 0 0,1 1-32 0 0,4 3-704 0 0,-4-4 237 0 0,-1 1 0 0 0,1-1-1 0 0,-1 1 1 0 0,0-1-1 0 0,1 1 1 0 0,-1-1 0 0 0,1 0-1 0 0,-1 1 1 0 0,1-1-1 0 0,-1 0 1 0 0,1 1 0 0 0,0-1-1 0 0,-1 0 1 0 0,1 1-1 0 0,-1-1 1 0 0,1 0 0 0 0,-1 0-1 0 0,1 0 1 0 0,0 0-1 0 0,-1 0 1 0 0,1 0-1 0 0,0 0 1 0 0,-1 0 0 0 0,1 0-1 0 0,0 0 1 0 0,-1 0-1 0 0,1 0 1 0 0,-1 0 0 0 0,1 0-1 0 0,0 0 1 0 0,-1-1-1 0 0,1 1 1 0 0,-1 0 0 0 0,1-1-1 0 0,-1 1 1 0 0,1 0-1 0 0,-1-1 1 0 0,1 1-1 0 0,0-1 1 0 0,1-1-119 0 0,-1 1 0 0 0,0-1 1 0 0,1 0-1 0 0,-1 0 0 0 0,0 0 0 0 0,0 0 0 0 0,0 0 0 0 0,0 0 0 0 0,0 0 1 0 0,-1 0-1 0 0,1-1 0 0 0,-1 1 0 0 0,1 0 0 0 0,-1 0 0 0 0,0 0 1 0 0,0-1-1 0 0,0 1 0 0 0,0 0 0 0 0,0 0 0 0 0,0-1 0 0 0,-1 1 0 0 0,1 0 1 0 0,-1 0-1 0 0,0 0 0 0 0,1 0 0 0 0,-1-1 0 0 0,0 1 0 0 0,0 0 1 0 0,0 0-1 0 0,-1 1 0 0 0,1-1 0 0 0,0 0 0 0 0,-1 0 0 0 0,1 1 0 0 0,-1-1 1 0 0,1 0-1 0 0,-1 1 0 0 0,-3-3 0 0 0,1 3-7 0 0,1 0 0 0 0,0 1 1 0 0,-1-1-1 0 0,1 1 0 0 0,-1-1 0 0 0,1 1 0 0 0,-1 0 1 0 0,1 0-1 0 0,-1 0 0 0 0,1 1 0 0 0,0-1 0 0 0,-7 3 0 0 0,9-3-37 0 0,-15 4 25 0 0,0 1 0 0 0,1 1 0 0 0,-1 0 0 0 0,1 1 0 0 0,-17 10 0 0 0,10-4-15 0 0,2 2-1 0 0,-35 29 1 0 0,23-15-8 0 0,-34 42 0 0 0,54-56-11 0 0,1 0 1 0 0,0 1-1 0 0,2 0 0 0 0,0 0 1 0 0,-11 27-1 0 0,12-21-7 0 0,1 1 0 0 0,1 0 1 0 0,0 0-1 0 0,2 0 0 0 0,1 1 0 0 0,1 0 1 0 0,1-1-1 0 0,4 42 0 0 0,-2-56-2 0 0,0 0 0 0 0,1-1 0 0 0,0 1 0 0 0,1-1-1 0 0,0 1 1 0 0,0-1 0 0 0,1 0 0 0 0,0 0 0 0 0,1 0 0 0 0,-1-1 0 0 0,9 10 0 0 0,-5-8 0 0 0,0-1 1 0 0,0-1-1 0 0,1 1 1 0 0,0-1 0 0 0,0-1-1 0 0,0 1 1 0 0,1-2-1 0 0,14 7 1 0 0,106 39 4 0 0,-106-43-4 0 0,1-1 0 0 0,0-2 0 0 0,37 4 0 0 0,-58-9-40 0 0,0 0-1 0 0,1 0 0 0 0,-1-1 1 0 0,0 1-1 0 0,1-1 0 0 0,-1 0 1 0 0,0 0-1 0 0,0 0 0 0 0,0-1 1 0 0,0 1-1 0 0,0-1 0 0 0,5-3 1 0 0,2-2-941 0 0,-1-1 1 0 0,17-15 0 0 0,-20 16 202 0 0,6-4-630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1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270 256 3679 0 0,'0'0'284'0'0,"0"0"379"0"0,0 0 2286 0 0,0 0 1025 0 0,-2 0 200 0 0,0 0-3664 0 0,1 0 0 0 0,-1 0 0 0 0,1 1-1 0 0,-1-1 1 0 0,1 0 0 0 0,-1 1 0 0 0,1-1 0 0 0,-1 1 0 0 0,1 0-1 0 0,-1-1 1 0 0,1 1 0 0 0,-3 2 0 0 0,2-1-101 0 0,-1 0 0 0 0,1 0 0 0 0,-1 1 0 0 0,1-1 0 0 0,-3 5 1 0 0,-2 4-373 0 0,1 0 0 0 0,-7 17 0 0 0,9-18 420 0 0,-125 244-56 0 0,103-202-313 0 0,18-36-26 0 0,0 1-1 0 0,-12 15 0 0 0,14-24 35 0 0,4-7-5 0 0,2-1-18 0 0,0 0 15 0 0,0 0 15 0 0,0 0-19 0 0,2-1-11 0 0,26-32 119 0 0,0-2 0 0 0,-2 0 0 0 0,27-51 0 0 0,-50 81-184 0 0,106-194 298 0 0,-37 63 12 0 0,-9 6 400 0 0,-39 76-68 0 0,-19 46 435 0 0,-3 12-658 0 0,-4 23-505 0 0,1-11 193 0 0,1 101 88 0 0,-1-38-256 0 0,0 14 18 0 0,4-6 35 0 0,5 40 0 0 0,0-31 0 0 0,3-13-11 0 0,-11-81-42 0 0,0-2-70 0 0,0 0-246 0 0,0 0-110 0 0,0 0-22 0 0,0 0-194 0 0,-1-1-801 0 0,-4-3-345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1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 18511 0 0,'0'0'852'0'0,"0"0"-21"0"0,3-1-538 0 0,-1 0-356 0 0,5-2 656 0 0,1 0 1 0 0,0 0-1 0 0,0 1 1 0 0,0-1-1 0 0,13 0 0 0 0,54-7 2962 0 0,14-1-2272 0 0,-86 11-1408 0 0,122-4 152 0 0,-72 6-8610 0 0,-36-1-87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2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1 3223 0 0,'0'0'812'0'0,"0"0"2202"0"0,0 0 966 0 0,0 0 196 0 0,0 0-359 0 0,0 0-1680 0 0,0 3-737 0 0,0 8-777 0 0,0 1 0 0 0,-1 0 1 0 0,0-1-1 0 0,-1 1 0 0 0,-4 13 0 0 0,-2 15 29 0 0,-43 252 110 0 0,45-256-717 0 0,1 4-59 0 0,-3 0-1 0 0,-1 0 1 0 0,-15 40-1 0 0,24-78-542 0 0,0-2-181 0 0,0 0-28 0 0,0 0-88 0 0,0 0-330 0 0,0 0-140 0 0,0 0-759 0 0,0-2-3091 0 0,4-7-1326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2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1 182 8751 0 0,'4'-17'625'0'0,"1"0"-1"0"0,1 1 1 0 0,11-24-1 0 0,-9 25 3754 0 0,17-24 0 0 0,-23 36-4244 0 0,0 0 0 0 0,0 0 1 0 0,1 0-1 0 0,-1 1 1 0 0,1-1-1 0 0,0 1 1 0 0,0 0-1 0 0,0 0 1 0 0,0 0-1 0 0,0 0 1 0 0,0 0-1 0 0,1 1 1 0 0,-1-1-1 0 0,1 1 0 0 0,-1 0 1 0 0,7-1-1 0 0,-5 1 165 0 0,0 1 0 0 0,0 0-1 0 0,0 0 1 0 0,0 1-1 0 0,1-1 1 0 0,-1 1 0 0 0,0 0-1 0 0,0 0 1 0 0,-1 1 0 0 0,1 0-1 0 0,5 2 1 0 0,-2 0 41 0 0,0 0-1 0 0,0 1 1 0 0,0 0 0 0 0,-1 0 0 0 0,0 1 0 0 0,0 0-1 0 0,0 1 1 0 0,-1-1 0 0 0,0 1 0 0 0,0 0 0 0 0,0 1-1 0 0,-1-1 1 0 0,4 10 0 0 0,-7-12-354 0 0,0 1-1 0 0,0-1 1 0 0,-1 1 0 0 0,0 0 0 0 0,0-1-1 0 0,-1 1 1 0 0,1 0 0 0 0,-1 0 0 0 0,-1 0-1 0 0,1-1 1 0 0,-1 1 0 0 0,0 0-1 0 0,0-1 1 0 0,-1 1 0 0 0,1 0 0 0 0,-1-1-1 0 0,-5 11 1 0 0,-3 2-81 0 0,0 0 1 0 0,-1 0-1 0 0,-22 26 0 0 0,20-29-164 0 0,-1-1 1 0 0,0 0-1 0 0,0-2 0 0 0,-29 20 1 0 0,-6 5 131 0 0,41-28 127 0 0,7-7 9 0 0,0 1 0 0 0,0 0 0 0 0,1-1 0 0 0,-1 1 0 0 0,1 0 0 0 0,-1-1-1 0 0,1 1 1 0 0,0 0 0 0 0,0-1 0 0 0,0 1 0 0 0,0 0 0 0 0,0 0 0 0 0,1-1 0 0 0,-1 1 0 0 0,1 0 0 0 0,0-1 0 0 0,0 1 0 0 0,2 3-1 0 0,2 5 73 0 0,1 0 0 0 0,0-1-1 0 0,9 10 1 0 0,2 4 67 0 0,-10-12-97 0 0,0-1 0 0 0,1-1 0 0 0,0 1-1 0 0,1-1 1 0 0,1-1 0 0 0,-1 0 0 0 0,1 0 0 0 0,1-1 0 0 0,0 0 0 0 0,0 0-1 0 0,0-2 1 0 0,1 1 0 0 0,21 7 0 0 0,-26-11-55 0 0,7 2 9 0 0,1 0 0 0 0,-1-1 1 0 0,1-1-1 0 0,-1 0 1 0 0,20 0-1 0 0,-29-3-171 0 0,-1-1 0 0 0,1 1 0 0 0,0-1 0 0 0,8-3 1 0 0,-5 1-171 0 0,-5 3 59 0 0,7-5-1706 0 0,-3 0 676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2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52 11055 0 0,'0'-2'852'0'0,"4"-21"-1266"0"0,0 7 5091 0 0,-3 5 8468 0 0,-1 26-12855 0 0,0 14-69 0 0,-7 59 0 0 0,-30 91-171 0 0,-10 62 28 0 0,45-222-78 0 0,1 33 0 0 0,1-46 0 0 0,0-1 0 0 0,1 1 0 0 0,0-1 0 0 0,0 1 0 0 0,0-1 0 0 0,1 1 0 0 0,0-1 0 0 0,0 0 0 0 0,0 0 0 0 0,4 8 0 0 0,-3-10 10 0 0,1 1 0 0 0,-1-1-1 0 0,0 0 1 0 0,1 0 0 0 0,0 0 0 0 0,-1 0 0 0 0,1-1-1 0 0,0 1 1 0 0,0-1 0 0 0,1 0 0 0 0,-1 0 0 0 0,0-1-1 0 0,1 1 1 0 0,-1-1 0 0 0,6 1 0 0 0,6 1 62 0 0,0-1 0 0 0,31 0 0 0 0,-10-3 254 0 0,44 2 58 0 0,-61 1-322 0 0,-1 3-140 0 0,1-2-109 0 0,-18-3-38 0 0,11 0-1555 0 0,-2-1-986 0 0,-9 0-6831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3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8 14743 0 0,'0'0'1136'0'0,"0"0"-422"0"0,0 0 1003 0 0,0-1 1146 0 0,-1-3-2741 0 0,0 2 1147 0 0,1 3 5898 0 0,-16 187-6627 0 0,2-61-308 0 0,5-48-232 0 0,-1 25 0 0 0,9-86 0 0 0,1 0 0 0 0,1 0 0 0 0,5 29 0 0 0,-5-44 6 0 0,0 1 0 0 0,0-1-1 0 0,0 0 1 0 0,0 1 0 0 0,0-1 0 0 0,1 0 0 0 0,-1 0 0 0 0,1 0-1 0 0,0 0 1 0 0,0 0 0 0 0,0-1 0 0 0,1 1 0 0 0,-1 0-1 0 0,4 2 1 0 0,-2-2 14 0 0,0 0 0 0 0,0-1 0 0 0,0 0 0 0 0,1 0 0 0 0,-1 0 0 0 0,1 0 0 0 0,-1 0 0 0 0,1-1 0 0 0,6 1 0 0 0,7 0 54 0 0,1 0 0 0 0,-1-2-1 0 0,1 0 1 0 0,24-4 0 0 0,-29 2-58 0 0,19-1 68 0 0,89-11 280 0 0,-104 12-312 0 0,-11 1-76 0 0,-1 0 0 0 0,0 0 0 0 0,12-4 0 0 0,-16 4-109 0 0,-2 1-315 0 0,0 0-112 0 0,1-9-8304 0 0,-2-1-423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2:4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49 10511 0 0,'0'0'480'0'0,"1"-1"-10"0"0,1-5-302 0 0,-1 5-57 0 0,-1 0 0 0 0,0 0 0 0 0,1 0 1 0 0,-1-1-1 0 0,0 1 0 0 0,0 0 0 0 0,0 0 1 0 0,0 0-1 0 0,0-1 0 0 0,0 1 0 0 0,0 0 0 0 0,-1-2 1 0 0,1 0 659 0 0,0 2 448 0 0,0 1-55 0 0,0 0-280 0 0,0 0-127 0 0,0-9 1948 0 0,-1 6-3062 0 0,1 3 694 0 0,0-1 1 0 0,0 1-1 0 0,0 0 1 0 0,0-1 0 0 0,0 1-1 0 0,-1 0 1 0 0,1-1-1 0 0,0 1 1 0 0,0 0 0 0 0,0-1-1 0 0,-1 1 1 0 0,1 0-1 0 0,0-1 1 0 0,0 1 0 0 0,-1 0-1 0 0,1 0 1 0 0,0-1-1 0 0,-1 1 1 0 0,1 0-1 0 0,-1 0 1 0 0,0-1-134 0 0,1 1-4 0 0,-3 0-92 0 0,1-1 0 0 0,-1 1 0 0 0,1 0 0 0 0,-1 0 0 0 0,1 0 1 0 0,-1 0-1 0 0,-4 1 0 0 0,6-1-93 0 0,-4 1 37 0 0,-1-1 0 0 0,0 2 0 0 0,0-1 1 0 0,1 1-1 0 0,-1 0 0 0 0,1 0 0 0 0,0 0 0 0 0,-1 1 0 0 0,1 0 0 0 0,0 0 0 0 0,0 0 0 0 0,1 1 1 0 0,-1 0-1 0 0,1-1 0 0 0,0 2 0 0 0,0-1 0 0 0,0 0 0 0 0,0 1 0 0 0,1 0 0 0 0,0 0 0 0 0,0 0 1 0 0,-3 6-1 0 0,0 2-50 0 0,1 0 0 0 0,1 0-1 0 0,0 1 1 0 0,1-1 0 0 0,0 1 0 0 0,1-1 0 0 0,0 1 0 0 0,1 19 0 0 0,1-5-2 0 0,0 0 0 0 0,3 0 0 0 0,9 51 0 0 0,-9-68 0 0 0,0 0 0 0 0,1-1 0 0 0,0 1 0 0 0,1-1 0 0 0,0 0 0 0 0,0 0 0 0 0,1-1 0 0 0,0 1 0 0 0,1-1 0 0 0,0-1 0 0 0,11 11 0 0 0,1 1 0 0 0,-14-13 0 0 0,0-2 0 0 0,1 1 0 0 0,0-1 0 0 0,0 1 0 0 0,0-1 0 0 0,0-1 0 0 0,1 0 0 0 0,0 0 0 0 0,0 0 0 0 0,10 4 0 0 0,22 8 0 0 0,-35-15 0 0 0,1 0 0 0 0,-1 0 0 0 0,1 0 0 0 0,-1-1 0 0 0,1 0 0 0 0,0 0 0 0 0,-1 0 0 0 0,7-1 0 0 0,2-2 0 0 0,0-1 0 0 0,18-7 0 0 0,-24 8 13 0 0,-1 0 0 0 0,0-1-1 0 0,0 1 1 0 0,-1-1 0 0 0,1 0 0 0 0,-1-1-1 0 0,0 1 1 0 0,9-10 0 0 0,1-5 45 0 0,15-23 1 0 0,-17 24-27 0 0,-8 11-24 0 0,-1-1 1 0 0,1 0-1 0 0,-1 0 0 0 0,-1-1 1 0 0,1 1-1 0 0,3-18 0 0 0,-3 4 60 0 0,2-37 1 0 0,-4 42-2 0 0,-1-1 1 0 0,-1 0 0 0 0,-1 0 0 0 0,-1 1-1 0 0,-4-20 1 0 0,5 31-46 0 0,-1 0-1 0 0,0 0 1 0 0,0 0-1 0 0,0 1 1 0 0,-1-1 0 0 0,0 0-1 0 0,0 1 1 0 0,-1 0-1 0 0,1-1 1 0 0,-1 1-1 0 0,0 1 1 0 0,-1-1 0 0 0,1 1-1 0 0,-1-1 1 0 0,0 2-1 0 0,0-1 1 0 0,-10-6-1 0 0,-18-7 91 0 0,-58-19-1 0 0,75 31-76 0 0,0 1-1 0 0,-18-2 1 0 0,-11-3-15 0 0,40 9-20 0 0,-1-1 0 0 0,0 1 0 0 0,1 0 0 0 0,-1 1 0 0 0,1-1 0 0 0,-1 1 0 0 0,1 0 0 0 0,-1 0 0 0 0,1 1 0 0 0,0 0 0 0 0,0-1 0 0 0,-1 2 0 0 0,-6 3 0 0 0,-21 7 0 0 0,28-11-88 0 0,1-1 1 0 0,-1 1-1 0 0,0 0 0 0 0,1 0 0 0 0,-1 0 1 0 0,1 1-1 0 0,0 0 0 0 0,0 0 0 0 0,-7 6 1 0 0,9-7-265 0 0,1 0 1 0 0,-1 0 0 0 0,0 1 0 0 0,1-1-1 0 0,0 0 1 0 0,-1 1 0 0 0,1-1-1 0 0,0 1 1 0 0,0 0 0 0 0,1-1-1 0 0,-1 1 1 0 0,0 0 0 0 0,1-1 0 0 0,0 1-1 0 0,-1 0 1 0 0,1 0 0 0 0,0-1-1 0 0,1 7 1 0 0,2 4-5702 0 0,2 1-1638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3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53 386 11055 0 0,'0'0'852'0'0,"0"0"-90"0"0,0 0 1702 0 0,0 0 797 0 0,0 0 163 0 0,0 0-322 0 0,0 0-1470 0 0,1-1-646 0 0,5-2-698 0 0,0 1 0 0 0,0-1 0 0 0,0 1 0 0 0,0 0 0 0 0,1 0 0 0 0,-1 1 0 0 0,0 0 0 0 0,8-1 0 0 0,56 1 223 0 0,-40 2-305 0 0,58 1-1883 0 0,-87-3 469 0 0,5-7-51 0 0</inkml:trace>
  <inkml:trace contextRef="#ctx0" brushRef="#br0" timeOffset="1">18 89 14743 0 0,'-1'-1'1136'0'0,"-1"0"-937"0"0,-10-12 354 0 0,12 12-150 0 0,0 1 0 0 0,-1-1 0 0 0,1 0-1 0 0,-1 1 1 0 0,1-1 0 0 0,0 0 0 0 0,0 0 0 0 0,0 1-1 0 0,-1-1 1 0 0,1 0 0 0 0,0 0 0 0 0,0 0 0 0 0,0 1-1 0 0,0-1 1 0 0,0 0 0 0 0,0 0 0 0 0,0 1 0 0 0,1-2-1 0 0,7-13 2415 0 0,-6 12-2606 0 0,0 1-1 0 0,0-1 1 0 0,0 1 0 0 0,1 0 0 0 0,-1 0 0 0 0,1 0 0 0 0,-1 1 0 0 0,1-1 0 0 0,3-1 0 0 0,4 0 83 0 0,0 0 0 0 0,0 0 1 0 0,0 1-1 0 0,21-1 0 0 0,43 3 122 0 0,-34 1-269 0 0,-3-1-402 0 0,60-1 250 0 0,-33-5-5125 0 0,-49 4-4317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3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177 121 10135 0 0,'0'0'778'0'0,"0"0"-128"0"0,0 0 1345 0 0,0 0 645 0 0,0 0 131 0 0,0 0-207 0 0,0 0-953 0 0,0 0-420 0 0,0 0-82 0 0,1 2-113 0 0,0 2-862 0 0,-1 0 0 0 0,1 0 0 0 0,-1 1-1 0 0,0-1 1 0 0,0 0 0 0 0,0 0-1 0 0,-1 0 1 0 0,1 0 0 0 0,-1 0-1 0 0,0 0 1 0 0,-2 6 0 0 0,-4 7 234 0 0,-11 22 1 0 0,-1 3 51 0 0,-38 145 494 0 0,50-157-840 0 0,2 1 0 0 0,0 1 1 0 0,3-1-1 0 0,0 37 0 0 0,3-59-55 0 0,0 0-1 0 0,0 0 1 0 0,1-1-1 0 0,0 1 1 0 0,1 0-1 0 0,-1-1 1 0 0,2 0-1 0 0,-1 0 1 0 0,1 0-1 0 0,0 0 1 0 0,9 12 0 0 0,-10-16-14 0 0,0-1 0 0 0,-1 0 0 0 0,1 0 1 0 0,0 0-1 0 0,0 0 0 0 0,1 0 1 0 0,-1-1-1 0 0,0 0 0 0 0,1 1 0 0 0,0-1 1 0 0,-1 0-1 0 0,1-1 0 0 0,0 1 1 0 0,0-1-1 0 0,0 0 0 0 0,0 0 0 0 0,0 0 1 0 0,0 0-1 0 0,1-1 0 0 0,-1 1 1 0 0,0-1-1 0 0,0 0 0 0 0,0-1 0 0 0,1 1 1 0 0,-1-1-1 0 0,5-1 0 0 0,12-4 28 0 0,0-1 0 0 0,0-2 0 0 0,-1 0 1 0 0,0-1-1 0 0,-1 0 0 0 0,0-2 0 0 0,0-1 0 0 0,-2 0 0 0 0,1-1 0 0 0,-2-1 0 0 0,26-29 0 0 0,-29 29 10 0 0,-1-1 0 0 0,0 0 1 0 0,-2-1-1 0 0,0 0 0 0 0,-1-1 1 0 0,0 1-1 0 0,-2-2 0 0 0,0 1 1 0 0,-1-1-1 0 0,-1 0 0 0 0,0-1 0 0 0,-2 1 1 0 0,2-29-1 0 0,-5 23 8 0 0,0 0 1 0 0,-2 1-1 0 0,-1-1 1 0 0,-1 0-1 0 0,-10-32 1 0 0,10 44-38 0 0,0 1 1 0 0,0 0 0 0 0,-1 1-1 0 0,-1-1 1 0 0,0 1 0 0 0,-1 0 0 0 0,0 0-1 0 0,-1 1 1 0 0,0 0 0 0 0,0 0 0 0 0,-1 1-1 0 0,-13-11 1 0 0,16 16-14 0 0,0 0 0 0 0,0 1 0 0 0,0-1-1 0 0,-1 1 1 0 0,1 0 0 0 0,-1 1 0 0 0,0 0 0 0 0,1 0 0 0 0,-1 0-1 0 0,-8 0 1 0 0,4 1 11 0 0,-1 1-1 0 0,1 0 1 0 0,0 0 0 0 0,0 1-1 0 0,-20 5 1 0 0,8 0-49 0 0,1 1 0 0 0,0 1-1 0 0,1 1 1 0 0,0 1 0 0 0,-31 20 0 0 0,-3 8-1241 0 0,21-9-6699 0 0,8-4-1892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5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488 374 6911 0 0,'0'0'528'0'0,"0"0"42"0"0,0 0 1436 0 0,3 1 665 0 0,-1-1-1977 0 0,4 2 1122 0 0,1 0 0 0 0,-1-1 0 0 0,11 1 1 0 0,-14 0-1370 0 0,0-1 0 0 0,-1 1 0 0 0,1 0 0 0 0,-1 0 0 0 0,1 0 0 0 0,3 4 1 0 0,2 1-40 0 0,13 7 442 0 0,-13-9-584 0 0,0 0 0 0 0,0 1 0 0 0,0 0 0 0 0,13 14 0 0 0,0 5 93 0 0,-1 0-1 0 0,-1 1 1 0 0,23 41 0 0 0,82 159 55 0 0,-117-214-344 0 0,0-6 32 0 0,-6-4 37 0 0,-1-2-8 0 0,0 0-10 0 0,0 0 6 0 0,0 0 29 0 0,0 0 17 0 0,0 0 3 0 0,0 0 5 0 0,0 0 23 0 0,0 0 11 0 0,0 0 1 0 0,-12-1 93 0 0,4 0-294 0 0,1-1-1 0 0,0 1 1 0 0,0-2-1 0 0,0 1 1 0 0,0-1 0 0 0,1 0-1 0 0,-1 0 1 0 0,1-1-1 0 0,0 0 1 0 0,0 0-1 0 0,0 0 1 0 0,0-1-1 0 0,-9-10 1 0 0,1-1 25 0 0,0 0-1 0 0,1-1 1 0 0,-16-29 0 0 0,-191-395 88 0 0,212 421-128 0 0,0 0 0 0 0,1 0 0 0 0,1 0 0 0 0,1-1 0 0 0,1 0 0 0 0,1 0 0 0 0,-2-40 0 0 0,5 59 0 0 0,0-1 0 0 0,0 1 0 0 0,1 0 0 0 0,-1 0 0 0 0,0 0 0 0 0,1 0 0 0 0,-1 0 0 0 0,1 0 0 0 0,0 0 0 0 0,-1 0 0 0 0,1 0 0 0 0,0 0 0 0 0,0 1 0 0 0,0-1 0 0 0,2-2 0 0 0,-2 3-2 0 0,0 0 0 0 0,0-1 1 0 0,0 1-1 0 0,0 0 0 0 0,0 0 0 0 0,0 0 0 0 0,0 0 0 0 0,0 0 1 0 0,0 0-1 0 0,0 0 0 0 0,1 0 0 0 0,-1 0 0 0 0,0 0 1 0 0,1 1-1 0 0,-1-1 0 0 0,1 1 0 0 0,-1-1 0 0 0,1 1 0 0 0,-1-1 1 0 0,1 1-1 0 0,2 0 0 0 0,1-1-11 0 0,2 0 12 0 0,1 0-1 0 0,-1 1 1 0 0,0 0 0 0 0,0 0 0 0 0,1 1 0 0 0,-1 0-1 0 0,0 0 1 0 0,14 4 0 0 0,-2 2-10 0 0,-14-2-12 0 0,-3-2 4 0 0,1 0 18 0 0,0 0 0 0 0,-1-1 0 0 0,1 1 0 0 0,-1 0 0 0 0,0 0 1 0 0,1 1-1 0 0,-1-1 0 0 0,-1 0 0 0 0,1 1 0 0 0,-1-1 0 0 0,1 1 0 0 0,-1 0 1 0 0,0-1-1 0 0,0 1 0 0 0,0 0 0 0 0,-1 0 0 0 0,1 0 0 0 0,-1-1 0 0 0,0 1 0 0 0,0 0 1 0 0,-1 0-1 0 0,1 0 0 0 0,-1 0 0 0 0,0-1 0 0 0,0 1 0 0 0,0 0 0 0 0,0-1 1 0 0,0 1-1 0 0,-4 5 0 0 0,-1 3-8 0 0,-2 0 0 0 0,1 0 1 0 0,-2-1-1 0 0,1 1 0 0 0,-2-2 1 0 0,-17 17-1 0 0,-80 75-230 0 0,-162 200-1 0 0,256-286 232 0 0,-64 91-82 0 0,68-94 81 0 0,1 1 1 0 0,1 0-1 0 0,1 0 0 0 0,0 1 0 0 0,1 0 0 0 0,-5 18 0 0 0,10-30 3 0 0,-1 1 1 0 0,0-1-1 0 0,1 1 0 0 0,0-1 0 0 0,0 1 0 0 0,0-1 0 0 0,0 1 0 0 0,0-1 0 0 0,1 1 0 0 0,0-1 1 0 0,1 6-1 0 0,-1-7 3 0 0,0 0 1 0 0,0-1-1 0 0,0 1 1 0 0,0 0-1 0 0,1-1 1 0 0,-1 1-1 0 0,0-1 1 0 0,1 1-1 0 0,-1-1 1 0 0,1 0-1 0 0,-1 0 1 0 0,1 0-1 0 0,0 0 1 0 0,0 0-1 0 0,-1 0 1 0 0,1 0-1 0 0,0 0 1 0 0,0-1 0 0 0,0 1-1 0 0,0 0 1 0 0,4-1-1 0 0,3 2-1 0 0,1-2 0 0 0,-1 1-1 0 0,1-1 1 0 0,0-1 0 0 0,-1 0 0 0 0,18-4 0 0 0,58-20-36 0 0,-63 18 37 0 0,39-16 46 0 0,70-37 0 0 0,-71 31-4 0 0,255-141 49 0 0,-253 135-124 0 0,-21 13-233 0 0,43-27-1870 0 0,-66 36 522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5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97 475 6447 0 0,'0'0'298'0'0,"0"0"-10"0"0,0 0 97 0 0,0 0 1107 0 0,0 0 504 0 0,0 0 99 0 0,2-1-159 0 0,17-20-554 0 0,1 0 0 0 0,1 2 0 0 0,25-19 1 0 0,-22 20-987 0 0,-1-1 1 0 0,40-44-1 0 0,-42 37-32 0 0,-7 11 39 0 0,-1-1-1 0 0,0-1 0 0 0,-2 0 1 0 0,18-33-1 0 0,-28 47-287 0 0,0 0 0 0 0,0 0-1 0 0,0-1 1 0 0,0 1 0 0 0,0 0-1 0 0,-1-1 1 0 0,1 1 0 0 0,-1-1 0 0 0,0 1-1 0 0,0 0 1 0 0,0-1 0 0 0,-1 1 0 0 0,1-1-1 0 0,-1 1 1 0 0,1 0 0 0 0,-4-7-1 0 0,3 7-34 0 0,-1-1 0 0 0,-1 1 0 0 0,1 0 0 0 0,0-1 0 0 0,-1 1 0 0 0,0 0-1 0 0,0 0 1 0 0,0 1 0 0 0,0-1 0 0 0,0 0 0 0 0,0 1 0 0 0,-6-3-1 0 0,0 0 10 0 0,-2 1 0 0 0,1 0-1 0 0,0 0 1 0 0,-1 1 0 0 0,0 0-1 0 0,0 1 1 0 0,0 0-1 0 0,0 1 1 0 0,-12 0 0 0 0,-5 3-95 0 0,0 1 1 0 0,0 1-1 0 0,1 1 0 0 0,-52 18 1 0 0,70-19-364 0 0,-1 0 1 0 0,0 0 0 0 0,-10 7-1 0 0,0 2-1188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6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27 12895 0 0,'1'-1'998'0'0,"-1"-1"-1018"0"0,1 0-1 0 0,-1-1 1 0 0,1 1 0 0 0,0 0 0 0 0,0 0 0 0 0,0 0 0 0 0,2-3 0 0 0,-2 3 3480 0 0,0-2 7586 0 0,-2 21-10841 0 0,-1-1 1 0 0,-8 29-1 0 0,1-3-145 0 0,-21 182 111 0 0,-6 31 31 0 0,25-184-699 0 0,3-86-890 0 0,3 6 771 0 0,-2-8-935 0 0,-1 0-318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7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84 6911 0 0,'0'0'315'0'0,"0"0"-7"0"0,-2-1-199 0 0,-2-3 469 0 0,-1-4 10241 0 0,6 1-4484 0 0,-1 6-6071 0 0,1 0 1 0 0,-1 0-1 0 0,1 0 1 0 0,0 0 0 0 0,0 0-1 0 0,0 0 1 0 0,0 0-1 0 0,-1 0 1 0 0,1 1-1 0 0,0-1 1 0 0,0 0-1 0 0,2 0 1 0 0,23-10-2410 0 0,-17 9 3808 0 0,59-11-648 0 0,108-7 0 0 0,71 14-842 0 0,-114 15-1111 0 0,-76 0-8522 0 0,-38-5 778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7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93 17935 0 0,'0'0'827'0'0,"0"0"-22"0"0,-1 2-517 0 0,-19 34-20 0 0,9-16 1322 0 0,-13 30 0 0 0,8-4-319 0 0,2 0-1 0 0,-8 50 1 0 0,-6 97-688 0 0,11-82-454 0 0,17-109-69 0 0,0-2 16 0 0,0 0 20 0 0,-4-66 332 0 0,8 20-270 0 0,3-1 1 0 0,17-62-1 0 0,-20 92-113 0 0,3-10 60 0 0,0 1 0 0 0,2 0 0 0 0,1 0-1 0 0,1 1 1 0 0,2 1 0 0 0,0 0 0 0 0,31-42 0 0 0,-26 43-12 0 0,-3 3 17 0 0,0 1 0 0 0,2 1 1 0 0,36-33-1 0 0,-48 47-92 0 0,1 0 1 0 0,-1 0-1 0 0,1 1 1 0 0,0 0-1 0 0,0 0 1 0 0,1 0-1 0 0,-1 1 0 0 0,0 0 1 0 0,1 0-1 0 0,-1 0 1 0 0,1 1-1 0 0,0 0 0 0 0,-1 1 1 0 0,1-1-1 0 0,0 1 1 0 0,0 0-1 0 0,-1 1 1 0 0,1 0-1 0 0,9 2 0 0 0,-8-1-9 0 0,0 1 0 0 0,0-1-1 0 0,-1 2 1 0 0,1-1 0 0 0,-1 1-1 0 0,1 0 1 0 0,-2 1 0 0 0,1 0-1 0 0,0 0 1 0 0,-1 0 0 0 0,9 10-1 0 0,-12-12-9 0 0,-1-1 0 0 0,0 1-1 0 0,0 0 1 0 0,0 0 0 0 0,0 0 0 0 0,-1 0-1 0 0,1 0 1 0 0,-1 0 0 0 0,1 1-1 0 0,-1-1 1 0 0,-1 1 0 0 0,1-1 0 0 0,0 0-1 0 0,-1 1 1 0 0,1-1 0 0 0,-1 1-1 0 0,0-1 1 0 0,0 1 0 0 0,-1-1 0 0 0,1 1-1 0 0,-1-1 1 0 0,1 1 0 0 0,-1-1-1 0 0,0 1 1 0 0,-1-1 0 0 0,1 0 0 0 0,0 0-1 0 0,-1 0 1 0 0,-3 5 0 0 0,0-1-33 0 0,0 0-1 0 0,-1 0 1 0 0,0-1 0 0 0,0 0 0 0 0,0 0 0 0 0,-13 8 0 0 0,-47 26-177 0 0,33-21 150 0 0,14-7 24 0 0,0 1 1 0 0,2 0-1 0 0,-1 1 1 0 0,-15 18-1 0 0,25-25 32 0 0,1 1 0 0 0,0 1-1 0 0,1 0 1 0 0,0-1 0 0 0,0 2 0 0 0,1-1 0 0 0,0 1 0 0 0,0 0-1 0 0,1 0 1 0 0,-4 15 0 0 0,8-20 13 0 0,-1-1 0 0 0,1 1 1 0 0,0 0-1 0 0,0 0 0 0 0,0 0 0 0 0,1 0 0 0 0,-1-1 0 0 0,1 1 1 0 0,0 0-1 0 0,1-1 0 0 0,-1 1 0 0 0,1 0 0 0 0,0-1 1 0 0,4 7-1 0 0,-3-5 18 0 0,1-1 0 0 0,0 0 0 0 0,0 1-1 0 0,0-2 1 0 0,0 1 0 0 0,1 0 0 0 0,0-1 0 0 0,0 0 0 0 0,0 0 0 0 0,8 4 0 0 0,3-1-15 0 0,-1-1 0 0 0,1-1 0 0 0,-1 0 0 0 0,1-1 0 0 0,1-1-1 0 0,-1 0 1 0 0,0-1 0 0 0,1-1 0 0 0,-1-1 0 0 0,33-3 0 0 0,23-13-4075 0 0,-58 12-2569 0 0,0-2-1950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7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177 111 20559 0 0,'0'0'943'0'0,"0"0"-23"0"0,-2 0-588 0 0,1 0-256 0 0,0 0 1 0 0,0 0 0 0 0,0 0-1 0 0,-1 0 1 0 0,1 0-1 0 0,0 1 1 0 0,0-1-1 0 0,0 0 1 0 0,0 1 0 0 0,0-1-1 0 0,-1 1 1 0 0,1-1-1 0 0,0 1 1 0 0,0-1 0 0 0,0 1-1 0 0,0 0 1 0 0,0-1-1 0 0,0 1 1 0 0,1 0-1 0 0,-1 0 1 0 0,0 0 0 0 0,-1 1-1 0 0,-1 2 365 0 0,-4 3-130 0 0,1 0 0 0 0,1 0 0 0 0,-1 1 0 0 0,1-1 0 0 0,1 1-1 0 0,-1 0 1 0 0,1 1 0 0 0,1-1 0 0 0,-1 1 0 0 0,1-1-1 0 0,-1 11 1 0 0,-3 15-82 0 0,-5 53-1 0 0,9-64-219 0 0,2-1 0 0 0,1 1 0 0 0,0 0 0 0 0,2 0-1 0 0,0 0 1 0 0,2 0 0 0 0,0-1 0 0 0,12 32 0 0 0,-14-47-2 0 0,1-1 1 0 0,0 0-1 0 0,0 0 0 0 0,0-1 1 0 0,1 1-1 0 0,0-1 0 0 0,0 1 0 0 0,0-1 1 0 0,1 0-1 0 0,-1-1 0 0 0,1 1 1 0 0,0-1-1 0 0,1 0 0 0 0,-1 0 0 0 0,1-1 1 0 0,7 4-1 0 0,-5-4 6 0 0,0 0-1 0 0,0 0 1 0 0,0-1 0 0 0,0 0-1 0 0,0-1 1 0 0,1 0-1 0 0,-1 0 1 0 0,0-1 0 0 0,1 0-1 0 0,-1 0 1 0 0,0-1-1 0 0,13-2 1 0 0,-6-1 31 0 0,0 0 1 0 0,0-1-1 0 0,-1-1 0 0 0,21-10 1 0 0,52-36 130 0 0,-59 34-124 0 0,-11 7-6 0 0,-1 0-1 0 0,0-1 1 0 0,-1 0 0 0 0,21-23-1 0 0,-28 26-11 0 0,-1-1-1 0 0,1 0 0 0 0,-2 0 0 0 0,1-1 1 0 0,-1 0-1 0 0,-1 0 0 0 0,0 0 0 0 0,4-18 0 0 0,-5 15 16 0 0,0 0-1 0 0,-1 0 1 0 0,-1-1-1 0 0,-1 1 0 0 0,0-1 1 0 0,-1 0-1 0 0,0 1 1 0 0,-4-23-1 0 0,1 26-12 0 0,1-1 0 0 0,-2 1 1 0 0,0-1-1 0 0,0 1 0 0 0,-1 0 0 0 0,0 1 0 0 0,-1-1 0 0 0,0 1 0 0 0,0 0 1 0 0,-16-17-1 0 0,14 18-20 0 0,-1 0 0 0 0,0 0-1 0 0,-1 1 1 0 0,0 0 0 0 0,0 0 0 0 0,-1 1 0 0 0,1 1 0 0 0,-2 0 0 0 0,1 0 0 0 0,-1 1 0 0 0,0 0 0 0 0,0 1 0 0 0,0 1 0 0 0,0 0-1 0 0,-1 0 1 0 0,1 2 0 0 0,-1-1 0 0 0,0 1 0 0 0,1 1 0 0 0,-15 2 0 0 0,11-1-92 0 0,-1 1 0 0 0,1 1 0 0 0,0 1 0 0 0,0 0 0 0 0,0 1 1 0 0,0 1-1 0 0,1 0 0 0 0,-1 1 0 0 0,2 1 0 0 0,-1 0 0 0 0,1 1 0 0 0,1 0 0 0 0,-1 1 0 0 0,1 1 0 0 0,1 0 0 0 0,0 1 1 0 0,1 0-1 0 0,-13 19 0 0 0,9-10-1569 0 0,2 1 1 0 0,-17 36 0 0 0,16-23-7598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8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7 21567 0 0,'0'0'992'0'0,"-1"-1"-27"0"0,-3-4-442 0 0,3 4 448 0 0,1 1 257 0 0,0 0 54 0 0,0 0-122 0 0,9 11-327 0 0,-8-8-720 0 0,21 23 222 0 0,1-1 1 0 0,1 0-1 0 0,0-2 1 0 0,51 37-1 0 0,-36-35-384 0 0,0 0-1 0 0,86 36 0 0 0,-117-57-214 0 0,1-1 1 0 0,-1 0 0 0 0,1-1 0 0 0,-1 0 0 0 0,1 0-1 0 0,14 0 1 0 0,-11-5-1615 0 0,-10 2 1356 0 0,10-5-1438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8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407 39 6911 0 0,'0'-2'528'0'0,"1"1"-282"0"0,-1 0-1 0 0,1-1 0 0 0,-1 1 0 0 0,0-1 0 0 0,0 1 1 0 0,1 0-1 0 0,-1-1 0 0 0,0 1 0 0 0,0-1 1 0 0,0 1-1 0 0,-1-1 0 0 0,1 1 0 0 0,0-1 0 0 0,-1 1 1 0 0,1 0-1 0 0,0-1 0 0 0,-1 1 0 0 0,0 0 0 0 0,1-1 1 0 0,-2-1-1 0 0,-1-1 2355 0 0,2 2 1606 0 0,1 2-371 0 0,-2 1-3420 0 0,-1-1 1 0 0,0 1-1 0 0,0-1 0 0 0,1 1 1 0 0,-1 0-1 0 0,0 0 1 0 0,1 0-1 0 0,-1 0 1 0 0,1 0-1 0 0,-1 1 0 0 0,1-1 1 0 0,-1 1-1 0 0,-2 2 1 0 0,-27 29 284 0 0,27-28-467 0 0,-19 22-35 0 0,0 1 0 0 0,2 1 0 0 0,1 0 0 0 0,2 2 0 0 0,-23 47 0 0 0,-40 107-198 0 0,64-133 0 0 0,13-36 0 0 0,-13 30 0 0 0,10-27 39 0 0,1 1 0 0 0,-9 33 1 0 0,8-22-22 0 0,6-24-4 0 0,1-2-5 0 0,-1 0 0 0 0,1 0 0 0 0,0 0 0 0 0,0 0 0 0 0,0 1 0 0 0,1-1 0 0 0,0 0 0 0 0,0 1 0 0 0,0-1 0 0 0,1 0 0 0 0,0 0 0 0 0,0 1 0 0 0,3 8 0 0 0,1-2 51 0 0,1-4 11 0 0,-3-5-17 0 0,-2-3-82 0 0,-1 0 0 0 0,1 0 0 0 0,-1 1 0 0 0,1-1 0 0 0,-1 0 0 0 0,1 0 0 0 0,-1 1 0 0 0,1-1 0 0 0,-1 0 0 0 0,1 0 0 0 0,-1 0 0 0 0,1 0-1 0 0,0 0 1 0 0,-1 0 0 0 0,1 0 0 0 0,-1 0 0 0 0,1 0 0 0 0,-1 0 0 0 0,1 0 0 0 0,-1 0 0 0 0,1 0 0 0 0,0 0 0 0 0,-1-1 0 0 0,1 1 0 0 0,-1 0 0 0 0,1 0 0 0 0,-1-1-1 0 0,1 1 1 0 0,-1 0 0 0 0,1-1 0 0 0,0 0 0 0 0,4-6-2690 0 0,-3 6-7415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2:5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61 14975 0 0,'0'0'687'0'0,"-1"-1"-16"0"0,-2-1-369 0 0,0 0 0 0 0,0 0 0 0 0,0 1 1 0 0,-1-1-1 0 0,1 1 0 0 0,-1 0 0 0 0,1 0 1 0 0,-1 0-1 0 0,1 1 0 0 0,-1-1 1 0 0,0 1-1 0 0,1 0 0 0 0,-1 0 0 0 0,0 0 1 0 0,1 0-1 0 0,-1 0 0 0 0,0 1 0 0 0,-4 1 1 0 0,1-1 12 0 0,5 0-213 0 0,1 0 1 0 0,-1 0-1 0 0,1 0 0 0 0,-1 0 0 0 0,1 1 0 0 0,-1-1 1 0 0,1 0-1 0 0,0 1 0 0 0,0-1 0 0 0,0 0 1 0 0,-1 1-1 0 0,0 2 0 0 0,1-2 24 0 0,-4 6-6 0 0,1 0 1 0 0,0 0 0 0 0,0 1-1 0 0,1 0 1 0 0,0-1 0 0 0,1 1-1 0 0,0 0 1 0 0,0 0 0 0 0,0 10-1 0 0,1 1 111 0 0,0 0 0 0 0,2 0-1 0 0,2 22 1 0 0,-1-32-167 0 0,-1 0 1 0 0,2-1-1 0 0,-1 1 0 0 0,1-1 0 0 0,1 0 0 0 0,8 18 1 0 0,-9-22-51 0 0,0 0 0 0 0,1 0 0 0 0,-1 0 1 0 0,1 0-1 0 0,0-1 0 0 0,1 1 0 0 0,-1-1 1 0 0,1 0-1 0 0,0-1 0 0 0,0 1 0 0 0,0-1 1 0 0,8 4-1 0 0,-4-2 25 0 0,0-1 1 0 0,1 0 0 0 0,-1-1 0 0 0,1 0-1 0 0,0-1 1 0 0,0 0 0 0 0,0 0-1 0 0,20 0 1 0 0,-17-2 136 0 0,0-1 1 0 0,0 0-1 0 0,20-5 1 0 0,-29 5-129 0 0,0 0 0 0 0,0 0 1 0 0,0-1-1 0 0,1 1 1 0 0,-1-1-1 0 0,-1 0 1 0 0,1 0-1 0 0,0 0 0 0 0,0-1 1 0 0,-1 1-1 0 0,1-1 1 0 0,-1 0-1 0 0,0 0 1 0 0,4-5-1 0 0,39-47 384 0 0,-40 49-370 0 0,-2-1 0 0 0,1 0 0 0 0,-1 0 0 0 0,0 0 0 0 0,-1 0 0 0 0,1-1 0 0 0,-2 0 0 0 0,1 1 0 0 0,-1-1 0 0 0,0 0 0 0 0,0 0 0 0 0,-1 0 0 0 0,0-1 0 0 0,-1 1 0 0 0,0 0 0 0 0,0 0 0 0 0,-1 0 0 0 0,0 0 0 0 0,-3-12 0 0 0,1 9-10 0 0,0 0 0 0 0,-2 1 0 0 0,1 0 0 0 0,-1-1 0 0 0,-1 2-1 0 0,-8-13 1 0 0,10 16-29 0 0,-1 0 0 0 0,0 1 0 0 0,0 0-1 0 0,-1 0 1 0 0,1 0 0 0 0,-1 0-1 0 0,0 1 1 0 0,0 0 0 0 0,-1 0 0 0 0,-11-4-1 0 0,0 0 36 0 0,-1 2-1 0 0,0 0 1 0 0,-29-4-1 0 0,38 8-45 0 0,0 1-1 0 0,0 1 0 0 0,0 0 0 0 0,0 0 0 0 0,0 1 0 0 0,0 0 1 0 0,0 1-1 0 0,-17 5 0 0 0,8-1 0 0 0,1 1 0 0 0,0 1 0 0 0,-24 14 0 0 0,33-16-161 0 0,0 0 0 0 0,1 1 0 0 0,-1 0 0 0 0,2 0 0 0 0,-1 1 0 0 0,1 0 0 0 0,-12 16 0 0 0,18-22-122 0 0,0 0 0 0 0,0 0 0 0 0,0 0 0 0 0,0 0-1 0 0,0 0 1 0 0,0 1 0 0 0,1-1 0 0 0,-1 0 0 0 0,1 1 0 0 0,0-1 0 0 0,-1 0 0 0 0,1 1 0 0 0,0-1-1 0 0,0 0 1 0 0,1 0 0 0 0,-1 1 0 0 0,0-1 0 0 0,1 0 0 0 0,0 1 0 0 0,-1-1 0 0 0,1 0 0 0 0,2 4-1 0 0,4 5-1792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8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 8287 0 0,'0'0'639'0'0,"0"0"208"0"0,0 0 2410 0 0,0 0 1098 0 0,0 0 223 0 0,0 0-478 0 0,0 0-2179 0 0,0 0-951 0 0,0 0-193 0 0,0 3-109 0 0,-4 65-29 0 0,-25 133-1 0 0,6-110-627 0 0,13-56-5 0 0,-6 44-1 0 0,13-60 23 0 0,0-5-2 0 0,2-1 0 0 0,-1 1 0 0 0,2 21 0 0 0,1-31-20 0 0,-1 0 0 0 0,1 0 0 0 0,0 0 0 0 0,0 0 0 0 0,0 0 0 0 0,0 0 0 0 0,1 0 0 0 0,-1-1 0 0 0,1 1 0 0 0,0 0 0 0 0,0-1 0 0 0,1 0 0 0 0,-1 1 0 0 0,1-1 0 0 0,0 0 0 0 0,5 4 0 0 0,1 0 15 0 0,1-1 0 0 0,0 0 0 0 0,0 0 0 0 0,0-1 0 0 0,1-1 0 0 0,0 1 0 0 0,0-2 0 0 0,0 0 0 0 0,0 0 0 0 0,0-1 0 0 0,1 0 1 0 0,12 0-1 0 0,11-1 79 0 0,0-2 0 0 0,60-7 0 0 0,52-18 129 0 0,-121 20-305 0 0,1-2 0 0 0,-1-1 0 0 0,34-16 0 0 0,-51 19-860 0 0,-9 6 796 0 0,0-1 0 0 0,0 1 0 0 0,-1-1 0 0 0,1 1 0 0 0,0-1 0 0 0,0 1 0 0 0,0-1 0 0 0,0 1 1 0 0,-1 0-1 0 0,1-1 0 0 0,0 1 0 0 0,-1-1 0 0 0,1 1 0 0 0,0 0 0 0 0,-1-1 0 0 0,1 1 0 0 0,0 0 0 0 0,-1-1 0 0 0,1 1 0 0 0,0 0 0 0 0,-2-1 0 0 0,-10-7-1421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9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16583 0 0,'0'0'1276'0'0,"0"0"-822"0"0,0 0-52 0 0,0 0 1224 0 0,0 0 556 0 0,0 0 111 0 0,2 0-187 0 0,18 5-1027 0 0,0-1 0 0 0,-1-1 1 0 0,27 1-1 0 0,4 1-606 0 0,-49-5-471 0 0,105 10 391 0 0,-93-9-436 0 0,0-1 1 0 0,0-1 0 0 0,0 0 0 0 0,0-1 0 0 0,25-6 0 0 0,-37 8-134 0 0,0-1 0 0 0,0 1 0 0 0,-1-1 0 0 0,1 1-1 0 0,0-1 1 0 0,0 1 0 0 0,0-1 0 0 0,0 0 0 0 0,-1 1 0 0 0,1-1 0 0 0,0 0 0 0 0,-1 0 0 0 0,1 0 0 0 0,-1 1 0 0 0,1-1 0 0 0,-1 0 0 0 0,1 0 0 0 0,-1 0 0 0 0,1 0 0 0 0,-1 0 0 0 0,0 0 0 0 0,0 0 0 0 0,1 0 0 0 0,-1 0 0 0 0,0 0 0 0 0,0 0-1 0 0,0-1 1 0 0,0 0-9645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39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10 121 12439 0 0,'0'0'958'0'0,"-1"-1"-625"0"0,0 1 77 0 0,1 0-1 0 0,-1-1 1 0 0,1 1-1 0 0,-1-1 1 0 0,1 1 0 0 0,-1 0-1 0 0,1-1 1 0 0,-1 1-1 0 0,1-1 1 0 0,-1 0 0 0 0,1 1-1 0 0,0-1 1 0 0,-1 1-1 0 0,1-1 1 0 0,0 1 0 0 0,0-1-1 0 0,-1 0 1 0 0,1 1-1 0 0,0-1 1 0 0,0 0-1 0 0,0 1 1 0 0,0-1 0 0 0,0 0-1 0 0,0 1 1 0 0,0-1-1 0 0,0 0 1 0 0,0-1 0 0 0,1 1-96 0 0,-1 0 0 0 0,1 0 0 0 0,0-1 0 0 0,-1 1 0 0 0,1 0 0 0 0,0 0 0 0 0,0 0 0 0 0,0 0 0 0 0,0 0 0 0 0,0 0 0 0 0,0 0 0 0 0,2-1 0 0 0,3-2 18 0 0,1 0 1 0 0,-1 1-1 0 0,1-1 1 0 0,9-1-1 0 0,19-5-42 0 0,0 2 0 0 0,43-4 0 0 0,4-2-16 0 0,46-4-1667 0 0,-111 17 1182 0 0,11-3-633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40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80 12439 0 0,'0'-1'566'0'0,"-2"-21"222"0"0,1 16-725 0 0,0 1 0 0 0,1 0 1 0 0,0-1-1 0 0,0 1 0 0 0,1-6 1 0 0,-1 11 444 0 0,1-1 0 0 0,-1 0 1 0 0,0 0-1 0 0,0 0 0 0 0,0 1 1 0 0,0-1-1 0 0,0 0 1 0 0,0 0-1 0 0,0 0 0 0 0,0 1 1 0 0,-1-1-1 0 0,1 0 0 0 0,0 0 1 0 0,0 1-1 0 0,-1-1 1 0 0,1 0-1 0 0,0 0 0 0 0,-1 1 1 0 0,1-1-1 0 0,-1 0 0 0 0,0 0 1 0 0,-5 0 3723 0 0,0 8-5079 0 0,-1 8 998 0 0,1-1 1 0 0,1 2-1 0 0,1-1 0 0 0,-4 21 1 0 0,6-23-100 0 0,-21 134 404 0 0,2-5-132 0 0,7-66-213 0 0,-9 40 42 0 0,9-69 11 0 0,-9 29-2924 0 0,23-79 1540 0 0,-4-11-40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40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0 200 11975 0 0,'3'-8'-217'0'0,"10"-37"1433"0"0,-8 30 978 0 0,1 0 1 0 0,11-21-1 0 0,-13 30-1339 0 0,-1-1 0 0 0,1 1 0 0 0,1 1 0 0 0,-1-1 0 0 0,1 1 0 0 0,0 0 0 0 0,10-8 0 0 0,-10 10-616 0 0,-1 0 0 0 0,2 0 0 0 0,-1 0 0 0 0,0 0 0 0 0,0 1 0 0 0,8-2 0 0 0,-3 2-51 0 0,-1 0 1 0 0,1 1-1 0 0,0 0 1 0 0,0 1 0 0 0,-1 0-1 0 0,1 0 1 0 0,0 1-1 0 0,-1 0 1 0 0,1 1-1 0 0,16 5 1 0 0,-10-2-86 0 0,0 1 1 0 0,-1 1-1 0 0,0 0 1 0 0,0 1-1 0 0,20 14 0 0 0,-27-17-91 0 0,-1 1 0 0 0,1 1-1 0 0,-1-1 1 0 0,0 1-1 0 0,-1 0 1 0 0,9 12 0 0 0,-12-15-8 0 0,-1 0 0 0 0,0 0 0 0 0,0 1 0 0 0,0-1 0 0 0,0 0 0 0 0,-1 1 0 0 0,0-1 0 0 0,0 1 0 0 0,0-1 1 0 0,0 1-1 0 0,-1 0 0 0 0,0-1 0 0 0,1 1 0 0 0,-2 0 0 0 0,0 7 0 0 0,-2 2-30 0 0,-1 0 1 0 0,0 0-1 0 0,-1-1 0 0 0,-1 1 0 0 0,0-1 1 0 0,-1 0-1 0 0,-12 18 0 0 0,4-11-40 0 0,0-1-1 0 0,-1 0 1 0 0,-30 26-1 0 0,25-28-65 0 0,-1-2 1 0 0,0 0-1 0 0,-1-2 0 0 0,-26 12 1 0 0,48-25 125 0 0,-3 3 2 0 0,0-1 0 0 0,-1 1-1 0 0,2 0 1 0 0,-1 0 0 0 0,0 0 0 0 0,1 0 0 0 0,-1 0-1 0 0,1 1 1 0 0,0 0 0 0 0,0 0 0 0 0,0 0 0 0 0,1 0 0 0 0,0 0-1 0 0,-1 0 1 0 0,1 1 0 0 0,1-1 0 0 0,-1 1 0 0 0,1-1-1 0 0,-1 1 1 0 0,2 0 0 0 0,-1-1 0 0 0,0 8 0 0 0,0-4 50 0 0,1 0 0 0 0,1-1 1 0 0,0 1-1 0 0,0-1 0 0 0,0 1 0 0 0,1-1 1 0 0,0 1-1 0 0,0-1 0 0 0,1 0 1 0 0,0 0-1 0 0,0 0 0 0 0,0 0 1 0 0,8 10-1 0 0,7 4 184 0 0,1 0 0 0 0,1-2 0 0 0,38 31 0 0 0,-57-50-223 0 0,6 5 33 0 0,0 0-1 0 0,0 0 1 0 0,0-1 0 0 0,0 0 0 0 0,1 0 0 0 0,-1-1 0 0 0,1 0-1 0 0,0-1 1 0 0,14 4 0 0 0,-10-5-41 0 0,0 0 1 0 0,0 0-1 0 0,0-1 1 0 0,0 0-1 0 0,24-5 0 0 0,-18 3-1388 0 0,37 0-1 0 0,-51 2 1020 0 0,7 0-802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40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1 6911 0 0,'0'0'528'0'0,"0"0"262"0"0,0 0 2360 0 0,0 0 1069 0 0,1 2 212 0 0,9 47 2662 0 0,1 30-5276 0 0,-11-65-1525 0 0,-1 29 0 0 0,0-8 5 0 0,0-16-248 0 0,0 0 0 0 0,-1 0-1 0 0,-2-1 1 0 0,1 1 0 0 0,-2-1-1 0 0,-1 0 1 0 0,0 0 0 0 0,-1-1-1 0 0,0 0 1 0 0,-2 0 0 0 0,0 0-1 0 0,-1-1 1 0 0,-1-1 0 0 0,0 0-1 0 0,-1 0 1 0 0,0-1 0 0 0,-28 23-1 0 0,36-34-217 0 0,0 0 0 0 0,0 0 0 0 0,-1 0 0 0 0,1-1-1 0 0,-1 1 1 0 0,0-1 0 0 0,0 0 0 0 0,-6 2 0 0 0,-13-2-7632 0 0,5-3-1397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41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24 144 12895 0 0,'0'0'998'0'0,"1"-2"-657"0"0,7-25 2126 0 0,-8 23-1776 0 0,1-1 0 0 0,0 1 0 0 0,1-1 1 0 0,-1 1-1 0 0,1 0 0 0 0,0-1 1 0 0,0 1-1 0 0,0 0 0 0 0,1 0 0 0 0,-1 1 1 0 0,1-1-1 0 0,0 0 0 0 0,0 1 0 0 0,4-4 1 0 0,3 0-470 0 0,0 1 0 0 0,0 0 0 0 0,1 1 0 0 0,-1 0 0 0 0,1 1 1 0 0,0 0-1 0 0,1 1 0 0 0,-1 0 0 0 0,0 0 0 0 0,1 1 0 0 0,20 0 0 0 0,-24 2-120 0 0,-1 0 0 0 0,1 0 0 0 0,-1 1 0 0 0,0 0 0 0 0,1 0 0 0 0,-1 1 0 0 0,0 0 0 0 0,0 0 0 0 0,0 1 0 0 0,0 0 0 0 0,-1 0 0 0 0,1 1 0 0 0,-1 0 0 0 0,1 0 0 0 0,-1 0 0 0 0,-1 1 0 0 0,1-1 0 0 0,-1 2 0 0 0,9 8 0 0 0,-12-10-100 0 0,0 0 0 0 0,0 0-1 0 0,0 0 1 0 0,0 0 0 0 0,0 0 0 0 0,-1 0-1 0 0,0 0 1 0 0,0 1 0 0 0,0-1 0 0 0,-1 1 0 0 0,1-1-1 0 0,-1 1 1 0 0,0-1 0 0 0,0 0 0 0 0,-1 1-1 0 0,1-1 1 0 0,-2 6 0 0 0,-1 3 4 0 0,-1 1 1 0 0,0-1-1 0 0,-1-1 1 0 0,-8 18-1 0 0,1-9-35 0 0,0 0 0 0 0,-2 0 0 0 0,-29 33 0 0 0,-58 49-207 0 0,64-67 132 0 0,-63 76 0 0 0,93-103 104 0 0,-11 18-11 0 0,17-24-31 0 0,1-2 41 0 0,0 0 1 0 0,0 0 0 0 0,0 0-1 0 0,0 0 1 0 0,1 0-1 0 0,-1 0 1 0 0,0 0 0 0 0,0 0-1 0 0,1 0 1 0 0,-1 0-1 0 0,1 0 1 0 0,-1 0 0 0 0,1 0-1 0 0,-1-1 1 0 0,1 1-1 0 0,-1 0 1 0 0,1 0 0 0 0,0 0-1 0 0,0-1 1 0 0,-1 1-1 0 0,1 0 1 0 0,0-1 0 0 0,0 1-1 0 0,1 0 1 0 0,0 1-1 0 0,4 2 22 0 0,-1 0 1 0 0,1 0-1 0 0,0-1 1 0 0,1 1-1 0 0,-1-2 0 0 0,0 1 1 0 0,1 0-1 0 0,-1-1 0 0 0,1-1 1 0 0,0 1-1 0 0,0-1 0 0 0,0 0 1 0 0,7 0-1 0 0,13-1 55 0 0,-1 0-1 0 0,30-6 0 0 0,-27 3-43 0 0,-4 1-471 0 0,1-1 0 0 0,-1-1 0 0 0,0-1 0 0 0,0-1 0 0 0,33-13 0 0 0,-41 11-644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41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121 276 15199 0 0,'0'0'696'0'0,"0"0"-13"0"0,-2 1-440 0 0,-1 2-493 0 0,-24 26 1768 0 0,22-23-207 0 0,0 0 0 0 0,1 0-1 0 0,0 0 1 0 0,0 1 0 0 0,0-1 0 0 0,-3 10-1 0 0,3-6-974 0 0,0 1 0 0 0,1 0 0 0 0,0 0-1 0 0,1 0 1 0 0,0 0 0 0 0,1 1 0 0 0,0-1-1 0 0,1 0 1 0 0,1 13 0 0 0,0-8-251 0 0,1-1 0 0 0,1 0-1 0 0,0 1 1 0 0,7 18 0 0 0,-7-28-69 0 0,-1 0 0 0 0,1 0-1 0 0,0 0 1 0 0,1 0 0 0 0,-1-1-1 0 0,1 1 1 0 0,0-1-1 0 0,0 0 1 0 0,1 0 0 0 0,0 0-1 0 0,0-1 1 0 0,9 7 0 0 0,-4-4 7 0 0,1-1-1 0 0,1 0 1 0 0,-1 0 0 0 0,1-2 0 0 0,23 7 0 0 0,-27-9-10 0 0,1 0 0 0 0,-1-1 0 0 0,1 0 0 0 0,-1-1 0 0 0,1 0 0 0 0,-1 0 0 0 0,1-1-1 0 0,-1 0 1 0 0,15-4 0 0 0,-5-1 25 0 0,0 0 0 0 0,-1-1 0 0 0,1-1 0 0 0,-1-1 0 0 0,-1 0-1 0 0,0-1 1 0 0,0-1 0 0 0,-1-1 0 0 0,20-18 0 0 0,-23 17-14 0 0,0 1-1 0 0,-1-2 1 0 0,-1 1 0 0 0,0-1 0 0 0,-1-1-1 0 0,0 0 1 0 0,-1 0 0 0 0,-1-1 0 0 0,0 0 0 0 0,6-27-1 0 0,-7 19-8 0 0,-1 0-1 0 0,-2 0 0 0 0,-1 0 0 0 0,0 0 0 0 0,-2-1 1 0 0,-3-34-1 0 0,1 47-4 0 0,-1-1-1 0 0,0 0 1 0 0,0 1 0 0 0,-1-1 0 0 0,-11-21-1 0 0,11 26-3 0 0,-1 1 0 0 0,1 0 0 0 0,-1 0 1 0 0,0 0-1 0 0,-1 1 0 0 0,0-1 0 0 0,0 2 0 0 0,0-1 0 0 0,-14-9 0 0 0,14 12 9 0 0,0-1 0 0 0,-1 1 0 0 0,0 0 0 0 0,0 0 0 0 0,0 1 0 0 0,0 0 0 0 0,0 1 0 0 0,0-1 0 0 0,0 1 0 0 0,-1 0 0 0 0,1 1 0 0 0,0 0 0 0 0,-1 0 0 0 0,1 1 0 0 0,0-1 0 0 0,-1 2 0 0 0,1-1 0 0 0,0 1 0 0 0,-13 5 0 0 0,-2 2-57 0 0,0 2-1 0 0,0 0 1 0 0,1 1-1 0 0,-32 26 1 0 0,27-19-51 0 0,2 2-1 0 0,0 0 1 0 0,2 1-1 0 0,0 2 1 0 0,2 0-1 0 0,0 1 1 0 0,-18 32-1 0 0,34-49-88 0 0,0 0 0 0 0,0 0-1 0 0,0 1 1 0 0,2-1 0 0 0,-1 1 0 0 0,-1 10-1 0 0,3-15-152 0 0,1 0-1 0 0,-1 0 0 0 0,1 0 0 0 0,0 0 0 0 0,0 0 0 0 0,1 0 0 0 0,-1 0 0 0 0,1 0 0 0 0,0 0 0 0 0,0 0 0 0 0,0 0 0 0 0,1 0 0 0 0,0 0 0 0 0,-1-1 0 0 0,4 6 0 0 0,8 7-8865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42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 22087 0 0,'0'0'1011'0'0,"0"0"-21"0"0,0 0-475 0 0,0 0 361 0 0,0 0 225 0 0,0 0 47 0 0,0 0-96 0 0,1 2-446 0 0,4 15-304 0 0,-1 0 0 0 0,0-1 1 0 0,-1 1-1 0 0,-1 0 0 0 0,0 28 1 0 0,-7 91 310 0 0,4-123-540 0 0,-4 50 4 0 0,-3-1 1 0 0,-2 0-1 0 0,-3-1 1 0 0,-25 71 0 0 0,32-118-36 0 0,23-84-1595 0 0,-8 31-1475 0 0,-5 21-3868 0 0,-2-1-2088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42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22 19175 0 0,'0'0'878'0'0,"1"-2"-20"0"0,3-11 54 0 0,-4 10-530 0 0,-1 1 17 0 0,1 0 1108 0 0,0 2 70 0 0,0 0-123 0 0,0 0-576 0 0,-2 1-248 0 0,-7 5-325 0 0,-1-1-1 0 0,2 1 1 0 0,-1 1 0 0 0,-14 13 0 0 0,2-2-137 0 0,-167 157-831 0 0,187-173 176 0 0,1-2-566 0 0,0 0-252 0 0,0 0-51 0 0,0 0-11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2:5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56 14511 0 0,'0'0'663'0'0,"0"0"-12"0"0,-1-2-415 0 0,0 1 39 0 0,0 0 0 0 0,1-1 0 0 0,-1 1 1 0 0,0 0-1 0 0,0-1 0 0 0,0 1 0 0 0,0 0 1 0 0,-1 0-1 0 0,1 0 0 0 0,0 0 1 0 0,0 0-1 0 0,-1 0 0 0 0,1 0 0 0 0,-1 1 1 0 0,1-1-1 0 0,0 0 0 0 0,-1 1 0 0 0,1-1 1 0 0,-1 1-1 0 0,-2-1 0 0 0,3 1-97 0 0,-1 0 0 0 0,0 1 0 0 0,0-1 1 0 0,0 0-1 0 0,1 1 0 0 0,-1-1 0 0 0,0 1 0 0 0,0-1 0 0 0,1 1 0 0 0,-1 0 0 0 0,0 0 0 0 0,1 0 1 0 0,-1 0-1 0 0,1 0 0 0 0,-1 0 0 0 0,1 0 0 0 0,-3 3 0 0 0,-12 11 541 0 0,10-9-503 0 0,-1-1 0 0 0,2 1 0 0 0,-8 9 0 0 0,1 2-19 0 0,1 1 0 0 0,0 0 0 0 0,2 1 0 0 0,0 0 1 0 0,1 0-1 0 0,1 1 0 0 0,-8 34 0 0 0,14-48-179 0 0,0 1 0 0 0,1 0 0 0 0,0 0 0 0 0,0 0 0 0 0,0 0 0 0 0,1 0 0 0 0,0 0 0 0 0,0-1 0 0 0,1 1 0 0 0,0 0 0 0 0,0-1 0 0 0,0 1 0 0 0,6 9 1 0 0,-2-5-11 0 0,1 0 1 0 0,0 0-1 0 0,1-1 1 0 0,0 1-1 0 0,1-2 1 0 0,11 12-1 0 0,-11-13 7 0 0,0-1 1 0 0,1 0-1 0 0,-1-1 1 0 0,1 0-1 0 0,0 0 0 0 0,1-1 1 0 0,0-1-1 0 0,-1 1 1 0 0,1-2-1 0 0,1 0 0 0 0,-1 0 1 0 0,13 1-1 0 0,-19-3-5 0 0,3 0 29 0 0,1 1-1 0 0,-1-2 1 0 0,1 1 0 0 0,-1-1 0 0 0,1 0 0 0 0,-1-1 0 0 0,1 0 0 0 0,11-3 0 0 0,-8 0 17 0 0,0 0 0 0 0,0-1 1 0 0,-1 0-1 0 0,1-1 0 0 0,-1 0 0 0 0,-1 0 0 0 0,1-1 1 0 0,-1-1-1 0 0,-1 0 0 0 0,1 0 0 0 0,-1-1 0 0 0,-1 0 1 0 0,11-14-1 0 0,12-15 192 0 0,-30 36-231 0 0,0 0-1 0 0,0 0 1 0 0,0-1 0 0 0,-1 1 0 0 0,1 0 0 0 0,-1-1-1 0 0,1-2 1 0 0,1-5 11 0 0,5-30 114 0 0,-6 35-125 0 0,0 0-1 0 0,-1 1 1 0 0,1-1 0 0 0,-1 0 0 0 0,0 1 0 0 0,-1-1 0 0 0,1 0 0 0 0,-1 1 0 0 0,0-1 0 0 0,0 1-1 0 0,0-1 1 0 0,-4-7 0 0 0,-4-21 161 0 0,4 14-94 0 0,-1 0 0 0 0,0 0 0 0 0,-14-27 0 0 0,16 39-53 0 0,1 1 0 0 0,-1-1 1 0 0,0 1-1 0 0,-1 0 0 0 0,1 0 0 0 0,-1 0 1 0 0,-1 0-1 0 0,1 1 0 0 0,-1 0 0 0 0,0 0 1 0 0,0 0-1 0 0,0 1 0 0 0,0 0 0 0 0,-1 0 0 0 0,0 1 1 0 0,-10-4-1 0 0,1 2 6 0 0,0 0 1 0 0,-1 2-1 0 0,0 0 0 0 0,0 0 0 0 0,0 2 1 0 0,-21 0-1 0 0,24 1-61 0 0,0 1-1 0 0,1 0 1 0 0,-1 1 0 0 0,0 0-1 0 0,1 1 1 0 0,0 0 0 0 0,-1 2-1 0 0,-22 10 1 0 0,25-9-974 0 0,0 0 1 0 0,0 1-1 0 0,-11 10 1 0 0,7-4-9058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42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4 177 16127 0 0,'-1'-2'1242'0'0,"0"-5"-444"0"0,1 5-93 0 0,-1 0-1 0 0,1 0 1 0 0,0 1 0 0 0,0-1-1 0 0,0 0 1 0 0,0 0-1 0 0,0 0 1 0 0,0 1 0 0 0,1-1-1 0 0,-1 0 1 0 0,1 0-1 0 0,-1 1 1 0 0,2-4-1 0 0,0 3-357 0 0,-1-1 0 0 0,1 1-1 0 0,-1 0 1 0 0,1 0 0 0 0,0 0-1 0 0,-1 0 1 0 0,1 1-1 0 0,4-4 1 0 0,2 1-344 0 0,0-1-1 0 0,0 1 1 0 0,1 0 0 0 0,10-3-1 0 0,-13 5 469 0 0,40-13-305 0 0,69-14-1 0 0,51 2-186 0 0,-69 12 35 0 0,-55 8-3 0 0,-41 7 43 0 0,-3 14 29 0 0,-5 9-49 0 0,0 0-1 0 0,-18 37 1 0 0,1-5-3 0 0,-100 254 97 0 0,27-58 272 0 0,93-238-406 0 0,1 0 0 0 0,0-1 0 0 0,1 1 0 0 0,0 0 0 0 0,1 0-1 0 0,0 15 1 0 0,1-27-210 0 0,0-1-54 0 0,0 0-9 0 0,0 0-89 0 0,0 0-371 0 0,0-13-2893 0 0,-2 0-6277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43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0 153 7367 0 0,'0'0'334'0'0,"0"0"-1"0"0,0 0 480 0 0,0 0 2805 0 0,0 0 1255 0 0,0 0 249 0 0,2 0-555 0 0,103-19 326 0 0,77-11-4454 0 0,-159 26-733 0 0,0-1 1 0 0,0-1-1 0 0,-1 0 1 0 0,0-2-1 0 0,0-1 0 0 0,0 0 1 0 0,-1-2-1 0 0,34-22 0 0 0,-37 20-1495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32:43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0 23207 0 0,'0'0'1061'0'0,"0"0"-17"0"0,2 0-670 0 0,10 3 85 0 0,-1 0 0 0 0,0 0 1 0 0,1 1-1 0 0,-1 1 0 0 0,-1 0 1 0 0,1 0-1 0 0,-1 1 0 0 0,15 10 0 0 0,74 66 445 0 0,-72-57-845 0 0,0 0 0 0 0,-2 2 1 0 0,-1 1-1 0 0,-2 1 0 0 0,0 1 0 0 0,-2 1 0 0 0,19 39 0 0 0,-26-40-40 0 0,-1 0 0 0 0,-2 1 0 0 0,-1 0 0 0 0,-1 1 0 0 0,-1 0 0 0 0,3 52 0 0 0,-9-54 37 0 0,-1-1 0 0 0,-1 1-1 0 0,-1-1 1 0 0,-2 0 0 0 0,0 1 0 0 0,-3-1-1 0 0,-13 41 1 0 0,11-50-8 0 0,0 1 0 0 0,-2-2 0 0 0,0 1 0 0 0,-1-1 0 0 0,-1-1 0 0 0,0 0 0 0 0,-26 24 0 0 0,-13 8 38 0 0,-59 42 0 0 0,31-27-90 0 0,44-35-618 0 0,-1-2 0 0 0,-63 37-1 0 0,68-48-382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81 210 9215 0 0,'0'0'422'0'0,"0"0"-13"0"0,0 0-149 0 0,0 0 348 0 0,0 0 179 0 0,-2-1 39 0 0,-18-6 1188 0 0,18 6-1452 0 0,2 1-7 0 0,-2 0-23 0 0,-5-1 443 0 0,0 1 0 0 0,0 0 0 0 0,-13 1 0 0 0,7 0 3104 0 0,29-1-2650 0 0,4 3-1065 0 0,37 12 0 0 0,-48-12-315 0 0,0-1-2 0 0,0 0 0 0 0,1 0 0 0 0,-1-1 0 0 0,0-1 0 0 0,1 1 0 0 0,-1-1 0 0 0,18-3 0 0 0,1-2 199 0 0,35-11-1 0 0,-42 9-112 0 0,1 1 1 0 0,0 1-1 0 0,27-2 0 0 0,-33 7-83 0 0,-1 0 0 0 0,1 1 0 0 0,-1 0 0 0 0,1 1 0 0 0,-1 1 1 0 0,0 1-1 0 0,0 0 0 0 0,17 7 0 0 0,-2 3 80 0 0,6 0-31 0 0,-26-11-64 0 0,1-1-1 0 0,-1 0 0 0 0,1 0 1 0 0,0-1-1 0 0,-1 0 1 0 0,1-1-1 0 0,14-2 1 0 0,74-14 396 0 0,-93 14-402 0 0,21-1 79 0 0,0 0-1 0 0,0 2 0 0 0,0 0 1 0 0,0 2-1 0 0,30 5 1 0 0,-24-2-85 0 0,132 0 130 0 0,-129-4-158 0 0,15 0 86 0 0,0-1 1 0 0,0-3-1 0 0,95-20 0 0 0,-112 16-29 0 0,156-39 142 0 0,-135 37-166 0 0,82-6 0 0 0,-10 17 24 0 0,-117 0-51 0 0,157-3 59 0 0,-138 1-56 0 0,124-8 60 0 0,-39-4-24 0 0,-43 4-4 0 0,245-30 216 0 0,-72 30-43 0 0,-209 9-207 0 0,152 12 125 0 0,-118-6-18 0 0,102-2-1 0 0,75-27 73 0 0,26-2-117 0 0,-146 17-32 0 0,131-1 64 0 0,-235 9-93 0 0,25 1 60 0 0,80 13-1 0 0,-15 8 162 0 0,-96-19-271 0 0,-14-1 15 0 0,0 0 2 0 0,0-1-69 0 0,-2-1-76 0 0,0 0 165 0 0,0 1-1 0 0,0-1 0 0 0,0 0 1 0 0,0 0-1 0 0,0 0 1 0 0,0 1-1 0 0,0-1 0 0 0,0 0 1 0 0,0 0-1 0 0,0 0 0 0 0,0 1 1 0 0,1-1-1 0 0,-1 0 0 0 0,0 0 1 0 0,0 0-1 0 0,0 1 1 0 0,0-1-1 0 0,0 0 0 0 0,1 0 1 0 0,-1 0-1 0 0,0 0 0 0 0,0 0 1 0 0,0 0-1 0 0,0 1 0 0 0,1-1 1 0 0,-1 0-1 0 0,1 0 1 0 0,3 3-1641 0 0,-4 2-6618 0 0,-2 8-1123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667 116 5983 0 0,'0'0'464'0'0,"0"0"-97"0"0,0 0 728 0 0,0 0 346 0 0,0 0 67 0 0,0 0 24 0 0,0 0 29 0 0,0 0 9 0 0,0 0 4 0 0,0-2-162 0 0,0-7-689 0 0,0 7-304 0 0,0 2-61 0 0,-1-3 22 0 0,-8-22 2631 0 0,8 23-2618 0 0,-1-1-14 0 0,-7-3-25 0 0,0-1 0 0 0,0 1 0 0 0,0 1 1 0 0,-1-1-1 0 0,-17-6 0 0 0,24 11-50 0 0,0 0-33 0 0,-8-3-127 0 0,-1 0 30 0 0,-1 0 1 0 0,0 0-1 0 0,0 1 1 0 0,1 1-1 0 0,-21-2 0 0 0,26 4-139 0 0,-1 0-1 0 0,0 0 1 0 0,1 1-1 0 0,-1 0 1 0 0,0 0-1 0 0,1 1 0 0 0,0 0 1 0 0,-1 0-1 0 0,1 1 1 0 0,-11 5-1 0 0,7-2-3 0 0,1-2 2 0 0,0 2 1 0 0,1-1 0 0 0,0 1 0 0 0,0 1-1 0 0,0 0 1 0 0,-8 8 0 0 0,-30 39 284 0 0,-78 117 1 0 0,118-159-272 0 0,0 0-1 0 0,1 1 1 0 0,0 0 0 0 0,-5 20-1 0 0,-11 57 0 0 0,7-27 146 0 0,7-23-28 0 0,2 0 0 0 0,-2 44 0 0 0,0-3 17 0 0,1-21 11 0 0,2 95 0 0 0,17 38 63 0 0,1 1-193 0 0,-27 84 368 0 0,0-41-169 0 0,28 59-250 0 0,16 0 8 0 0,0-11-9 0 0,-16-145 23 0 0,8 172 78 0 0,-12-125-111 0 0,-5-120 0 0 0,0 4 0 0 0,7 171 0 0 0,-18-30 16 0 0,0 66 32 0 0,12-88-48 0 0,4 39 0 0 0,-1-79 0 0 0,-15 33 0 0 0,-7 1 0 0 0,9-118 0 0 0,6 76 0 0 0,5 23 64 0 0,-5-131-64 0 0,0 4 0 0 0,-5 71 0 0 0,-7-31 0 0 0,5-41 0 0 0,-1 47 0 0 0,2 58 0 0 0,1-89 22 0 0,-9 54-1 0 0,1-10 0 0 0,8-3-21 0 0,4-82 0 0 0,0 15 63 0 0,8 44 0 0 0,0-3 11 0 0,-8-59-170 0 0,1 6-273 0 0,-1 0 0 0 0,-1 0-1 0 0,0 0 1 0 0,-3 18-1 0 0,2-20-7039 0 0,1 1-2519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7 9151 0 0,'0'0'422'0'0,"0"0"-13"0"0,0 0-113 0 0,0 0 500 0 0,0 0 247 0 0,0 0 49 0 0,0 0-23 0 0,0 0-138 0 0,-2 0-61 0 0,-16-4 809 0 0,16 4-1036 0 0,2 0-71 0 0,-1-1-18 0 0,-7 0-35 0 0,7 0-139 0 0,-1 2-57 0 0,-1 1-188 0 0,0-1 1 0 0,1 1 0 0 0,-1 0 0 0 0,1-1 0 0 0,0 1 0 0 0,-1 1 0 0 0,1-1 0 0 0,0 0 0 0 0,0 0-1 0 0,0 1 1 0 0,1-1 0 0 0,-1 1 0 0 0,1 0 0 0 0,-1-1 0 0 0,1 1 0 0 0,0 0 0 0 0,0 0 0 0 0,-1 5-1 0 0,-2 6 350 0 0,1 1-1 0 0,-1 23 1 0 0,4-38-479 0 0,-1 15 203 0 0,1 1 0 0 0,0 0 1 0 0,1-1-1 0 0,1 0 0 0 0,0 1 1 0 0,1-1-1 0 0,1 0 0 0 0,10 28 1 0 0,-7-25-129 0 0,0 0-1 0 0,2 0 1 0 0,-1-1 0 0 0,2 0 0 0 0,1 0 0 0 0,0-1 0 0 0,18 20-1 0 0,-12-21 162 0 0,1 0 0 0 0,22 13 0 0 0,-14-10-82 0 0,90 58 302 0 0,-100-66-412 0 0,1-2-1 0 0,0 1 0 0 0,0-2 0 0 0,0-1 0 0 0,1 0 1 0 0,0-1-1 0 0,1 0 0 0 0,21 1 0 0 0,282 11 731 0 0,-15-6-427 0 0,-262-8-273 0 0,0-3-1 0 0,0-1 1 0 0,0-2-1 0 0,70-15 1 0 0,-75 11 6 0 0,1 2 0 0 0,77 1 0 0 0,82 18 153 0 0,-134-11-157 0 0,88-6 0 0 0,53 3 105 0 0,-39 19-79 0 0,48 4 29 0 0,-182-23-107 0 0,-1-1 0 0 0,50-10 0 0 0,-32 4-3 0 0,-50 7-26 0 0,445-42 201 0 0,-298 43-163 0 0,18-1 46 0 0,9-14 48 0 0,-32 2-107 0 0,55 8 176 0 0,28-2 25 0 0,3-18-227 0 0,-221 23 0 0 0,25 2 0 0 0,0 5-2889 0 0,-16-4-3623 0 0,2-1-3527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 8463 0 0,'0'0'388'0'0,"0"0"-10"0"0,0 0-84 0 0,0 0 532 0 0,0 0 262 0 0,0 0 52 0 0,0 0-6 0 0,0 0-63 0 0,0 0-23 0 0,0 0-7 0 0,0 0-34 0 0,0 0-140 0 0,0 0-61 0 0,0 0-7 0 0,0 0-39 0 0,0 0-141 0 0,0 0-62 0 0,0 0-12 0 0,0 0-44 0 0,0 0-178 0 0,0 0-78 0 0,0 0-18 0 0,2-1 2 0 0,11-4 18 0 0,1 0 0 0 0,-1 1 0 0 0,1 0 0 0 0,0 1 0 0 0,0 1 0 0 0,0 0 0 0 0,15 0 0 0 0,4 3 45 0 0,-1 2-1 0 0,0 2 1 0 0,0 0-1 0 0,60 20 1 0 0,-37-9-2 0 0,1-2 0 0 0,0-3 1 0 0,92 6-1 0 0,-46-9 536 0 0,69 1-248 0 0,-153-8-530 0 0,-1 1 0 0 0,1 0 0 0 0,-1 2-1 0 0,0-1 1 0 0,0 2 0 0 0,-1 1 0 0 0,30 13 0 0 0,-35-13-20 0 0,0 1 1 0 0,-1 0 0 0 0,0 0-1 0 0,13 14 1 0 0,33 38 137 0 0,-25-21-81 0 0,-2 1-1 0 0,36 61 1 0 0,32 94 266 0 0,-61-110-251 0 0,-4 2 0 0 0,-4 1 0 0 0,-4 1-1 0 0,20 144 1 0 0,-37-157-27 0 0,-3 90-1 0 0,-5-125-62 0 0,-7 114 71 0 0,0-29 187 0 0,-3 40-190 0 0,0 3-44 0 0,11-152-34 0 0,-2 154 0 0 0,2-23 0 0 0,-7 97 0 0 0,6-209 0 0 0,-15 153 0 0 0,1-19 0 0 0,11-24 0 0 0,-2 18 0 0 0,-7 122 0 0 0,12-233 0 0 0,2 0 0 0 0,11 65 0 0 0,-1-2 0 0 0,-4 233 0 0 0,-11-297 0 0 0,-2 0 0 0 0,-16 63 0 0 0,-46 103-518 0 0,46-152-984 0 0,21-62-5981 0 0,1-3-2510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2508 4143 0 0,'0'0'319'0'0,"-9"0"-198"0"0,-1 2 2160 0 0,0 0 0 0 0,0 0 0 0 0,-16 6 0 0 0,25-7-670 0 0,1-1-303 0 0,-3 1 448 0 0,-3 2-1345 0 0,6-2 3563 0 0,41 19-998 0 0,-39-19-2524 0 0,-2-1-83 0 0,2 1-215 0 0,1-1-1 0 0,-1 1 0 0 0,0 0 0 0 0,0 0 0 0 0,0 0 0 0 0,0 0 0 0 0,4 3 0 0 0,-4-2-8 0 0,9 4-41 0 0,0 0 0 0 0,0 0 0 0 0,1-1 0 0 0,-1-1 0 0 0,1 0 0 0 0,0-1 0 0 0,0 0 0 0 0,1 0 1 0 0,-1-1-1 0 0,1-1 0 0 0,-1 0 0 0 0,0-1 0 0 0,20-2 0 0 0,74-17 249 0 0,-43 6-117 0 0,-57 11-204 0 0,1 2-1 0 0,0-1 0 0 0,10 1 1 0 0,8 0 57 0 0,-20 1-41 0 0,49 9 28 0 0,-44-8-68 0 0,0-1 0 0 0,0-1 0 0 0,0 0 0 0 0,0 0 0 0 0,0-1 0 0 0,0 0 0 0 0,13-4 0 0 0,16 1 34 0 0,-31 4-27 0 0,0-1 0 0 0,0 1 0 0 0,0-2 0 0 0,11-2 0 0 0,-5 0 83 0 0,0 0 0 0 0,25-2 0 0 0,21-4 59 0 0,-42 7-98 0 0,33-13-1 0 0,-27 9-47 0 0,-2 2 38 0 0,30-11 0 0 0,1-1 45 0 0,30-15 11 0 0,-11 3-82 0 0,32-7 52 0 0,-35 8 125 0 0,-63 26-181 0 0,-1-1 1 0 0,1 0 0 0 0,-1 0 0 0 0,1-1 0 0 0,-1 0-1 0 0,0 1 1 0 0,6-8 0 0 0,7-4 19 0 0,24-17-15 0 0,-13 8 32 0 0,59-34 0 0 0,-66 45-56 0 0,-5 0 0 0 0,-10 8 6 0 0,-4 3 6 0 0,1-1 0 0 0,-1 1 0 0 0,0-1-1 0 0,0 0 1 0 0,0 0 0 0 0,0-1 0 0 0,-1 1 0 0 0,1-1 0 0 0,-1 1-1 0 0,0-1 1 0 0,3-7 0 0 0,8-14 11 0 0,32-71 78 0 0,-36 72-72 0 0,-2 0 0 0 0,0-1 0 0 0,2-25 0 0 0,0 1-1 0 0,-6 31 40 0 0,-1 0 1 0 0,-2 0-1 0 0,-1-29 0 0 0,0 6 3 0 0,6-136-71 0 0,-1 101 0 0 0,9-79 0 0 0,-7 64 0 0 0,-4 40 0 0 0,-2 32 0 0 0,-1 0 0 0 0,-1 0 0 0 0,-6-25 0 0 0,6 30 0 0 0,-4-17 0 0 0,-2-13 0 0 0,1-1 0 0 0,0-49 0 0 0,1-20 0 0 0,1 56 0 0 0,3 43 0 0 0,1 0 0 0 0,0 0 0 0 0,3-29 0 0 0,28-94 0 0 0,-29 134 0 0 0,3-8 0 0 0,-1 1 0 0 0,-1-1 0 0 0,0 0 0 0 0,-1 1 0 0 0,0-1 0 0 0,0 0 0 0 0,-3-23 0 0 0,-7-25 0 0 0,5 39 0 0 0,1 0 0 0 0,1 0 0 0 0,1-26 0 0 0,1-46 0 0 0,-1 83 0 0 0,-2 4-67 0 0,1 7-265 0 0,0-1 0 0 0,1 1 0 0 0,-1 0 0 0 0,0-1 0 0 0,0 1 0 0 0,0 0-1 0 0,1 0 1 0 0,-1 0 0 0 0,-1 2 0 0 0,-6 5-10256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38 117 5983 0 0,'0'-2'464'0'0,"7"-31"58"0"0,-1 7 5506 0 0,12-28 0 0 0,-17 52-4848 0 0,-1 2-92 0 0,0 0-317 0 0,0 0-135 0 0,0 0-26 0 0,0 0-52 0 0,10 12 117 0 0,-6-8-586 0 0,-1 1 1 0 0,0 0-1 0 0,-1 1 0 0 0,1-1 0 0 0,-1 0 0 0 0,0 1 1 0 0,0-1-1 0 0,-1 1 0 0 0,2 10 0 0 0,0 6 114 0 0,-1 25 0 0 0,-1-40-154 0 0,-1 66 229 0 0,-2-1 1 0 0,-3 0 0 0 0,-24 114-1 0 0,22-156-240 0 0,-13 31-1 0 0,12-44-3 0 0,7-16-31 0 0,0 1-77 0 0,1-2-49 0 0,-9-1-286 0 0,7 0 188 0 0,0 1 1 0 0,1-1-1 0 0,0 0 1 0 0,-1 0-1 0 0,1 0 1 0 0,-1 0-1 0 0,1 0 1 0 0,0 0-1 0 0,0-1 1 0 0,0 1-1 0 0,0 0 1 0 0,0-1-1 0 0,0 1 1 0 0,0 0-1 0 0,0-1 1 0 0,0 1-1 0 0,1-1 1 0 0,-1 0-1 0 0,0 1 1 0 0,1-3-1 0 0,-5-10-7835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70 12583 0 0,'0'-3'572'0'0,"5"-21"-126"0"0,0-2 707 0 0,-2 9 8697 0 0,8 25-9202 0 0,-4-2-580 0 0,1 1-1 0 0,-1-1 1 0 0,0 2-1 0 0,-1-1 0 0 0,0 1 1 0 0,0 0-1 0 0,7 13 0 0 0,28 65 307 0 0,-30-62-259 0 0,4 15 158 0 0,12 46-1 0 0,8 24 101 0 0,-31-99-362 0 0,7 16 100 0 0,26 50 0 0 0,-33-69-98 0 0,1 0 0 0 0,0 0 1 0 0,0-1-1 0 0,0 1 0 0 0,1-1 1 0 0,0-1-1 0 0,0 1 1 0 0,0-1-1 0 0,1 0 0 0 0,0 0 1 0 0,11 5-1 0 0,-15-9-6 0 0,-1 1 0 0 0,1-1 1 0 0,-1 0-1 0 0,1-1 0 0 0,-1 1 0 0 0,1 0 0 0 0,0-1 0 0 0,-1 0 0 0 0,1 0 0 0 0,0 1 1 0 0,-1-1-1 0 0,1-1 0 0 0,0 1 0 0 0,-1 0 0 0 0,1-1 0 0 0,0 1 0 0 0,-1-1 1 0 0,1 0-1 0 0,-1 0 0 0 0,1 0 0 0 0,2-1 0 0 0,-2-1 9 0 0,0 1 0 0 0,0-1 0 0 0,0 1 0 0 0,0-1 0 0 0,0 0 0 0 0,0 0 0 0 0,-1 0 0 0 0,0-1-1 0 0,1 1 1 0 0,-1 0 0 0 0,0-1 0 0 0,-1 0 0 0 0,3-5 0 0 0,2-11 145 0 0,0-1 0 0 0,-1 0 1 0 0,-1-1-1 0 0,-1 1 0 0 0,-1-1 0 0 0,-1 1 0 0 0,-1-1 1 0 0,-1 0-1 0 0,-6-33 0 0 0,-24-117 449 0 0,24 134-616 0 0,6 36-271 0 0,1 2-127 0 0,0 0-39 0 0,0 0-150 0 0,0 0-613 0 0,3 0-272 0 0,7 2-53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2:5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39 2759 0 0,'0'0'619'0'0,"0"0"1557"0"0,-13-9 8229 0 0,0-2-3950 0 0,-3-3-1854 0 0,12 13-4312 0 0,0 0 1 0 0,-1 0-1 0 0,1 0 0 0 0,0 1 1 0 0,-8-1-1 0 0,-33 13 402 0 0,43-12-667 0 0,0 1-1 0 0,1 0 1 0 0,-1 0 0 0 0,0 0 0 0 0,0 0 0 0 0,1 0-1 0 0,-4 3 1 0 0,-1 1 31 0 0,-4 1 1 0 0,1 0-1 0 0,0 1 1 0 0,0 0-1 0 0,0 1 1 0 0,1 0-1 0 0,0 0 1 0 0,0 1-1 0 0,1 0 1 0 0,1 0 0 0 0,-1 1-1 0 0,-5 12 1 0 0,9-16-51 0 0,0 0 0 0 0,1 0 0 0 0,0-1 0 0 0,0 1 0 0 0,1 0 0 0 0,0 1 1 0 0,0-1-1 0 0,0 0 0 0 0,1 0 0 0 0,0 10 0 0 0,1-3 9 0 0,1-1 0 0 0,1 1 0 0 0,6 16 1 0 0,-4-10-11 0 0,0-5-4 0 0,1 0 0 0 0,0-1 0 0 0,1 1 0 0 0,8 11 0 0 0,32 34 0 0 0,-41-52 0 0 0,1 0 0 0 0,-1 0 0 0 0,1-1 0 0 0,1 0 0 0 0,-1 0 0 0 0,1-1 0 0 0,0 0 0 0 0,0 0 0 0 0,0-1 0 0 0,1 0 0 0 0,-1-1 0 0 0,17 5 0 0 0,3-3 64 0 0,-22-4-57 0 0,-1-1-1 0 0,1 0 1 0 0,-1 0 0 0 0,1 0-1 0 0,-1-1 1 0 0,1 1 0 0 0,-1-1-1 0 0,0-1 1 0 0,0 1 0 0 0,1-1-1 0 0,-1 0 1 0 0,5-2 0 0 0,5-5 46 0 0,0 1 1 0 0,20-17 0 0 0,10-7 29 0 0,-36 26-35 0 0,-6 5-44 0 0,9-9 57 0 0,15-18 76 0 0,-24 25-122 0 0,5-5 15 0 0,0 0-1 0 0,-1 0 1 0 0,0-1-1 0 0,0 1 1 0 0,7-14-1 0 0,-10 13-3 0 0,1 0-1 0 0,-2 0 1 0 0,1 0-1 0 0,-1 0 1 0 0,0-1-1 0 0,-1 1 0 0 0,-1-1 1 0 0,1 1-1 0 0,-1-1 1 0 0,-1 0-1 0 0,0 0 1 0 0,0 0-1 0 0,-1 1 1 0 0,0-1-1 0 0,-1 0 0 0 0,0 1 1 0 0,0-1-1 0 0,-1 1 1 0 0,0 0-1 0 0,-1 0 1 0 0,0 0-1 0 0,0 0 1 0 0,-10-14-1 0 0,10 19-13 0 0,1 1-1 0 0,0-1 1 0 0,-1 1 0 0 0,0 0 0 0 0,1 0-1 0 0,-1 0 1 0 0,-1 0 0 0 0,1 1-1 0 0,-6-3 1 0 0,0 0 22 0 0,0 1 0 0 0,-1 0-1 0 0,-10-2 1 0 0,4 3-20 0 0,0 0 0 0 0,1 2 0 0 0,-1-1 0 0 0,0 2 0 0 0,0 1 0 0 0,0 0 0 0 0,0 1 0 0 0,1 0 0 0 0,-25 8 0 0 0,-115 35-405 0 0,146-43-100 0 0,9-2 245 0 0,0 0 1 0 0,-1 0-1 0 0,1 1 1 0 0,0-1-1 0 0,-1 1 0 0 0,1-1 1 0 0,0 1-1 0 0,0-1 1 0 0,-1 1-1 0 0,1-1 1 0 0,0 1-1 0 0,-2 1 0 0 0,2-1-1551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5527 0 0,'0'0'423'0'0,"0"0"122"0"0,0 0 1549 0 0,0 0 707 0 0,0 0 140 0 0,0 0-206 0 0,2 1-992 0 0,1 2-1413 0 0,0 0 1 0 0,0 0 0 0 0,-1 1 0 0 0,0-1 0 0 0,1 1 0 0 0,-1-1 0 0 0,0 1-1 0 0,-1 0 1 0 0,1 0 0 0 0,-1 0 0 0 0,1 0 0 0 0,-1 0 0 0 0,-1 0 0 0 0,1 0-1 0 0,0 0 1 0 0,-1 5 0 0 0,1 12-54 0 0,-1-1-1 0 0,-3 21 1 0 0,2-34-94 0 0,-4 52 147 0 0,3 1 0 0 0,2 0 1 0 0,8 60-1 0 0,-6-104-246 0 0,1-1 0 0 0,1 1 0 0 0,6 15 0 0 0,-8-25-64 0 0,1 1 0 0 0,0-1-1 0 0,0 0 1 0 0,0 0 0 0 0,0-1 0 0 0,1 1-1 0 0,0-1 1 0 0,1 0 0 0 0,8 9-1 0 0,-10-12-4 0 0,1 1-1 0 0,-1-1 0 0 0,1 0 0 0 0,0 0 0 0 0,0-1 0 0 0,-1 1 0 0 0,1-1 1 0 0,0 0-1 0 0,0 0 0 0 0,1 0 0 0 0,-1-1 0 0 0,0 1 0 0 0,0-1 0 0 0,0 0 1 0 0,0 0-1 0 0,0 0 0 0 0,0-1 0 0 0,1 1 0 0 0,4-3 0 0 0,7-1 54 0 0,0-2 0 0 0,0 0 0 0 0,21-12 0 0 0,-14 7-48 0 0,10-7-149 0 0,-32 17-603 0 0,-1 1-248 0 0,0 0-1560 0 0,0 0-6059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0 254 15663 0 0,'0'0'1207'0'0,"0"0"-552"0"0,0 0 610 0 0,0 0 352 0 0,3 1 71 0 0,16 6-378 0 0,0 0 0 0 0,-1 2 0 0 0,22 13-1 0 0,-21-11-1023 0 0,1-1-1 0 0,-1-1 1 0 0,23 8-1 0 0,-31-15-274 0 0,-2 0-147 0 0,-8-2-573 0 0,-1 0-261 0 0,1-1-1611 0 0,5-6-6231 0 0</inkml:trace>
  <inkml:trace contextRef="#ctx0" brushRef="#br0" timeOffset="1">9 120 9671 0 0,'0'0'748'0'0,"1"-1"-38"0"0,17-21 9230 0 0,2 3-5438 0 0,-9 11-4093 0 0,1 0-1 0 0,0 0 1 0 0,0 1-1 0 0,14-6 1 0 0,-11 6-413 0 0,1 1 0 0 0,1 0 0 0 0,17-4 0 0 0,-5 6-2696 0 0,0 3-3848 0 0,-7 3-1363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72 104 10591 0 0,'0'0'819'0'0,"0"-2"-534"0"0,0-9-234 0 0,-1-3 7454 0 0,-5 7-3174 0 0,4 6-3233 0 0,2 1-331 0 0,-2 2-147 0 0,-2 2-488 0 0,-1 1-1 0 0,1 0 0 0 0,0 0 1 0 0,0 1-1 0 0,1-1 0 0 0,-1 1 1 0 0,1-1-1 0 0,0 1 1 0 0,1 0-1 0 0,-1 1 0 0 0,1-1 1 0 0,-2 10-1 0 0,-1 8 1 0 0,-3 50 0 0 0,6-44-85 0 0,1 0 1 0 0,2 0-1 0 0,1-1 0 0 0,1 1 0 0 0,1 0 0 0 0,13 40 1 0 0,-15-61-43 0 0,1-1-1 0 0,0-1 1 0 0,1 1 0 0 0,0 0 0 0 0,0-1 0 0 0,1 0 0 0 0,0 0 0 0 0,0 0-1 0 0,1-1 1 0 0,9 10 0 0 0,7 0-5 0 0,-10-14 0 0 0,-5-2 0 0 0,-4 1 3 0 0,0-1 0 0 0,0 1 0 0 0,0-1 0 0 0,0 0 0 0 0,0 0 0 0 0,0 0 0 0 0,1-1 0 0 0,-1 1-1 0 0,0-1 1 0 0,0 0 0 0 0,3-1 0 0 0,3-1 15 0 0,-2 1 0 0 0,1-1 0 0 0,-1 0 0 0 0,0-1 0 0 0,0 0 0 0 0,0 0 0 0 0,-1 0-1 0 0,1-1 1 0 0,-1 0 0 0 0,0 0 0 0 0,-1-1 0 0 0,1 1 0 0 0,-1-1 0 0 0,0-1 0 0 0,0 1-1 0 0,-1 0 1 0 0,0-1 0 0 0,0 0 0 0 0,-1 0 0 0 0,5-13 0 0 0,5-12 141 0 0,-7 18-51 0 0,0 1-1 0 0,-1-1 0 0 0,0 0 0 0 0,-2-1 0 0 0,1 1 0 0 0,1-24 0 0 0,-6-1 7 0 0,-2-1 0 0 0,-1 1 0 0 0,-14-55 0 0 0,14 74-106 0 0,2 11-7 0 0,0-3-10 0 0,0 1 0 0 0,-1-1 0 0 0,0 1 1 0 0,-1 0-1 0 0,-8-18 0 0 0,12 29-49 0 0,0 0 0 0 0,-1 0 0 0 0,1-1-1 0 0,0 1 1 0 0,0 0 0 0 0,0 0 0 0 0,0-1 0 0 0,0 1 0 0 0,0 0 0 0 0,-1 0-1 0 0,1 0 1 0 0,0-1 0 0 0,0 1 0 0 0,0 0 0 0 0,-1 0 0 0 0,1 0-1 0 0,0 0 1 0 0,0-1 0 0 0,0 1 0 0 0,-1 0 0 0 0,1 0 0 0 0,0 0 0 0 0,0 0-1 0 0,-1 0 1 0 0,1 0 0 0 0,0 0 0 0 0,0 0 0 0 0,-1 0 0 0 0,1 0 0 0 0,-1 0-1 0 0,-4 6-3343 0 0,4-4 2880 0 0,-8 11-8491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0 173 6447 0 0,'0'0'499'0'0,"1"-2"-328"0"0,6-14 251 0 0,-6 14 1674 0 0,-1 2 724 0 0,0 0 144 0 0,0 0-213 0 0,0 0-1027 0 0,0 0-452 0 0,0 0-90 0 0,0 0-138 0 0,1 2-500 0 0,2 4-428 0 0,0-1 0 0 0,-1 1 0 0 0,1 0 0 0 0,-1 0-1 0 0,-1-1 1 0 0,1 1 0 0 0,1 12 0 0 0,1 51 159 0 0,-2-36-182 0 0,-3 156 106 0 0,-1-143-94 0 0,-17 138 1079 0 0,19-182-1041 0 0,0-2-41 0 0,0 0-19 0 0,0 0-3 0 0,0 0 3 0 0,1-2 10 0 0,5-8-21 0 0,-1-1 0 0 0,-1 0 0 0 0,0 0 0 0 0,0 0 0 0 0,3-17 0 0 0,6-63 200 0 0,-7 47-101 0 0,7-61 232 0 0,6-41 191 0 0,-15 125-494 0 0,1 1 0 0 0,0 0 0 0 0,2 0 0 0 0,0 0 0 0 0,2 1 0 0 0,0 0 0 0 0,0 0 0 0 0,2 1 0 0 0,18-24 0 0 0,-25 38-88 0 0,0 0 0 0 0,0 0-1 0 0,0 0 1 0 0,1 0 0 0 0,-1 1 0 0 0,1 0 0 0 0,0 0-1 0 0,0 0 1 0 0,0 0 0 0 0,0 1 0 0 0,1 0 0 0 0,-1 0-1 0 0,1 0 1 0 0,-1 1 0 0 0,1 0 0 0 0,-1 0-1 0 0,1 0 1 0 0,8 0 0 0 0,4 4-12 0 0,-14 1 0 0 0,-2-2 0 0 0,0 0 0 0 0,0-1 0 0 0,1 1 0 0 0,-2 0 1 0 0,1 0-1 0 0,0 0 0 0 0,0 0 0 0 0,-1 0 0 0 0,1 0 0 0 0,-1 0 1 0 0,1 1-1 0 0,-1-1 0 0 0,0 0 0 0 0,0 1 0 0 0,0-1 0 0 0,0 1 0 0 0,0-1 1 0 0,-1 1-1 0 0,1 0 0 0 0,-1-1 0 0 0,0 1 0 0 0,0 0 0 0 0,0-1 1 0 0,0 4-1 0 0,-2 4-4 0 0,0 0 0 0 0,0 0 1 0 0,-1-1-1 0 0,-7 18 0 0 0,3-12-90 0 0,0 0-1 0 0,-16 21 0 0 0,14-22-37 0 0,0 1-1 0 0,-9 18 1 0 0,12-18 30 0 0,0 1 0 0 0,1-1 0 0 0,1 1 0 0 0,1 0 0 0 0,0 0 0 0 0,0 0-1 0 0,2 0 1 0 0,0 17 0 0 0,1-26 99 0 0,1-1 0 0 0,-1 1 0 0 0,1 0 0 0 0,1 0 0 0 0,0-1 0 0 0,-1 1 0 0 0,2-1 1 0 0,-1 1-1 0 0,1-1 0 0 0,0 0 0 0 0,0 0 0 0 0,1 0 0 0 0,0-1 0 0 0,0 1 0 0 0,0-1 0 0 0,1 0 0 0 0,-1 0 0 0 0,1 0 0 0 0,0-1 0 0 0,1 0 0 0 0,10 7 0 0 0,-8-6 7 0 0,-3-2 2 0 0,-1 0 0 0 0,1-1 0 0 0,0 0 0 0 0,1 0 0 0 0,-1 0 0 0 0,0-1 0 0 0,1 1 0 0 0,-1-1 0 0 0,8 0 0 0 0,2 1 54 0 0,0-3-47 0 0,-11-2-15 0 0,-2 1 3 0 0,4-1-378 0 0,0 0 0 0 0,0-1 0 0 0,0 0 0 0 0,-1 0 0 0 0,1 0 0 0 0,-1-1 1 0 0,-1 0-1 0 0,1 0 0 0 0,4-6 0 0 0,0-4-958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244 102 11055 0 0,'0'0'506'0'0,"0"0"-10"0"0,-2 1-318 0 0,-37 54 8958 0 0,4 2-5242 0 0,12-13-3535 0 0,1 2-1 0 0,-15 50 0 0 0,3-12-174 0 0,20-52-59 0 0,-15 51 1 0 0,22-64-21 0 0,5-15 140 0 0,9-14-144 0 0,25-44-30 0 0,-1-1 1 0 0,37-97-1 0 0,-43 80 59 0 0,26-71 320 0 0,-35 105 368 0 0,33-59-1 0 0,-48 95-569 0 0,-1 2-35 0 0,0 0-18 0 0,0 0-3 0 0,2 2-19 0 0,1 0-157 0 0,-1 1-1 0 0,0-1 0 0 0,0 1 0 0 0,0-1 1 0 0,0 1-1 0 0,0 0 0 0 0,0 0 0 0 0,-1 0 1 0 0,0 0-1 0 0,1 1 0 0 0,-1-1 1 0 0,0 0-1 0 0,-1 0 0 0 0,2 7 0 0 0,0 6 41 0 0,-1 32-1 0 0,0-11 5 0 0,5 43 50 0 0,7 132 28 0 0,-13-157-239 0 0,-2 1 1 0 0,-11 61-1 0 0,13-116-390 0 0,-1 6 1110 0 0,-2-4-6177 0 0,-4-1-3811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 11975 0 0,'0'0'547'0'0,"0"0"-11"0"0,0 0 68 0 0,0 0 1556 0 0,2 1 720 0 0,4 2-1590 0 0,-1-1 0 0 0,1 0 1 0 0,-1 0-1 0 0,11 1 0 0 0,25 0 1731 0 0,46-12-2501 0 0,-24 2-252 0 0,-50 5-1134 0 0,0 0 0 0 0,14-4 0 0 0,-22 5-59 0 0,12-3-8299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11 8287 0 0,'0'0'639'0'0,"0"-2"-415"0"0,1-5 209 0 0,0 5 1685 0 0,-1 2 731 0 0,0 0 139 0 0,0 0-185 0 0,0 0-884 0 0,0 0-389 0 0,0 0-81 0 0,0 0-137 0 0,0 0-536 0 0,0 0-229 0 0,-1 3-47 0 0,-4 20 133 0 0,-4 40 0 0 0,2-9-461 0 0,0-12-129 0 0,2 0 0 0 0,2 0-1 0 0,4 74 1 0 0,3-87 117 0 0,9 34 0 0 0,-12-59-117 0 0,1 1 0 0 0,-1-1 0 0 0,1 1 0 0 0,0-1 0 0 0,0 0 0 0 0,0 0 0 0 0,1 0 0 0 0,-1 0 0 0 0,1 0 0 0 0,0 0 0 0 0,0-1 0 0 0,0 1 0 0 0,1-1 0 0 0,-1 0 0 0 0,1 0 0 0 0,0 0 0 0 0,0 0 0 0 0,0-1 0 0 0,6 3 0 0 0,-3-2-12 0 0,1 0 1 0 0,-1-1 0 0 0,1 0-1 0 0,-1 0 1 0 0,1-1 0 0 0,0 0-1 0 0,0 0 1 0 0,0-1 0 0 0,0 0-1 0 0,14-2 1 0 0,4-2-230 0 0,0-1 0 0 0,0-2 0 0 0,-1 0 1 0 0,42-19-1 0 0,-56 21-469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51 199 10135 0 0,'0'0'464'0'0,"0"-2"-9"0"0,-4-31 74 0 0,2 26 3423 0 0,2 4 1755 0 0,0 5-695 0 0,0 1-3125 0 0,-1 3-3832 0 0,-3 32 2504 0 0,2 44-1 0 0,-1 11-152 0 0,-26 122 63 0 0,24-193-507 0 0,5-20-218 0 0,0-2-87 0 0,0 0-10 0 0,12-25-1055 0 0,7-67-189 0 0,-14 58 1339 0 0,3-27 216 0 0,-1-63 0 0 0,-7 111 97 0 0,1-12 716 0 0,-1-1 1 0 0,-1 1 0 0 0,-7-33-1 0 0,8 56-288 0 0,0 2-40 0 0,0 0-10 0 0,0 0-30 0 0,0 0-125 0 0,0 0-56 0 0,0 0-13 0 0,9 13-1 0 0,25 45-187 0 0,-17-29 0 0 0,25 35 1 0 0,-7-22-22 0 0,3 0 0 0 0,70 59 0 0 0,-99-93 15 0 0,0 0-1 0 0,1-1 1 0 0,1 0 0 0 0,-1-1-1 0 0,1 0 1 0 0,0 0 0 0 0,21 6-1 0 0,-19-10-3 0 0,0-4-11 0 0,-9 0 6 0 0,0-1 0 0 0,-1 1 0 0 0,1 0 0 0 0,-1-1 0 0 0,1 0 0 0 0,-1 0 0 0 0,0 0 0 0 0,0 0 0 0 0,0 0 0 0 0,0-1 0 0 0,3-5 0 0 0,2-6 96 0 0,12-24 0 0 0,-18 32-73 0 0,6-10 59 0 0,-2 0 0 0 0,0 0 0 0 0,-1-1 0 0 0,0 1-1 0 0,-2-1 1 0 0,3-36 0 0 0,-2 0 79 0 0,1-56 43 0 0,-6 88-187 0 0,-1 0 0 0 0,0 0 0 0 0,-8-28 0 0 0,10 48-83 0 0,-11 24-2282 0 0,9-7-554 0 0,0 0-6619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13359 0 0,'0'0'1027'0'0,"0"0"-330"0"0,0 0 1103 0 0,0 0 551 0 0,0 0 106 0 0,0 0-189 0 0,0 0-903 0 0,0 0-394 0 0,0 0-78 0 0,3 0-105 0 0,-1 1-721 0 0,0 0 0 0 0,0 0 0 0 0,0 1 0 0 0,0-1 0 0 0,-1 0-1 0 0,1 1 1 0 0,0-1 0 0 0,0 1 0 0 0,-1-1 0 0 0,1 1 0 0 0,-1 0 0 0 0,0 0-1 0 0,1-1 1 0 0,-1 1 0 0 0,0 0 0 0 0,0 0 0 0 0,0 0 0 0 0,0 1 0 0 0,0 2-1 0 0,3 6-70 0 0,-2 1 0 0 0,3 19 0 0 0,-1-7 147 0 0,7 59 32 0 0,-8-55-101 0 0,1 0 0 0 0,1 0-1 0 0,11 33 1 0 0,-14-56-60 0 0,0-1 0 0 0,0 1 0 0 0,0 0 0 0 0,1-1 1 0 0,0 0-1 0 0,-1 1 0 0 0,2-1 0 0 0,-1 0 0 0 0,0-1 0 0 0,1 1 1 0 0,0 0-1 0 0,0-1 0 0 0,0 0 0 0 0,8 5 0 0 0,-9-6-4 0 0,1-1 0 0 0,0 1 0 0 0,-1-1-1 0 0,1 0 1 0 0,0 0 0 0 0,0 0 0 0 0,0 0-1 0 0,0-1 1 0 0,0 1 0 0 0,0-1 0 0 0,0 0 0 0 0,0-1-1 0 0,0 1 1 0 0,0-1 0 0 0,0 1 0 0 0,0-1-1 0 0,0 0 1 0 0,0-1 0 0 0,4-1 0 0 0,5-2-26 0 0,0-1 0 0 0,0-1 1 0 0,0 0-1 0 0,-1-1 0 0 0,0 0 0 0 0,-1 0 1 0 0,1-2-1 0 0,10-11 0 0 0,-22 21 1 0 0,6-7-456 0 0,-6 2-2687 0 0,0-4 1709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10 255 11055 0 0,'0'0'506'0'0,"0"0"-10"0"0,0 0 133 0 0,3 0 1731 0 0,35-13 6670 0 0,27-6-4692 0 0,98-13-2985 0 0,-144 27-2099 0 0,-17 4 397 0 0,0 0-873 0 0,-2 1-53 0 0</inkml:trace>
  <inkml:trace contextRef="#ctx0" brushRef="#br0" timeOffset="1">4 1 20071 0 0,'0'0'919'0'0,"0"0"-20"0"0,-1 2-577 0 0,-2 5-146 0 0,3-6-19 0 0,0 1-1 0 0,0 0 1 0 0,0-1-1 0 0,1 1 1 0 0,-1-1-1 0 0,0 1 1 0 0,1 0 0 0 0,-1-1-1 0 0,0 1 1 0 0,1-1-1 0 0,0 1 1 0 0,-1-1-1 0 0,2 2 1 0 0,0 0 312 0 0,-1-2-328 0 0,0 0-1 0 0,0 1 1 0 0,0-1-1 0 0,1 0 1 0 0,-1 0-1 0 0,1 1 1 0 0,-1-1-1 0 0,1 0 1 0 0,-1-1-1 0 0,1 1 1 0 0,-1 0-1 0 0,4 1 1 0 0,-2-1 100 0 0,2 1-124 0 0,0-1-1 0 0,0 1 0 0 0,0-1 1 0 0,-1 0-1 0 0,1-1 0 0 0,0 1 0 0 0,0-1 1 0 0,0 0-1 0 0,1 0 0 0 0,6-1 1 0 0,8-3-97 0 0,25-7 1 0 0,-21 4 29 0 0,80-21-2561 0 0,-79 22 1102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3:0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8 18631 0 0,'0'0'422'0'0,"0"0"56"0"0,0 0 33 0 0,0 0-56 0 0,0 0-181 0 0,0 0 352 0 0,0 0 187 0 0,0 0 33 0 0,0 0-35 0 0,0 0-183 0 0,-7-7 961 0 0,4 7-1416 0 0,-1 1 0 0 0,1 0 0 0 0,-1 0 0 0 0,1 0 0 0 0,-1 0 0 0 0,1 1 0 0 0,-1-1 0 0 0,1 1 0 0 0,0 0 0 0 0,0 0 0 0 0,0 0-1 0 0,0 1 1 0 0,-4 3 0 0 0,2-1-7 0 0,-1 1 0 0 0,1 0 1 0 0,-1 0-1 0 0,2 0 0 0 0,-7 11 0 0 0,6-6-133 0 0,0 1 0 0 0,0 0 1 0 0,1 0-1 0 0,1 0 0 0 0,0 0 1 0 0,1 0-1 0 0,0 1 0 0 0,1-1 1 0 0,1 1-1 0 0,0 0 0 0 0,0-1 1 0 0,1 1-1 0 0,1-1 0 0 0,0 1 1 0 0,1-1-1 0 0,0 0 0 0 0,1 0 1 0 0,8 18-1 0 0,-9-23-32 0 0,1-1 0 0 0,1 1 0 0 0,0-1 0 0 0,0 0 0 0 0,0-1 0 0 0,0 1 1 0 0,1-1-1 0 0,12 9 0 0 0,6 2 86 0 0,28 13 1 0 0,-20-11-29 0 0,-21-13-46 0 0,-1-1-1 0 0,1 1 1 0 0,0-2 0 0 0,1 0 0 0 0,-1 0-1 0 0,0-1 1 0 0,1 0 0 0 0,0-1 0 0 0,-1 0-1 0 0,23-2 1 0 0,-31 1 5 0 0,0-1-1 0 0,-1 1 0 0 0,1-1 1 0 0,0 0-1 0 0,-1 0 1 0 0,1 0-1 0 0,0 0 1 0 0,-1-1-1 0 0,0 1 1 0 0,4-3-1 0 0,23-21 127 0 0,-4 2 0 0 0,-18 19-100 0 0,0-1 0 0 0,-1-1 0 0 0,0 1 0 0 0,0-1 0 0 0,-1-1 0 0 0,1 1-1 0 0,-1-1 1 0 0,5-8 0 0 0,-7 10-24 0 0,-1 0 0 0 0,1 0 0 0 0,-1-1 0 0 0,-1 1 0 0 0,1-1-1 0 0,-1 1 1 0 0,0-1 0 0 0,0 1 0 0 0,0-1 0 0 0,-1 0 0 0 0,0 1-1 0 0,-1-11 1 0 0,0 7-5 0 0,-2-15 103 0 0,-6-24 1 0 0,7 39-86 0 0,-1 1 1 0 0,0-1-1 0 0,0 1 1 0 0,-1 0-1 0 0,0 0 0 0 0,-7-9 1 0 0,1 3-33 0 0,0 1 0 0 0,0 1 0 0 0,-2 0 1 0 0,1 0-1 0 0,-20-14 0 0 0,25 22 9 0 0,0 0 1 0 0,1 0-1 0 0,-1 1 1 0 0,-1 0-1 0 0,1 0 0 0 0,0 0 1 0 0,-1 1-1 0 0,0 0 0 0 0,1 0 1 0 0,-1 0-1 0 0,0 1 1 0 0,0 0-1 0 0,0 1 0 0 0,0-1 1 0 0,-9 2-1 0 0,-62 3-10 0 0,72-4 16 0 0,0 1 1 0 0,0 0-1 0 0,0 0 1 0 0,0 0-1 0 0,1 1 1 0 0,-1 0-1 0 0,0 0 1 0 0,1 1-1 0 0,-1-1 1 0 0,-6 5-1 0 0,-20 16-2014 0 0,4 0-6250 0 0,9-4-1327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132 0 12439 0 0,'0'0'958'0'0,"0"0"-284"0"0,0 3 1133 0 0,-2 13 3952 0 0,-4 11-2161 0 0,-1 5-1255 0 0,4-11-1825 0 0,-7 41 109 0 0,-3 97 1 0 0,12-147-605 0 0,-1 0 1 0 0,0 0-1 0 0,0 1 1 0 0,-1-2-1 0 0,-1 1 0 0 0,0 0 1 0 0,0-1-1 0 0,-10 17 1 0 0,14-27-221 0 0,-1 1-1 0 0,0-1 1 0 0,0 1 0 0 0,1-1 0 0 0,-1 1 0 0 0,0-1-1 0 0,0 0 1 0 0,0 1 0 0 0,-1-1 0 0 0,1 0 0 0 0,0 0-1 0 0,0 0 1 0 0,-1 0 0 0 0,1 0 0 0 0,0 0 0 0 0,-1 0-1 0 0,1 0 1 0 0,-1-1 0 0 0,1 1 0 0 0,-1-1 0 0 0,0 1-1 0 0,1-1 1 0 0,-1 1 0 0 0,0-1 0 0 0,1 0 0 0 0,-1 0-1 0 0,0 0 1 0 0,1 0 0 0 0,-4 0 0 0 0,-8-4-1138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74 14279 0 0,'0'0'655'0'0,"0"0"-12"0"0,0 0-77 0 0,0 0 1209 0 0,0 0 576 0 0,0 0 118 0 0,0 0-235 0 0,0 0-1082 0 0,0 0-472 0 0,2 0-96 0 0,212-47 1922 0 0,-194 40-2440 0 0,1 2 1 0 0,0 0-1 0 0,-1 1 1 0 0,2 2-1 0 0,-1 0 1 0 0,22 1-1 0 0,-37 2-474 0 0,1 1 1 0 0,-1-1-1 0 0,1 1 1 0 0,-1 1-1 0 0,0-1 0 0 0,0 1 1 0 0,9 5-1 0 0,-3-1-450 0 0,-10-6-687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17 11055 0 0,'0'0'852'0'0,"0"0"-170"0"0,0 0 1368 0 0,-1 2 660 0 0,-1 3-1989 0 0,0 0 1 0 0,0 0 0 0 0,1 0-1 0 0,0 0 1 0 0,0 0 0 0 0,0 0-1 0 0,1 0 1 0 0,0 0 0 0 0,0 0-1 0 0,0 1 1 0 0,1 6 0 0 0,3 8-41 0 0,8 32 0 0 0,-3-19 147 0 0,28 98 136 0 0,-24-88-820 0 0,-9-29-131 0 0,0 1 8 0 0,1-1 0 0 0,10 21 0 0 0,-15-34-13 0 0,0-1-1 0 0,0 0 1 0 0,1 1 0 0 0,-1-1 0 0 0,0 1-1 0 0,0-1 1 0 0,0 0 0 0 0,1 1-1 0 0,-1-1 1 0 0,0 0 0 0 0,0 1 0 0 0,1-1-1 0 0,-1 0 1 0 0,0 1 0 0 0,1-1-1 0 0,-1 0 1 0 0,0 0 0 0 0,1 1-1 0 0,-1-1 1 0 0,0 0 0 0 0,1 0 0 0 0,-1 0-1 0 0,1 1 1 0 0,-1-1 0 0 0,0 0-1 0 0,1 0 1 0 0,-1 0 0 0 0,1 0 0 0 0,-1 0-1 0 0,0 0 1 0 0,1 0 0 0 0,-1 0-1 0 0,1 0 1 0 0,0-1-2 0 0,1 1-1 0 0,-1-1 1 0 0,0 1-1 0 0,0-1 1 0 0,0 0-1 0 0,0 1 1 0 0,0-1 0 0 0,-1 0-1 0 0,1 0 1 0 0,0 0-1 0 0,1-2 1 0 0,2-3-6 0 0,0 0 1 0 0,0 0-1 0 0,3-10 1 0 0,0 0 31 0 0,-1 0 0 0 0,0-1 0 0 0,5-30 0 0 0,1-10 23 0 0,-7 37-56 0 0,4-34 0 0 0,-8 47-9 0 0,1 6-12 0 0,2 12-25 0 0,0 1 54 0 0,15 37-7 0 0,5 9 0 0 0,24 33 0 0 0,-40-79 12 0 0,3 1 72 0 0,-7-12-71 0 0,2 2 102 0 0,-3-2-82 0 0,-1 0 1 0 0,1 0-1 0 0,-1-1 1 0 0,1 1-1 0 0,-1-1 0 0 0,1 1 1 0 0,0-1-1 0 0,-1 0 1 0 0,1 0-1 0 0,0 0 0 0 0,-1 0 1 0 0,1 0-1 0 0,-1-1 1 0 0,1 1-1 0 0,0-1 0 0 0,-1 0 1 0 0,1 0-1 0 0,-1 0 1 0 0,0 0-1 0 0,1 0 0 0 0,-1 0 1 0 0,5-4-1 0 0,2-1 60 0 0,0-1 0 0 0,0 0 0 0 0,0 0-1 0 0,9-11 1 0 0,-7 4-25 0 0,0 0 0 0 0,-1-1 0 0 0,0 1-1 0 0,-1-2 1 0 0,-1 1 0 0 0,-1-2 0 0 0,9-25 0 0 0,0-10-28 0 0,9-59 1 0 0,-15 54-2917 0 0,-9 55-4274 0 0,-1 2-2264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115 260 11519 0 0,'0'0'887'0'0,"0"0"-182"0"0,0 0 1409 0 0,0 0 676 0 0,0 0 140 0 0,-2 1-257 0 0,0-1-2439 0 0,1 2 0 0 0,-1-1 1 0 0,1 0-1 0 0,-1 0 1 0 0,1 0-1 0 0,-1 1 0 0 0,1-1 1 0 0,0 0-1 0 0,0 1 0 0 0,-1 0 1 0 0,1-1-1 0 0,0 1 0 0 0,1 0 1 0 0,-1-1-1 0 0,0 1 0 0 0,0 0 1 0 0,1 0-1 0 0,-1 0 0 0 0,1-1 1 0 0,-1 4-1 0 0,-1 3-209 0 0,0 1 0 0 0,1-1 0 0 0,-1 14 0 0 0,2 11 4 0 0,2 0 1 0 0,8 43-1 0 0,-7-61-18 0 0,1 0 1 0 0,0 0-1 0 0,1 0 0 0 0,0 0 1 0 0,2-1-1 0 0,0 0 0 0 0,9 14 1 0 0,-15-26 5 0 0,0 0 0 0 0,0 0 0 0 0,0-1 0 0 0,0 1 0 0 0,1-1 1 0 0,-1 1-1 0 0,1-1 0 0 0,-1 1 0 0 0,1-1 0 0 0,-1 0 0 0 0,1 0 0 0 0,0 0 1 0 0,0 0-1 0 0,0 0 0 0 0,-1 0 0 0 0,1 0 0 0 0,0 0 0 0 0,0-1 0 0 0,0 1 1 0 0,0-1-1 0 0,0 0 0 0 0,3 1 0 0 0,-2-2 24 0 0,0 1 0 0 0,0-1-1 0 0,0 0 1 0 0,0 0 0 0 0,0 0 0 0 0,0 0 0 0 0,0 0-1 0 0,0-1 1 0 0,0 1 0 0 0,0-1 0 0 0,-1 0-1 0 0,1 0 1 0 0,3-3 0 0 0,10-9 93 0 0,-1-1 0 0 0,0-1 0 0 0,-1 0 0 0 0,-1-1 0 0 0,0 0 0 0 0,-2-1 0 0 0,0 0 0 0 0,0-1 0 0 0,-2-1 0 0 0,0 1 0 0 0,7-29 0 0 0,-12 33-104 0 0,0-1 0 0 0,-1 1 0 0 0,-1-1 0 0 0,0 1 0 0 0,-1-1 0 0 0,-1 0 0 0 0,0 0 0 0 0,-1 1 0 0 0,-1-1 0 0 0,-1 0 0 0 0,0 1 0 0 0,-1 0 0 0 0,0-1-1 0 0,-1 1 1 0 0,-1 1 0 0 0,-9-17 0 0 0,10 22-28 0 0,0 0-1 0 0,-1 1 0 0 0,0 0 1 0 0,-1 0-1 0 0,0 0 0 0 0,0 1 0 0 0,-1-1 1 0 0,-14-9-1 0 0,18 14-1 0 0,0 0 0 0 0,-1 1 0 0 0,1 0 0 0 0,-1-1 0 0 0,0 1 0 0 0,0 1 0 0 0,0-1 0 0 0,0 1 0 0 0,0 0-1 0 0,0 0 1 0 0,0 0 0 0 0,0 1 0 0 0,0 0 0 0 0,0 0 0 0 0,-1 0 0 0 0,1 1 0 0 0,0 0 0 0 0,0-1 0 0 0,-6 3 0 0 0,2 1-5 0 0,1 0 0 0 0,-1 0-1 0 0,1 0 1 0 0,-1 1 0 0 0,1 0 0 0 0,1 1 0 0 0,-1 0-1 0 0,1 0 1 0 0,0 1 0 0 0,1 0 0 0 0,-1 0 0 0 0,-6 10-1 0 0,3-3-746 0 0,1 0 0 0 0,-8 18 0 0 0,8-13-3489 0 0,-7 25 1 0 0,4-8-4859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1 235 6911 0 0,'0'0'528'0'0,"0"0"170"0"0,0 0 1974 0 0,0 2 900 0 0,11 76 6078 0 0,-1 42-6627 0 0,5 37-2917 0 0,-4-85 9 0 0,-11-70 25 0 0,0-2 28 0 0,0 0 0 0 0,0 0 13 0 0,0 0 55 0 0,0 0 20 0 0,7-16 352 0 0,-1 5-434 0 0,6-29 218 0 0,-1 0 0 0 0,9-70 0 0 0,8-35-15 0 0,-20 115-288 0 0,31-95 279 0 0,-33 110-321 0 0,0 1-1 0 0,1-1 1 0 0,1 1 0 0 0,0 0 0 0 0,20-24-1 0 0,-25 34-34 0 0,0 1 0 0 0,1 0 0 0 0,-1-1-1 0 0,1 2 1 0 0,0-1 0 0 0,-1 0 0 0 0,1 1-1 0 0,1-1 1 0 0,-1 1 0 0 0,0 0 0 0 0,0 0-1 0 0,1 1 1 0 0,-1-1 0 0 0,1 1 0 0 0,7-1-1 0 0,0 4 43 0 0,-10-1-54 0 0,1 0 1 0 0,0 0 0 0 0,-1 1 0 0 0,1-1-1 0 0,-1 1 1 0 0,0-1 0 0 0,1 1 0 0 0,-1 0-1 0 0,0 0 1 0 0,0 0 0 0 0,0 0-1 0 0,0 0 1 0 0,0 0 0 0 0,-1 1 0 0 0,3 4-1 0 0,-2-3 1 0 0,0 0-1 0 0,-1 0 1 0 0,1 1-1 0 0,-1-1 0 0 0,0 1 1 0 0,-1-1-1 0 0,1 1 1 0 0,-1-1-1 0 0,0 6 0 0 0,-1 6-3 0 0,-1 0 0 0 0,-1-1-1 0 0,-1 1 1 0 0,-8 24-1 0 0,-9 21-456 0 0,-38 75-1 0 0,56-129 443 0 0,0 0 0 0 0,1 1 1 0 0,-1-1-1 0 0,2 1 0 0 0,-1-1 0 0 0,1 1 0 0 0,0 0 1 0 0,0-1-1 0 0,2 17 0 0 0,-1-18 14 0 0,1 1 0 0 0,0-1 0 0 0,0 1 0 0 0,1-1 0 0 0,0 0 0 0 0,0 0 0 0 0,0 1 0 0 0,1-1 0 0 0,0-1 1 0 0,0 1-1 0 0,0 0 0 0 0,5 5 0 0 0,0-3 23 0 0,-1 0 1 0 0,1-1-1 0 0,0 0 1 0 0,1 0-1 0 0,0-1 1 0 0,0 0 0 0 0,0 0-1 0 0,1-1 1 0 0,0 0-1 0 0,15 4 1 0 0,-7-3 21 0 0,-1-2 0 0 0,1 0 0 0 0,-1-1 0 0 0,1-1 0 0 0,28 0 0 0 0,-42-2-163 0 0,0-1 1 0 0,1 0-1 0 0,-1 0 1 0 0,0 0-1 0 0,0 0 0 0 0,0-1 1 0 0,0 0-1 0 0,0 1 0 0 0,-1-2 1 0 0,1 1-1 0 0,0 0 1 0 0,-1-1-1 0 0,4-3 0 0 0,2-2-1551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 14743 0 0,'0'0'1136'0'0,"0"0"-366"0"0,0 0 1240 0 0,0 0 622 0 0,-1 2 120 0 0,-2 5-1890 0 0,0 0 0 0 0,0 1 0 0 0,1-1 0 0 0,0 1-1 0 0,-2 8 1 0 0,3-2-692 0 0,0-1-1 0 0,1 1 1 0 0,0-1-1 0 0,3 21 1 0 0,47 255 975 0 0,-47-265-995 0 0,-1-14-24 0 0,-1 1 0 0 0,7 19 0 0 0,-7-28-43 0 0,1-1-61 0 0,0 0 1 0 0,0 0-1 0 0,0-1 1 0 0,0 1-1 0 0,0 0 1 0 0,0-1-1 0 0,1 0 1 0 0,2 1-1 0 0,-2-1-12 0 0,0-1 1 0 0,1 1-1 0 0,-1-1 0 0 0,0 0 0 0 0,0 0 0 0 0,1 0 0 0 0,-1-1 0 0 0,0 1 1 0 0,0-1-1 0 0,3-1 0 0 0,29-23 65 0 0,-27 20-48 0 0,17-15 12 0 0,-2-1 1 0 0,-1 0-1 0 0,0-2 1 0 0,-2 0-1 0 0,-1-2 1 0 0,17-27-1 0 0,2-14 90 0 0,40-94-1 0 0,-72 146-128 0 0,-6 8 0 0 0,-3 7 0 0 0,-4 4 0 0 0,-7 9-96 0 0,0 0 0 0 0,0 0 0 0 0,2 2 0 0 0,-19 25 0 0 0,12-15 28 0 0,-11 12 16 0 0,9-12 25 0 0,1 2 0 0 0,-20 34 0 0 0,35-52 26 0 0,1-1 1 0 0,0 1-1 0 0,0 0 1 0 0,1 1-1 0 0,0-1 1 0 0,0 0-1 0 0,1 1 1 0 0,1-1-1 0 0,0 1 1 0 0,0 0-1 0 0,1 0 1 0 0,0 10-1 0 0,2-12 6 0 0,-1-1-1 0 0,1 0 1 0 0,1 0 0 0 0,-1 1-1 0 0,1-1 1 0 0,0-1 0 0 0,1 1 0 0 0,0 0-1 0 0,0-1 1 0 0,0 0 0 0 0,1 0-1 0 0,6 7 1 0 0,-2-4 50 0 0,0 0 1 0 0,1 0-1 0 0,0-1 0 0 0,1 0 0 0 0,0-1 1 0 0,14 8-1 0 0,82 32-14 0 0,-51-28 71 0 0,-55-18-366 0 0,10 8-2561 0 0,-4-1-7837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128 114 11311 0 0,'0'0'522'0'0,"0"0"-13"0"0,-2 1-210 0 0,-6 7 448 0 0,2-2-64 0 0,0 0 0 0 0,0 0 0 0 0,1 1 1 0 0,0-1-1 0 0,-7 12 0 0 0,7-7-432 0 0,1 1 0 0 0,0-1 1 0 0,0 1-1 0 0,1 0 0 0 0,1 0 0 0 0,0 0 0 0 0,0 0 0 0 0,2 0 0 0 0,-1 0 0 0 0,2 1 0 0 0,2 20 1 0 0,-2-26-190 0 0,1-1 1 0 0,-1 0 0 0 0,1 0-1 0 0,0 1 1 0 0,1-2 0 0 0,0 1-1 0 0,0 0 1 0 0,0 0 0 0 0,1-1-1 0 0,-1 1 1 0 0,1-1 0 0 0,6 6-1 0 0,-4-5-22 0 0,0-1 0 0 0,0 1-1 0 0,1-1 1 0 0,0 0-1 0 0,0-1 1 0 0,0 1-1 0 0,0-1 1 0 0,1-1 0 0 0,8 4-1 0 0,1-1 15 0 0,1 0 0 0 0,0-1 0 0 0,0-1 1 0 0,0-1-1 0 0,0 0 0 0 0,37 0 0 0 0,-42-4-11 0 0,0 0 0 0 0,0-1 0 0 0,-1 0 1 0 0,1-1-1 0 0,0-1 0 0 0,-1 0 0 0 0,0-1 0 0 0,21-10 1 0 0,-24 10 18 0 0,-1 0 0 0 0,0-1 0 0 0,0 0 0 0 0,-1 0 1 0 0,0-1-1 0 0,0 0 0 0 0,0 0 0 0 0,-1-1 0 0 0,0 0 1 0 0,-1 0-1 0 0,1 0 0 0 0,4-12 0 0 0,-3 6 51 0 0,-2 0 0 0 0,1-1 0 0 0,-2 0 0 0 0,0 0-1 0 0,-1-1 1 0 0,0 1 0 0 0,-1-1 0 0 0,-1 1 0 0 0,-1-26 0 0 0,0 34-44 0 0,-1-1 0 0 0,0 0-1 0 0,0 0 1 0 0,-1 1 0 0 0,0-1 0 0 0,-1 1 0 0 0,1 0 0 0 0,-1 0 0 0 0,-1-1 0 0 0,1 2 0 0 0,-1-1 0 0 0,-1 0 0 0 0,1 1 0 0 0,-1 0 0 0 0,0 0-1 0 0,0 0 1 0 0,-1 1 0 0 0,0 0 0 0 0,0 0 0 0 0,-13-8 0 0 0,7 7 4 0 0,-1 0 0 0 0,0 1 1 0 0,0 0-1 0 0,0 1 0 0 0,0 1 0 0 0,-1 0 0 0 0,1 1 0 0 0,-1 0 0 0 0,0 1 0 0 0,0 1 1 0 0,0 0-1 0 0,-16 3 0 0 0,8 0-78 0 0,0 0 0 0 0,0 2 0 0 0,0 1 0 0 0,1 1 0 0 0,0 0 0 0 0,-36 19 0 0 0,42-18-142 0 0,-1 1 0 0 0,2 0 0 0 0,-22 19-1 0 0,31-24-167 0 0,0 1-1 0 0,1-1 1 0 0,0 1-1 0 0,0 0 1 0 0,0 1-1 0 0,0-1 1 0 0,1 1-1 0 0,0-1 1 0 0,0 1-1 0 0,1 0 1 0 0,0 0-1 0 0,-3 13 0 0 0,1 2-2403 0 0,3-1-4515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152 48 7831 0 0,'0'0'603'0'0,"-1"-1"-396"0"0,-5 0 320 0 0,0 0 0 0 0,0 0 0 0 0,0 1 0 0 0,-9-1 0 0 0,12 2-180 0 0,0-1-1 0 0,0 1 1 0 0,0 0-1 0 0,0 0 0 0 0,0 0 1 0 0,0 0-1 0 0,0 0 0 0 0,0 1 1 0 0,1-1-1 0 0,-1 1 0 0 0,-2 2 1 0 0,-2 1-126 0 0,1 0 0 0 0,0 1 1 0 0,1 0-1 0 0,-1 0 0 0 0,1 1 1 0 0,0-1-1 0 0,1 1 1 0 0,0 0-1 0 0,0 0 0 0 0,0 0 1 0 0,1 1-1 0 0,0 0 0 0 0,0-1 1 0 0,1 1-1 0 0,0 0 0 0 0,-1 8 1 0 0,2-1-95 0 0,0-1 1 0 0,0 0-1 0 0,2 0 1 0 0,-1 1-1 0 0,2-1 1 0 0,0 0-1 0 0,1 0 1 0 0,6 20-1 0 0,0-7 290 0 0,18 38 0 0 0,-20-53-299 0 0,-1 0 1 0 0,1 0-1 0 0,1-1 0 0 0,0 0 1 0 0,13 13-1 0 0,-16-19-101 0 0,0 0-1 0 0,0-1 1 0 0,1 1 0 0 0,0-1-1 0 0,0-1 1 0 0,0 1 0 0 0,1-1-1 0 0,-1 0 1 0 0,1 0-1 0 0,-1 0 1 0 0,1-1 0 0 0,0 0-1 0 0,0-1 1 0 0,0 0 0 0 0,0 0-1 0 0,0 0 1 0 0,14-1 0 0 0,-13-1-8 0 0,0 0 1 0 0,-1 0 0 0 0,1-1 0 0 0,0 0-1 0 0,-1-1 1 0 0,1 0 0 0 0,-1 0 0 0 0,0-1 0 0 0,0 1-1 0 0,0-2 1 0 0,0 1 0 0 0,-1-1 0 0 0,0 0 0 0 0,0 0-1 0 0,11-12 1 0 0,-6 4 50 0 0,0-2 0 0 0,-1 1 0 0 0,-1-1 0 0 0,0-1 0 0 0,-1 0 0 0 0,-1 0 0 0 0,0-1 0 0 0,6-25 0 0 0,-6 16 97 0 0,-2-1 1 0 0,-1 1-1 0 0,-1-1 0 0 0,-2-53 1 0 0,-1 73-108 0 0,-1-1 1 0 0,0 1-1 0 0,0 0 1 0 0,0-1-1 0 0,-1 1 1 0 0,0 0-1 0 0,-1 0 1 0 0,0 0-1 0 0,0 1 1 0 0,0-1-1 0 0,-8-11 1 0 0,8 14-16 0 0,0 1 0 0 0,-1-1-1 0 0,1 1 1 0 0,-1-1 0 0 0,0 1 0 0 0,0 0 0 0 0,0 1 0 0 0,0-1-1 0 0,0 1 1 0 0,-1-1 0 0 0,1 1 0 0 0,-1 1 0 0 0,0-1 0 0 0,1 0-1 0 0,-1 1 1 0 0,0 0 0 0 0,0 1 0 0 0,-8-1 0 0 0,3 1-14 0 0,-1 0 0 0 0,1 1 0 0 0,-1 1 0 0 0,1 0 0 0 0,0 0 0 0 0,0 1 0 0 0,0 0 0 0 0,0 1 0 0 0,-10 5 0 0 0,2 0-370 0 0,1 1 1 0 0,0 0-1 0 0,-30 25 1 0 0,9 3-3272 0 0,22-20-3811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137 247 14943 0 0,'0'0'687'0'0,"0"0"-16"0"0,-2 0-431 0 0,-3 0-89 0 0,0 1 0 0 0,0-1 0 0 0,0 1 1 0 0,0 0-1 0 0,0 0 0 0 0,1 0 0 0 0,-1 1 1 0 0,0-1-1 0 0,1 1 0 0 0,-1 0 0 0 0,1 1 1 0 0,-1-1-1 0 0,1 1 0 0 0,0 0 0 0 0,0 0 1 0 0,1 0-1 0 0,-1 1 0 0 0,0-1 0 0 0,1 1 1 0 0,0 0-1 0 0,0 0 0 0 0,0 0 0 0 0,0 0 1 0 0,1 0-1 0 0,0 1 0 0 0,0-1 0 0 0,0 1 1 0 0,0-1-1 0 0,1 1 0 0 0,-1 0 0 0 0,0 7 1 0 0,1-2-89 0 0,0 1 1 0 0,1 0 0 0 0,0 0 0 0 0,1 0-1 0 0,0 0 1 0 0,0 0 0 0 0,1 0 0 0 0,1 0 0 0 0,0-1-1 0 0,5 12 1 0 0,-5-14-10 0 0,1-1-1 0 0,0 0 1 0 0,0 0-1 0 0,1 0 1 0 0,0 0 0 0 0,0-1-1 0 0,0 0 1 0 0,1 0-1 0 0,0 0 1 0 0,0-1-1 0 0,0 0 1 0 0,1 0 0 0 0,0-1-1 0 0,10 6 1 0 0,-10-7-23 0 0,0 0 0 0 0,0-1 0 0 0,0 1 0 0 0,0-1 0 0 0,1-1 0 0 0,-1 1 0 0 0,1-1 0 0 0,-1-1 0 0 0,1 1 0 0 0,0-1 0 0 0,-1-1 0 0 0,1 1 0 0 0,-1-1 1 0 0,1-1-1 0 0,-1 1 0 0 0,14-6 0 0 0,-11 3-14 0 0,-1 0 0 0 0,0-1 0 0 0,0 0 0 0 0,0 0 0 0 0,0-1 0 0 0,-1 0 0 0 0,0-1 0 0 0,-1 1 0 0 0,1-2 0 0 0,-1 1 0 0 0,-1-1 0 0 0,7-9 0 0 0,-3 2 127 0 0,0-1 0 0 0,-1-1-1 0 0,-1 1 1 0 0,0-1 0 0 0,-1-1 0 0 0,-1 1-1 0 0,4-21 1 0 0,-8 27-42 0 0,0-1 0 0 0,-1 1 0 0 0,0 0 1 0 0,-1 0-1 0 0,0 0 0 0 0,-1 0 0 0 0,0-1 0 0 0,-1 1 0 0 0,0 0 1 0 0,-1 0-1 0 0,0 1 0 0 0,-1-1 0 0 0,-4-10 0 0 0,0 6-7 0 0,0 0 0 0 0,0 1-1 0 0,-2 0 1 0 0,0 0 0 0 0,0 1-1 0 0,-1 1 1 0 0,-18-17 0 0 0,23 24-81 0 0,1 0 0 0 0,-1 1 0 0 0,0 0-1 0 0,0 0 1 0 0,-1 1 0 0 0,1-1 0 0 0,-1 1 0 0 0,0 1 0 0 0,0-1 0 0 0,0 1 0 0 0,0 0 0 0 0,0 1 0 0 0,0 0 0 0 0,-1 0 0 0 0,1 0-1 0 0,0 1 1 0 0,-1 0 0 0 0,1 1 0 0 0,-10 1 0 0 0,7 0-33 0 0,1 1-1 0 0,-1-1 0 0 0,1 2 1 0 0,0 0-1 0 0,0 0 1 0 0,1 0-1 0 0,-1 1 1 0 0,1 0-1 0 0,0 1 1 0 0,0 0-1 0 0,-12 12 0 0 0,12-9-527 0 0,1 0-1 0 0,0 0 0 0 0,1 0 0 0 0,0 1 0 0 0,0 0 0 0 0,1 0 0 0 0,0 0 1 0 0,1 1-1 0 0,-6 20 0 0 0,3 3-7415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0 10591 0 0,'0'0'819'0'0,"-2"3"-534"0"0,-10 16 1808 0 0,-17 33 0 0 0,25-43-1612 0 0,0-1 0 0 0,1 1 0 0 0,0 1-1 0 0,1-1 1 0 0,0 0 0 0 0,-2 19 0 0 0,4-24-396 0 0,-1 6 24 0 0,1 0-1 0 0,0-1 0 0 0,0 1 1 0 0,1 0-1 0 0,0 0 0 0 0,1-1 1 0 0,3 14-1 0 0,1-6-29 0 0,1-1 0 0 0,0 0 0 0 0,1 0 0 0 0,12 18 0 0 0,-15-27-54 0 0,-1-1 0 0 0,2 0 0 0 0,-1 0 0 0 0,1 0 0 0 0,-1-1-1 0 0,2 0 1 0 0,-1 0 0 0 0,0 0 0 0 0,1-1 0 0 0,0 0 0 0 0,13 6 0 0 0,-10-6 30 0 0,1-1 1 0 0,-1 0-1 0 0,1 0 1 0 0,20 2-1 0 0,-26-5-1 0 0,0 1-1 0 0,0-2 1 0 0,1 1-1 0 0,-1 0 1 0 0,0-1-1 0 0,0 0 1 0 0,0 0-1 0 0,0-1 1 0 0,0 0-1 0 0,0 1 1 0 0,0-2-1 0 0,5-2 1 0 0,-3 1 33 0 0,-1 0-1 0 0,0-1 1 0 0,-1 0 0 0 0,1 0 0 0 0,-1 0 0 0 0,0 0 0 0 0,0-1-1 0 0,0 0 1 0 0,-1 0 0 0 0,0 0 0 0 0,0-1 0 0 0,-1 1-1 0 0,0-1 1 0 0,0 0 0 0 0,0 0 0 0 0,-1 0 0 0 0,0 0 0 0 0,0-1-1 0 0,-1 1 1 0 0,0 0 0 0 0,0-1 0 0 0,-1 1 0 0 0,0-1-1 0 0,-1-7 1 0 0,0 2-14 0 0,-1 1 0 0 0,0 0-1 0 0,-1 0 1 0 0,0 0 0 0 0,-1 1-1 0 0,-1-1 1 0 0,1 1 0 0 0,-2 0-1 0 0,0 0 1 0 0,0 1 0 0 0,-1-1-1 0 0,0 1 1 0 0,-16-17 0 0 0,15 19-29 0 0,0 0 1 0 0,-1 1 0 0 0,1 0-1 0 0,-2 0 1 0 0,-17-10-1 0 0,23 15-50 0 0,0 1 0 0 0,0-1 0 0 0,0 1-1 0 0,0 0 1 0 0,0 0 0 0 0,0 0 0 0 0,0 1-1 0 0,-1-1 1 0 0,1 1 0 0 0,0 0 0 0 0,0 0-1 0 0,0 1 1 0 0,0-1 0 0 0,0 1 0 0 0,-1 0-1 0 0,1 0 1 0 0,0 0 0 0 0,0 0 0 0 0,-4 3-1 0 0,-7 4-903 0 0,-18 12 0 0 0,10-3-203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19.615"/>
    </inkml:context>
    <inkml:brush xml:id="br0">
      <inkml:brushProperty name="width" value="0.1" units="cm"/>
      <inkml:brushProperty name="height" value="0.6" units="cm"/>
      <inkml:brushProperty name="color" value="#33CCFF"/>
      <inkml:brushProperty name="inkEffects" value="pencil"/>
    </inkml:brush>
  </inkml:definitions>
  <inkml:trace contextRef="#ctx0" brushRef="#br0">226 70 2759 200902 57427,'-2'-3'272'0'0,"-3"-4"-272"0"0,-3-2 2480 0 0,0-1 3504 0 0,0 0-2920 0 0,1 1-1928 0 0,1 1-384 0 0,2 2-80 0 0,1 1 360 0 0,2 3-424 0 0,-1 1-24 0 0,-2 5-24 0 0,-2 2-280 0 0,0 3-96 0 0,-2 3-24 0 0,-1 1 0 0 0,-3 5 128 0 0,-2 5-40 0 0,-3 4 8 0 0,-2 4 32 0 0,0 0-48 0 0,2-4-144 0 0,4-6-8 0 0,5-7 0 0 0,2-6-88 0 0,4-4 0 0 0,4-4 0 0 0,6-7 64 0 0,6-8 0 0 0,5-8-64 0 0,3-5 64 0 0,0-1-64 0 0,-2 2 0 0 0,-3 3 0 0 0,-4 5 0 0 0,-5 6 72 0 0,-3 5 16 0 0,-4 5-24 0 0,-3 5 0 0 0,-6 7 64 0 0,-4 9-32 0 0,-6 8 64 0 0,-1 3-64 0 0,-1 1 0 0 0,0 1 0 0 0,0 2-16 0 0,3-2 0 0 0,3-6-80 0 0,5-7 0 0 0,6-7 0 0 0,7-7 104 0 0,8-9 176 0 0,9-8-136 0 0,3-6-296 0 0,1-1 32 0 0,2-2 8 0 0,-2 2 112 0 0,-3 2 0 0 0,-3 2 0 0 0,-4 4 0 0 0,-4 4 0 0 0,-5 5 168 0 0,-2 8-96 0 0,-5 7 0 0 0,-5 8 8 0 0,-3 7-16 0 0,-4 4 32 0 0,-2 3-192 0 0,1-1 96 0 0,3-6 0 0 0,3-7 0 0 0,3-6-72 0 0,2-4 72 0 0,2-5 0 0 0,1-3-72 0 0,0-2 72 0 0,4-1 0 0 0,3 0-64 0 0,2-2 64 0 0,3-2-96 0 0,4-3 232 0 0,-1-1-136 0 0,0 0 64 0 0,-3 1-64 0 0,-3 1 0 0 0,-3 0-88 0 0,-1 1 88 0 0,-1 1 64 0 0,-3-3 24 0 0,0-1 8 0 0,-3-3-32 0 0,1-1-64 0 0,-2-3 0 0 0,2-1-96 0 0,1-3 24 0 0,1-2 72 0 0,1 0 0 0 0,0 2 0 0 0,0 3 0 0 0,-1 5 0 0 0,0 2 0 0 0,-2 4 0 0 0,1 2 0 0 0,-2 2 64 0 0,-2 1 104 0 0,-1 0-8 0 0,-4 1-16 0 0,-4 3-48 0 0,-2 0 72 0 0,0 0 56 0 0,-1-1-48 0 0,2-1-88 0 0,1-1-88 0 0,2-3 88 0 0,1-2-8 0 0,2-4-16 0 0,0-4-64 0 0,3-1 0 0 0,1 3 0 0 0,1 0-136 0 0,2 4-928 0 0,0 0-1312 0 0,1 2-19711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3:0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28 14023 0 0,'0'0'639'0'0,"0"0"-10"0"0,-3-12-495 0 0,2 8 6967 0 0,1 3-6935 0 0,0 1 0 0 0,0-1 0 0 0,0 1 0 0 0,0-1 1 0 0,0 1-1 0 0,0-1 0 0 0,0 1 0 0 0,-1-1 0 0 0,1 1 0 0 0,0-1 1 0 0,0 1-1 0 0,-1-1 0 0 0,1 1 0 0 0,0-1 0 0 0,-1 1 0 0 0,1 0 1 0 0,0-1-1 0 0,-1 1 0 0 0,1 0 0 0 0,-1-1 0 0 0,1 1 0 0 0,0 0 1 0 0,-1-1-1 0 0,1 1 0 0 0,-1 0 0 0 0,1 0 0 0 0,-1 0 0 0 0,1-1 1 0 0,-1 1-1 0 0,0 0 0 0 0,-19 6 1602 0 0,19-6-1895 0 0,-12 6 349 0 0,0 0-1 0 0,0 1 1 0 0,1 1 0 0 0,-16 12 0 0 0,20-13-207 0 0,1-1 0 0 0,1 1 0 0 0,-1 1 1 0 0,1-1-1 0 0,1 1 0 0 0,-1 0 0 0 0,1 1 0 0 0,1-1 0 0 0,-1 1 0 0 0,1 0 0 0 0,1 0 1 0 0,0 0-1 0 0,0 0 0 0 0,1 1 0 0 0,0-1 0 0 0,0 1 0 0 0,1-1 0 0 0,1 1 1 0 0,0 0-1 0 0,0-1 0 0 0,0 1 0 0 0,5 17 0 0 0,-2-15-15 0 0,1 0 0 0 0,0 0 0 0 0,12 21 0 0 0,-10-22 0 0 0,1 0 0 0 0,0-1 0 0 0,1 1 0 0 0,0-2 0 0 0,0 1 0 0 0,1-1 0 0 0,1-1 0 0 0,-1 0 0 0 0,1 0 0 0 0,1 0 0 0 0,0-2 0 0 0,0 1 0 0 0,0-1 0 0 0,15 5 0 0 0,54 18 0 0 0,-67-25 0 0 0,-1-1 0 0 0,1 0 0 0 0,0-1 0 0 0,20 0 0 0 0,-30-1 5 0 0,0-1 0 0 0,0 0-1 0 0,1-1 1 0 0,-1 1 0 0 0,0-1-1 0 0,0 1 1 0 0,0-1 0 0 0,0 0 0 0 0,0 0-1 0 0,0 0 1 0 0,4-3 0 0 0,18-6 70 0 0,-8 3-24 0 0,-6 4-25 0 0,3 0-16 0 0,-8 1 12 0 0,0 0 1 0 0,0-1-1 0 0,0 1 1 0 0,0-1-1 0 0,0 0 1 0 0,0-1-1 0 0,-1 1 1 0 0,0-1-1 0 0,1 0 1 0 0,-1-1-1 0 0,-1 1 1 0 0,1-1-1 0 0,-1 0 1 0 0,0 0-1 0 0,0 0 1 0 0,0-1-1 0 0,-1 1 1 0 0,1-1-1 0 0,-1 0 1 0 0,-1 0-1 0 0,1 0 1 0 0,1-8-1 0 0,-1 3 13 0 0,-1 1-1 0 0,-1-1 1 0 0,0 1 0 0 0,0-1-1 0 0,-1 0 1 0 0,0 1 0 0 0,-1-1-1 0 0,-3-14 1 0 0,0 4 37 0 0,-2 1 0 0 0,0-1 0 0 0,-11-23 0 0 0,14 37-65 0 0,-1 1 0 0 0,0-1 0 0 0,0 1 0 0 0,0 0 1 0 0,-1 0-1 0 0,0 0 0 0 0,0 0 0 0 0,-12-8 0 0 0,1 1 14 0 0,-1 1 1 0 0,-19-9-1 0 0,30 17-53 0 0,-1 1 1 0 0,0 1-1 0 0,0-1 0 0 0,-1 1 1 0 0,1 0-1 0 0,0 1 0 0 0,-1 0 0 0 0,1 0 1 0 0,-1 0-1 0 0,1 1 0 0 0,-1 0 1 0 0,1 1-1 0 0,-1 0 0 0 0,-10 2 1 0 0,-5 2-177 0 0,1 2 0 0 0,0 1 0 0 0,-29 13 0 0 0,32-12-2416 0 0,2 2-7629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6 4143 0 0,'0'0'319'0'0,"-1"-1"-210"0"0,-4-4 253 0 0,13 11 14444 0 0,11 5-10151 0 0,31 20-6909 0 0,-33-19 3945 0 0,163 93-412 0 0,9 8-325 0 0,152 98-326 0 0,-274-173-606 0 0,-66-37-113 0 0,0 0 0 0 0,0 0-1 0 0,0 0 1 0 0,0 1 0 0 0,0-1 0 0 0,0 0 0 0 0,-1 1 0 0 0,1-1 0 0 0,0 1-1 0 0,-1-1 1 0 0,1 1 0 0 0,-1-1 0 0 0,0 1 0 0 0,1-1 0 0 0,-1 1 0 0 0,0-1 0 0 0,0 1-1 0 0,0 0 1 0 0,0-1 0 0 0,0 1 0 0 0,0-1 0 0 0,-1 3 0 0 0,-3 7-2387 0 0,-4 0-5647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0 335 4607 0 0,'0'0'208'0'0,"0"0"332"0"0,0 0 1267 0 0,0 0 548 0 0,0 0 114 0 0,2-1-212 0 0,17-12-555 0 0,1 1 0 0 0,41-17 0 0 0,1-1-506 0 0,-57 28-1135 0 0,136-69 1059 0 0,34-9-770 0 0,-110 44-272 0 0,-30 15-1396 0 0,45-18 1 0 0,-78 38-99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1 939 11287 0 0,'0'0'515'0'0,"0"0"-7"0"0,0-1-327 0 0,25-43 3078 0 0,33-44 0 0 0,-20 32-2389 0 0,126-189 901 0 0,19 15-1654 0 0,71-26-53 0 0,-238 239-53 0 0,-14 16 20 0 0,-2 1-86 0 0,0 0-272 0 0,0 0-963 0 0,0 0-416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96 168 12407 0 0,'0'0'566'0'0,"0"0"-6"0"0,0 0-251 0 0,0 0 291 0 0,0 0 168 0 0,0 0 31 0 0,0 0-58 0 0,0 0-272 0 0,0 0-117 0 0,-1 3-28 0 0,-2 9-271 0 0,0 0-1 0 0,1 0 0 0 0,0 1 0 0 0,1-1 1 0 0,0 1-1 0 0,1-1 0 0 0,1 1 1 0 0,2 17-1 0 0,-2-20-27 0 0,1 0 0 0 0,1 0 1 0 0,-1-1-1 0 0,1 1 0 0 0,1-1 0 0 0,0 1 0 0 0,0-1 1 0 0,1 0-1 0 0,0-1 0 0 0,1 1 0 0 0,7 8 1 0 0,-9-12 2 0 0,1-1 1 0 0,0 1-1 0 0,0-1 1 0 0,0-1-1 0 0,0 1 1 0 0,1-1-1 0 0,-1 0 1 0 0,1 0-1 0 0,0 0 1 0 0,-1-1-1 0 0,2 0 1 0 0,-1 0-1 0 0,0-1 1 0 0,0 1 0 0 0,0-1-1 0 0,1-1 1 0 0,-1 1-1 0 0,7-1 1 0 0,-5-1 24 0 0,1 0 0 0 0,-1 0 0 0 0,0-1 0 0 0,0 0 0 0 0,0 0 0 0 0,0-1 0 0 0,-1 0 0 0 0,1 0 0 0 0,-1-1 0 0 0,0 0 0 0 0,0 0 0 0 0,0-1 0 0 0,10-8 0 0 0,0-2 152 0 0,-1-1 1 0 0,-1-1-1 0 0,-1 0 1 0 0,23-35-1 0 0,-29 38 1 0 0,0 0-1 0 0,-1 0 0 0 0,-1-1 1 0 0,0 0-1 0 0,-1 0 0 0 0,0 0 1 0 0,3-26-1 0 0,-7 37-84 0 0,-1 0 0 0 0,0 0-1 0 0,0 0 1 0 0,0-1 0 0 0,0 1-1 0 0,-1 0 1 0 0,1 0 0 0 0,-1 0-1 0 0,0 0 1 0 0,-1 1 0 0 0,1-1 0 0 0,-1 0-1 0 0,1 0 1 0 0,-4-4 0 0 0,1 3 20 0 0,1 1 1 0 0,-1-1-1 0 0,0 1 1 0 0,0 0 0 0 0,-1 0-1 0 0,1 0 1 0 0,-1 0-1 0 0,-10-5 1 0 0,-2 1 73 0 0,-1 0-1 0 0,0 1 1 0 0,-1 1 0 0 0,-35-7 0 0 0,38 9-190 0 0,-1 1-1 0 0,0 1 1 0 0,1 1 0 0 0,-1 0 0 0 0,0 1 0 0 0,0 1 0 0 0,-26 5 0 0 0,34-4-83 0 0,1 0 1 0 0,0 0 0 0 0,0 1-1 0 0,0 0 1 0 0,0 1 0 0 0,0 0-1 0 0,1 0 1 0 0,-1 1-1 0 0,1 0 1 0 0,0 0 0 0 0,1 0-1 0 0,-1 1 1 0 0,1 0 0 0 0,0 0-1 0 0,1 1 1 0 0,-10 13 0 0 0,6-4-960 0 0,-12 26 0 0 0,8-8-860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46 13247 0 0,'0'0'604'0'0,"0"0"-13"0"0,0-2-378 0 0,0-5 3 0 0,0 5 146 0 0,0 1-1 0 0,0 0 1 0 0,0 0-1 0 0,1 0 1 0 0,-1 0-1 0 0,0-1 1 0 0,1 1-1 0 0,-1 0 1 0 0,0 0-1 0 0,1 0 0 0 0,-1 0 1 0 0,1 0-1 0 0,0 0 1 0 0,-1 0-1 0 0,1 0 1 0 0,0 0-1 0 0,0 0 1 0 0,0 0-1 0 0,1-1 1 0 0,0 1-171 0 0,0-1 0 0 0,1 1 0 0 0,-1 0 1 0 0,0 0-1 0 0,1 0 0 0 0,-1 0 0 0 0,1 0 0 0 0,3 0 1 0 0,3-1-158 0 0,1 1 1 0 0,-1 0 0 0 0,17 2-1 0 0,-10 0 76 0 0,1 2-1 0 0,-1 0 1 0 0,0 0-1 0 0,0 2 0 0 0,-1 0 1 0 0,1 1-1 0 0,-1 0 1 0 0,18 11-1 0 0,11 10-1 0 0,51 40 1 0 0,-70-49-32 0 0,-5-3 1 0 0,69 47 72 0 0,-86-61-102 0 0,8 3-25 0 0,0 0 19 0 0,-2 0-46 0 0,-7-3-168 0 0,-2-1-424 0 0,2 10-897 0 0,-2-7-5040 0 0,0-3-706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0 393 1839 0 0,'0'0'83'0'0,"0"0"424"0"0,0 0 1738 0 0,0 0 760 0 0,0 0 150 0 0,0 0-306 0 0,0 0-1390 0 0,0 0-608 0 0,0 0-126 0 0,0 0-41 0 0,0 0-89 0 0,0 0-34 0 0,0 0-8 0 0,0 0 7 0 0,0 0 34 0 0,3-1 12 0 0,8-5-184 0 0,1 0-1 0 0,-1-1 0 0 0,0-1 1 0 0,14-11-1 0 0,41-42 522 0 0,-48 44-730 0 0,124-108 412 0 0,-113 103-617 0 0,0 2 0 0 0,1 1 0 0 0,43-19 0 0 0,-43 25-135 0 0,-8 2-1820 0 0,-8 0-2784 0 0,-5 2-2032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0 280 13391 0 0,'0'0'612'0'0,"0"0"-14"0"0,0 0-261 0 0,0 0 322 0 0,0 0 186 0 0,0 0 34 0 0,0 0-61 0 0,0 0-284 0 0,0 0-129 0 0,0 0-21 0 0,0 0-32 0 0,0 0-107 0 0,2 2-42 0 0,1 0-117 0 0,-1 1 0 0 0,1-1 0 0 0,-1 1-1 0 0,1 0 1 0 0,-1 0 0 0 0,0 0 0 0 0,0 1 0 0 0,2 6 0 0 0,11 33 578 0 0,-1-2-365 0 0,-9-29-254 0 0,1 1 0 0 0,1-1 0 0 0,0 0 0 0 0,1 0 0 0 0,0-1 0 0 0,0 0 0 0 0,12 10-1 0 0,-15-16-27 0 0,0-1 0 0 0,0 0 0 0 0,0 0 0 0 0,1-1 0 0 0,0 1 0 0 0,-1-1 0 0 0,1 0 0 0 0,1-1 0 0 0,-1 0 0 0 0,0 0 0 0 0,0 0 0 0 0,1 0 0 0 0,-1-1 0 0 0,1 0 0 0 0,0-1 0 0 0,-1 0 0 0 0,8 0 0 0 0,-5 0 26 0 0,0-1 0 0 0,0-1 1 0 0,0 0-1 0 0,0 0 0 0 0,0 0 0 0 0,0-1 0 0 0,-1-1 0 0 0,1 1 0 0 0,-1-1 0 0 0,15-10 0 0 0,-13 6 32 0 0,0 0 0 0 0,-1 0-1 0 0,0 0 1 0 0,-1-1-1 0 0,0-1 1 0 0,0 0-1 0 0,10-17 1 0 0,-6 6 132 0 0,0-1-1 0 0,-2 0 1 0 0,-1-1 0 0 0,-1 0 0 0 0,0 0-1 0 0,-2-1 1 0 0,-1 0 0 0 0,-1 0 0 0 0,-1 0 0 0 0,-1-1-1 0 0,-1-28 1 0 0,-1 45-156 0 0,-1 0 0 0 0,0 0 0 0 0,0 0 0 0 0,-1 0 0 0 0,0 0 0 0 0,0 0 0 0 0,-5-10 0 0 0,6 15-30 0 0,0 1 0 0 0,-1 0 0 0 0,1-1 1 0 0,-1 1-1 0 0,0 0 0 0 0,1 0 0 0 0,-1 0 1 0 0,0 0-1 0 0,0 0 0 0 0,0 0 0 0 0,-1 0 1 0 0,1 1-1 0 0,0-1 0 0 0,-1 1 0 0 0,1 0 1 0 0,0 0-1 0 0,-1 0 0 0 0,0 0 0 0 0,1 0 1 0 0,-1 0-1 0 0,0 1 0 0 0,1-1 0 0 0,-1 1 1 0 0,0-1-1 0 0,-3 1 0 0 0,-6 1 35 0 0,0 0 1 0 0,0 1-1 0 0,0 0 0 0 0,1 1 0 0 0,-1 0 0 0 0,1 1 1 0 0,-18 8-1 0 0,-73 44 77 0 0,92-50-137 0 0,-7 4-8 0 0,-71 47-255 0 0,76-48-217 0 0,0 1-1 0 0,1 0 1 0 0,1 0-1 0 0,0 1 1 0 0,-9 13-1 0 0,5-5-1284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11 5983 0 0,'0'0'274'0'0,"0"0"-6"0"0,0 0 92 0 0,0 0 1021 0 0,-1-1 466 0 0,0-7 89 0 0,0 7-146 0 0,1 1-671 0 0,0 0-300 0 0,0 0-62 0 0,0 0-38 0 0,0 0-114 0 0,0 0-49 0 0,0 0-11 0 0,0 0-38 0 0,0 0-159 0 0,13 1-137 0 0,-1 0 0 0 0,0 1-1 0 0,0 1 1 0 0,0 0 0 0 0,0 1 0 0 0,13 6 0 0 0,25 7 114 0 0,5-2 39 0 0,90 39 0 0 0,-129-47-303 0 0,16 7 48 0 0,0 1 0 0 0,-1 2-1 0 0,30 22 1 0 0,-2 4 24 0 0,-57-42-395 0 0,-2-1-773 0 0,0 0-335 0 0,0 0-64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0 202 10855 0 0,'0'0'496'0'0,"0"0"-12"0"0,0 0-154 0 0,0 0 483 0 0,0 0 246 0 0,0 0 49 0 0,2 2-68 0 0,-2-1-925 0 0,1-1 0 0 0,0 1 0 0 0,0 0 1 0 0,-1 0-1 0 0,1 0 0 0 0,0-1 0 0 0,0 1 1 0 0,0 0-1 0 0,0-1 0 0 0,0 1 0 0 0,0-1 1 0 0,0 1-1 0 0,0-1 0 0 0,0 0 0 0 0,0 1 1 0 0,1-1-1 0 0,-1 0 0 0 0,1 1 1 0 0,2-1 1 0 0,-1 0 1 0 0,1 0 0 0 0,-1 0-1 0 0,1-1 1 0 0,-1 1 0 0 0,4-2 0 0 0,3-1 50 0 0,0 0 0 0 0,-1-1 0 0 0,17-8 0 0 0,3-7 256 0 0,28-22 1 0 0,-7 5-78 0 0,38-20 8 0 0,-75 49-328 0 0,0 1 1 0 0,0 1 0 0 0,1 0-1 0 0,0 0 1 0 0,16-2-1 0 0,-11 4-38 0 0,-16 4-24 0 0,-1-1-115 0 0,-2 0-11 0 0,0 0-207 0 0,11 0-2437 0 0,-9 0 1147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240 137 5527 0 0,'0'0'423'0'0,"0"0"-152"0"0,0 0 393 0 0,0 0 198 0 0,0 0 40 0 0,0 0-74 0 0,0 0-346 0 0,0 0-148 0 0,0 0-29 0 0,0 0 15 0 0,0 0 93 0 0,0 0 41 0 0,0 0 8 0 0,0 0-18 0 0,0 0-84 0 0,0 0-37 0 0,0 0-10 0 0,0 0 26 0 0,0 0 112 0 0,0 0 49 0 0,0 0 10 0 0,-3 1-3 0 0,-3 0-30 0 0,0 1 0 0 0,0-1 0 0 0,0 2 0 0 0,0-1 0 0 0,0 1 1 0 0,1 0-1 0 0,-1 0 0 0 0,1 0 0 0 0,0 1 0 0 0,-1 0 0 0 0,-7 8 0 0 0,11-9-364 0 0,-1 1 0 0 0,1-1 0 0 0,0 1 0 0 0,0 0 0 0 0,0-1 0 0 0,0 1 0 0 0,1 0 0 0 0,-2 5 0 0 0,2-4-11 0 0,-4 8-37 0 0,2 0 0 0 0,0 0 0 0 0,0 1 0 0 0,1-1 1 0 0,1 1-1 0 0,0-1 0 0 0,1 1 0 0 0,0 0 0 0 0,1-1 0 0 0,1 1 1 0 0,0-1-1 0 0,1 1 0 0 0,0-1 0 0 0,10 25 0 0 0,-6-26-15 0 0,0 1-1 0 0,1-1 1 0 0,0-1-1 0 0,1 0 1 0 0,1 0-1 0 0,17 16 1 0 0,-15-15-30 0 0,2-1 1 0 0,-1-1 0 0 0,2 0-1 0 0,18 10 1 0 0,-27-17-5 0 0,0 0-1 0 0,1 0 1 0 0,-1-1 0 0 0,0 1 0 0 0,1-2 0 0 0,-1 1 0 0 0,1-1 0 0 0,-1 0 0 0 0,1 0 0 0 0,0 0-1 0 0,0-1 1 0 0,-1 0 0 0 0,13-2 0 0 0,-10-1 28 0 0,-1 1 0 0 0,1-1 0 0 0,-1-1 0 0 0,0 1-1 0 0,0-1 1 0 0,-1-1 0 0 0,1 0 0 0 0,-1 0 0 0 0,0 0 0 0 0,10-10-1 0 0,-4 1 54 0 0,-1 0-1 0 0,0-1 0 0 0,18-29 0 0 0,-22 29-17 0 0,0 0 1 0 0,-1-1-1 0 0,0 0 0 0 0,-1 0 1 0 0,-1 0-1 0 0,-1-1 1 0 0,0 0-1 0 0,-1 0 0 0 0,-1 0 1 0 0,0 0-1 0 0,-2-27 1 0 0,-1 30-161 0 0,0 0 1 0 0,-1-1-1 0 0,0 1 1 0 0,-2 0 0 0 0,1 0-1 0 0,-2 1 1 0 0,0-1-1 0 0,0 1 1 0 0,-1 0 0 0 0,-1 0-1 0 0,0 1 1 0 0,-1 0-1 0 0,0 0 1 0 0,-13-13-1 0 0,16 20 205 0 0,0 0 1 0 0,0 1-1 0 0,-1-1 0 0 0,0 1 0 0 0,0 1 0 0 0,0-1 0 0 0,0 1 0 0 0,-1 0 0 0 0,1 0 0 0 0,-1 1 0 0 0,0-1 0 0 0,0 2 0 0 0,1-1 0 0 0,-11 0 0 0 0,6 1-83 0 0,1 0 0 0 0,0 2 0 0 0,0-1 1 0 0,-1 1-1 0 0,1 1 0 0 0,0 0 0 0 0,0 0 0 0 0,0 1 0 0 0,-13 5 0 0 0,-16 9-15 0 0,2 1 1 0 0,-58 36-1 0 0,78-42-522 0 0,0 1 0 0 0,0 0 0 0 0,2 1 1 0 0,0 1-1 0 0,0 0 0 0 0,1 1 0 0 0,-13 21 0 0 0,14-16-1177 0 0,4-1-251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4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2292 3223 0 0,'0'0'358'0'0,"0"0"290"0"0,0 0 125 0 0,0 2 26 0 0,0-1-554 0 0,0 0 1 0 0,0 0 0 0 0,0 0-1 0 0,0 1 1 0 0,0-1 0 0 0,0 0-1 0 0,0 0 1 0 0,-1 0 0 0 0,1 0-1 0 0,0 0 1 0 0,-1-1 0 0 0,1 1-1 0 0,-1 0 1 0 0,1 0-1 0 0,-1 0 1 0 0,1 0 0 0 0,-1 0-1 0 0,0 0 1 0 0,1-1 0 0 0,-3 2-1 0 0,2-1-2 0 0,1-1 10 0 0,0 0 3 0 0,0 0 0 0 0,0 0-21 0 0,0 0-88 0 0,0 0-34 0 0,0 0-8 0 0,0 0-6 0 0,0 0-23 0 0,0 0-9 0 0,0 0 3 0 0,0 0 2 0 0,0 0 0 0 0,0 0 4 0 0,0 0 18 0 0,0 0 8 0 0,0 0 2 0 0,12 0 0 0 0,-2 0-89 0 0,0-2 60 0 0,6-2-22 0 0,23-8 0 0 0,-33 9-41 0 0,0-1 0 0 0,0 1 0 0 0,0-1 0 0 0,6-6 0 0 0,5-5 23 0 0,0 0-1 0 0,-1-1 1 0 0,0 0-1 0 0,-2-1 1 0 0,17-25-1 0 0,-27 37-31 0 0,78-127 67 0 0,-21 30-166 0 0,-4 1 96 0 0,24-37 54 0 0,-54 88-29 0 0,-11 23-3 0 0,-1-1 1 0 0,-2 0 0 0 0,-1-1 0 0 0,14-48-1 0 0,-9 12 82 0 0,28-69 0 0 0,-24 68-52 0 0,9-21 24 0 0,20-47-34 0 0,11-26 108 0 0,55-81-86 0 0,-73 171 106 0 0,95-118 0 0 0,-72 103-78 0 0,33-49 340 0 0,-95 129-401 0 0,9-13 146 0 0,22-25-1 0 0,-29 39-109 0 0,-5 3-1075 0 0,-1 1-4339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181 182 3679 0 0,'-2'-1'284'0'0,"-8"-2"212"0"0,1 0-1 0 0,-1 0 0 0 0,1-1 1 0 0,0-1-1 0 0,1 1 0 0 0,-1-2 1 0 0,1 1-1 0 0,0-1 0 0 0,0 0 1 0 0,0-1-1 0 0,-6-7 0 0 0,-47-72 4163 0 0,59 83-4390 0 0,1 1 0 0 0,0 0 0 0 0,1-1 0 0 0,-1 1 0 0 0,0-1 0 0 0,1 1 0 0 0,-1-1 0 0 0,1-2 0 0 0,-1 1 1369 0 0,38 38-1085 0 0,-27-24-495 0 0,1-1-1 0 0,15 12 0 0 0,-3-6 155 0 0,0-1-1 0 0,38 16 1 0 0,-44-23-114 0 0,-1-2 0 0 0,1 0 1 0 0,0-1-1 0 0,0 0 1 0 0,19 0-1 0 0,105 1 143 0 0,-2 0 27 0 0,-114-3-446 0 0,0 2 1 0 0,0 1-1 0 0,35 10 0 0 0,-60-15 90 0 0,1 0 1 0 0,0 1-1 0 0,0-1 0 0 0,0 0 0 0 0,-1 1 0 0 0,1-1 1 0 0,0 0-1 0 0,-1 1 0 0 0,1-1 0 0 0,0 1 1 0 0,-1-1-1 0 0,1 1 0 0 0,-1 0 0 0 0,1-1 0 0 0,-1 1 1 0 0,1-1-1 0 0,-1 1 0 0 0,1 1 0 0 0,1 0-552 0 0,0 4-3893 0 0,0 12-1284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680 0 8719 0 0,'0'0'399'0'0,"0"0"-4"0"0,0 0-183 0 0,0 0 162 0 0,0 0 105 0 0,0 0 22 0 0,0 0-6 0 0,0 0-38 0 0,-2 0-10 0 0,-7 2-178 0 0,0 0 1 0 0,0 1-1 0 0,0 0 1 0 0,1 0-1 0 0,-15 8 1 0 0,-41 28 670 0 0,9-5-393 0 0,-229 115 1314 0 0,225-118-1657 0 0,-78 53 0 0 0,136-84-297 0 0,0 0 0 0 0,1 1 0 0 0,-1-1 0 0 0,1 1 0 0 0,-1-1 0 0 0,0 1 0 0 0,1-1 0 0 0,-1 1 0 0 0,1 0 0 0 0,-1-1 0 0 0,1 1 0 0 0,0 0 0 0 0,-1-1 0 0 0,1 1 0 0 0,-1 1 0 0 0,0 0-236 0 0,0 0-786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532 26 5527 0 0,'0'0'423'0'0,"1"-2"-278"0"0,5-7 70 0 0,-5 7 814 0 0,0-2 974 0 0,1-3-1612 0 0,-4 6 5553 0 0,-9 5-5700 0 0,-1 0 0 0 0,1 1 0 0 0,-1 1 0 0 0,1 0 0 0 0,1 0 1 0 0,-1 1-1 0 0,-8 8 0 0 0,-170 144 740 0 0,137-114-920 0 0,12-11-206 0 0,-42 45 0 0 0,26-17-1922 0 0,32-36-3875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767 103 8695 0 0,'0'0'398'0'0,"0"0"-9"0"0,-3 1-248 0 0,-15 6 541 0 0,-1-1 0 0 0,-1-1-1 0 0,1-1 1 0 0,-1 0 0 0 0,1-2-1 0 0,-34 1 1 0 0,-3-4 1052 0 0,-65-9 0 0 0,-65-20-175 0 0,158 23-1381 0 0,1-1-1 0 0,0-1 0 0 0,0-1 0 0 0,-40-23 1 0 0,58 27-180 0 0,-35-15-30 0 0,44 21 21 0 0,0 0 0 0 0,0 0 0 0 0,0 1 0 0 0,0-1-1 0 0,0 0 1 0 0,0 0 0 0 0,0 0 0 0 0,0 0 0 0 0,0 0 0 0 0,0 0 0 0 0,0 0 0 0 0,0 0-1 0 0,0 0 1 0 0,0 0 0 0 0,0 0 0 0 0,0 0 0 0 0,0 1 0 0 0,0-1 0 0 0,0 0-1 0 0,0 0 1 0 0,0 0 0 0 0,0 0 0 0 0,0 0 0 0 0,0 0 0 0 0,0 0 0 0 0,0 0-1 0 0,-1 0 1 0 0,1 0 0 0 0,0 0 0 0 0,0 0 0 0 0,0 0 0 0 0,0 0 0 0 0,0 1-1 0 0,0-1 1 0 0,0 0 0 0 0,0 0 0 0 0,0 0 0 0 0,0 0 0 0 0,0 0 0 0 0,0 0 0 0 0,0 0-1 0 0,0 0 1 0 0,0 0 0 0 0,-1 0 0 0 0,1 0 0 0 0,0 0 0 0 0,0 0 0 0 0,0 0-1 0 0,0 0 1 0 0,0 0 0 0 0,0 0 0 0 0,0 0 0 0 0,0 0 0 0 0,0 0 0 0 0,0 0-1 0 0,0 0 1 0 0,0 0 0 0 0,-1 0 0 0 0,1 0 0 0 0,0 0 0 0 0,0 0 0 0 0,0 0-1 0 0,0 0 1 0 0,0-1 0 0 0,0 2-62 0 0,0 5-656 0 0,0 1 0 0 0,1-1 0 0 0,1 10 0 0 0,6 3-5386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563 33 6447 0 0,'0'0'499'0'0,"3"-3"-328"0"0,14-12 370 0 0,-15 12-157 0 0,-1 0 20 0 0,0 1 1068 0 0,-1 2 68 0 0,0 0-103 0 0,0 0-499 0 0,-13-6 459 0 0,10 6-1312 0 0,1 0 0 0 0,-1 0 0 0 0,1 0 0 0 0,-1 0 0 0 0,1 0 0 0 0,-1 0 0 0 0,1 1 0 0 0,-1-1 0 0 0,1 1 0 0 0,0 0 0 0 0,-5 1 0 0 0,-27 16 251 0 0,22-11-180 0 0,-57 36 326 0 0,-4 2-107 0 0,-20 1 1 0 0,-28 15-71 0 0,93-45-245 0 0,-1 2 1 0 0,-25 22-1 0 0,29-16-134 0 0,23-22 6 0 0,2-2-238 0 0,0 0-1020 0 0,0 0-434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361 8 4143 0 0,'0'0'319'0'0,"0"0"144"0"0,-3-1 1383 0 0,1 0-1320 0 0,0 0 0 0 0,-1 0 0 0 0,1 0 0 0 0,0 0 0 0 0,-1 1-1 0 0,1-1 1 0 0,-1 1 0 0 0,1-1 0 0 0,-1 1 0 0 0,1 0 0 0 0,-5 1 0 0 0,1-1 2 0 0,0 1 0 0 0,0 1 1 0 0,-1-1-1 0 0,-6 4 1 0 0,-3 1-9 0 0,1 1 1 0 0,-25 15 0 0 0,-67 52 508 0 0,58-31-1710 0 0,34-28-1635 0 0,-14 17 0 0 0,13-11-3263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596 19 5063 0 0,'0'0'390'0'0,"-2"-2"-252"0"0,-1 0 78 0 0,0 0 0 0 0,-1 0-1 0 0,1 0 1 0 0,-1 1-1 0 0,1-1 1 0 0,-1 1 0 0 0,1 0-1 0 0,-1 0 1 0 0,0 0-1 0 0,1 0 1 0 0,-1 1 0 0 0,0 0-1 0 0,0 0 1 0 0,0 0 0 0 0,1 0-1 0 0,-5 1 1 0 0,-8 1 1479 0 0,0 1 1 0 0,-24 9 0 0 0,18-6-1607 0 0,-40 12 834 0 0,1 2 0 0 0,-98 48 0 0 0,141-59-949 0 0,1 0 0 0 0,-1 2 1 0 0,2 0-1 0 0,0 1 0 0 0,0 0 1 0 0,-18 21-1 0 0,30-30-85 0 0,-1 1-311 0 0,2 2-3877 0 0,-3 5-948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0 10103 0 0,'0'0'464'0'0,"0"0"-9"0"0,-2 3-175 0 0,-8 16 617 0 0,5-11-431 0 0,1 1 1 0 0,-1 0-1 0 0,2-1 0 0 0,-1 1 0 0 0,1 0 0 0 0,-4 18 0 0 0,6-17-379 0 0,0-1-1 0 0,-1 0 1 0 0,-3 11 0 0 0,-6 17-29 0 0,6-13-53 0 0,5-19-65 0 0,1-1-65 0 0,1 14-2193 0 0,-2-15 931 0 0,0-3-12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21 5527 0 0,'0'0'250'0'0,"0"0"-2"0"0,-2 1-156 0 0,-16 4-166 0 0,-14 0 7395 0 0,10-1-3388 0 0,20-4-2784 0 0,2 0-78 0 0,-2 1-281 0 0,-5 0-528 0 0,-10 3 4820 0 0,15 0-2626 0 0,9 1-1863 0 0,0-1-546 0 0,0-1 0 0 0,1 0 0 0 0,0 0 0 0 0,0-1 0 0 0,0 0 0 0 0,0 0 0 0 0,0-1 0 0 0,0 0 0 0 0,1 0 0 0 0,-1-1 0 0 0,13-1 0 0 0,11-2 142 0 0,49-12 0 0 0,-69 12-171 0 0,43-9 110 0 0,111-20 143 0 0,-139 29-163 0 0,0 1 0 0 0,0 1 0 0 0,0 1 0 0 0,34 5 0 0 0,43 12 256 0 0,-102-17-367 0 0,-2 0-246 0 0,0 0-95 0 0,0 0-9 0 0,0 0-207 0 0,0 0-848 0 0,0 0-367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0 1375 0 0,'-1'1'462'0'0,"-3"1"-2065"0"0,1 0 3664 0 0,-8 7 13003 0 0,8-5-13378 0 0,1-3-708 0 0,2-1-60 0 0,1 3-248 0 0,-1-1-508 0 0,1 1-1 0 0,0-1 1 0 0,0 1 0 0 0,0-1-1 0 0,0 1 1 0 0,1-1-1 0 0,-1 1 1 0 0,1-1-1 0 0,-1 0 1 0 0,1 0 0 0 0,0 0-1 0 0,0 0 1 0 0,0 0-1 0 0,0 0 1 0 0,0-1 0 0 0,0 1-1 0 0,0-1 1 0 0,1 1-1 0 0,-1-1 1 0 0,5 2-1 0 0,-6-2 257 0 0,1 0-9 0 0,29 8 740 0 0,-29-8-826 0 0,11 3 309 0 0,4 0-326 0 0,1-1 0 0 0,0 0 0 0 0,0-1 0 0 0,0-1 0 0 0,0 0 0 0 0,0-2 0 0 0,30-4 0 0 0,26-4 162 0 0,121-1 0 0 0,-191 10-455 0 0,18 2 70 0 0,-9 1-67 0 0,-2-2-51 0 0,-9 0-147 0 0,8-1-206 0 0,-7 0-2967 0 0,-3 0 1747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42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5983 0 0,'0'0'464'0'0,"0"0"-152"0"0,0 0 499 0 0,0 0 248 0 0,0 0 49 0 0,0 0-75 0 0,0 0-357 0 0,0 0-159 0 0,-7 9 605 0 0,3 0-1036 0 0,0 0 1 0 0,1 1 0 0 0,1-1 0 0 0,-1 1 0 0 0,0 13-1 0 0,-3 54 173 0 0,5-59-212 0 0,-3 48-9 0 0,-3 48 111 0 0,9 133 0 0 0,1-213-141 0 0,10 92 99 0 0,-10-102-82 0 0,2 1-1 0 0,1-1 1 0 0,10 24 0 0 0,-15-45-126 0 0,0 0 1 0 0,0-1 0 0 0,1 1-1 0 0,-1 0 1 0 0,1-1 0 0 0,0 1-1 0 0,2 2 1 0 0,-3-4-924 0 0,2 0-61 0 0,12 2-17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7 5527 0 0,'0'0'423'0'0,"-2"1"18"0"0,-2 2 616 0 0,0-1-1 0 0,0 0 1 0 0,-1-1-1 0 0,-6 2 0 0 0,-11 0 5629 0 0,22-3-6546 0 0,0 0 1 0 0,0 0-1 0 0,-1 0 1 0 0,1 0-1 0 0,0 0 0 0 0,-1 0 1 0 0,1 0-1 0 0,0 0 1 0 0,0 0-1 0 0,-1 0 0 0 0,1 1 1 0 0,0-1-1 0 0,-1 0 1 0 0,1 0-1 0 0,0 0 0 0 0,0 0 1 0 0,-1 0-1 0 0,1 0 1 0 0,0 1-1 0 0,0-1 0 0 0,0 0 1 0 0,-1 0-1 0 0,1 0 1 0 0,0 1-1 0 0,0-1 0 0 0,0 0 1 0 0,-1 0-1 0 0,1 1 1 0 0,0-1-1 0 0,0 0 0 0 0,0 0 1 0 0,0 1-1 0 0,0-1 1 0 0,0 0-1 0 0,0 0 1 0 0,0 1-1 0 0,-1-1 0 0 0,1 0 1 0 0,0 1-1 0 0,0-1 1 0 0,0 0-1 0 0,0 0 0 0 0,1 1 1 0 0,-1-1-1 0 0,0 0 1 0 0,0 1-1 0 0,0-1 0 0 0,0 0 1 0 0,0 0-1 0 0,0 1 1 0 0,0-1-1 0 0,0 0 0 0 0,1 0 1 0 0,-1 1-1 0 0,8 9 3374 0 0,-1-6-4511 0 0,8 1 1178 0 0,0-1-1 0 0,1 0 0 0 0,0-2 0 0 0,-1 1 0 0 0,1-2 1 0 0,0 0-1 0 0,0-1 0 0 0,0 0 0 0 0,18-4 0 0 0,95-22 215 0 0,-76 14-267 0 0,79-8 0 0 0,-125 20-113 0 0,15-3 18 0 0,0 2 0 0 0,-1 1 0 0 0,1 0 0 0 0,0 2 0 0 0,27 5 0 0 0,-9 4 81 0 0,-15-4-48 0 0,-25-6-87 0 0,1-1-1 0 0,0 0 0 0 0,0 0 0 0 0,-1 0 1 0 0,1 1-1 0 0,0-1 0 0 0,0 0 0 0 0,-1 0 1 0 0,1 0-1 0 0,0-1 0 0 0,0 1 1 0 0,-1 0-1 0 0,1 0 0 0 0,0 0 0 0 0,0 0 1 0 0,-1-1-1 0 0,1 1 0 0 0,0 0 0 0 0,-1-1 1 0 0,1 1-1 0 0,0 0 0 0 0,-1-1 0 0 0,1 1 1 0 0,-1-1-1 0 0,1 1 0 0 0,-1-1 1 0 0,1 1-1 0 0,0-2 0 0 0,2-10-9085 0 0,-3 3-186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0 10591 0 0,'0'0'819'0'0,"0"0"-283"0"0,0 0 795 0 0,0 0 407 0 0,0 0 81 0 0,0 0-88 0 0,-1 2-446 0 0,-21 67 3609 0 0,19-58-4879 0 0,1 0-27 0 0,0 4-2536 0 0,2-15 1164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91 1 10591 0 0,'0'0'819'0'0,"0"0"-286"0"0,-2 0 783 0 0,-23 15 5488 0 0,17-10-6734 0 0,6-4 287 0 0,0 24-30 0 0,2-20-332 0 0,-1 1 0 0 0,1 0 0 0 0,0-1 0 0 0,0 1 0 0 0,1 8 0 0 0,0-10 41 0 0,2 20-5858 0 0,-5-11-628 0 0</inkml:trace>
  <inkml:trace contextRef="#ctx0" brushRef="#br0" timeOffset="1">15 428 6911 0 0,'0'2'315'0'0,"-8"42"546"0"0,2-8 7582 0 0,5-34-5567 0 0,5 18 1193 0 0,-3-18-4304 0 0,-1 0-1230 0 0,4 9-551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5063 0 0,'0'0'390'0'0,"0"0"-16"0"0,0 0 868 0 0,0 2 408 0 0,8 76 3589 0 0,-7-51-5605 0 0,-2 0 0 0 0,-5 39 1 0 0,4-52-4249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3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1 10591 0 0,'-1'1'819'0'0,"-14"41"4165"0"0,8-25-331 0 0,4 2-3353 0 0,4 1-1175 0 0,4 24 0 0 0,2 0-3783 0 0,-7-42 3256 0 0,2 11-6424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4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4 8751 0 0,'0'0'674'0'0,"-2"2"-214"0"0,0 2-1820 0 0,-1-1 3300 0 0,-2 4 10139 0 0,7-5-7555 0 0,5-1-4769 0 0,22 1 1165 0 0,0-1-1 0 0,0-2 1 0 0,44-7 0 0 0,59-9-55 0 0,-113 18-794 0 0,0-1 1 0 0,-1 2-1 0 0,1 1 0 0 0,-1 0 1 0 0,28 9-1 0 0,20 3 56 0 0,-43-12-55 0 0,1-1 0 0 0,48-3 0 0 0,-24 0 10 0 0,343-10 465 0 0,-152-12-547 0 0,-232 22 0 0 0,-5 1 0 0 0,1-1 0 0 0,-1 1 0 0 0,1 0 0 0 0,-1 1 0 0 0,1-1 0 0 0,-1 0 0 0 0,1 1 0 0 0,3 1 0 0 0,-3-2 0 0 0,0 0 0 0 0,-1 1 0 0 0,1 0 0 0 0,0 0 0 0 0,-1 0 0 0 0,1 0 0 0 0,-1 0 0 0 0,1 0 0 0 0,-1 0 0 0 0,0 1 0 0 0,1-1 0 0 0,-1 1 0 0 0,0 0 0 0 0,0 0 0 0 0,3 3 0 0 0,5 5 0 0 0,7 5 0 0 0,-15-11 0 0 0,6 7 0 0 0,-3-2-24 0 0,-5-7-100 0 0,0-2-41 0 0,0 0-10 0 0,0 0-236 0 0,1-2-985 0 0,3-5-421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3.4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 8807 0 0,'0'0'384'0'0,"0"0"96"0"0,0 0-384 0 0,0 0-96 0 0,0 0 0 0 0,0 0 0 0 0,0 0 1248 0 0,0 0 240 0 0,0 0 48 0 0,0 0 0 0 0,0 0-448 0 0,0 0-96 0 0,0 0-24 0 0,0 0 0 0 0,0 0-672 0 0,0 0-136 0 0,10-6-24 0 0,-10 6-8200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30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81 210 9215 0 0,'0'0'422'0'0,"0"0"-13"0"0,0 0-149 0 0,0 0 348 0 0,0 0 179 0 0,-2-1 39 0 0,-18-6 1188 0 0,18 6-1452 0 0,2 1-7 0 0,-2 0-23 0 0,-5-1 443 0 0,0 1 0 0 0,0 0 0 0 0,-13 1 0 0 0,7 0 3104 0 0,29-1-2650 0 0,4 3-1065 0 0,37 12 0 0 0,-48-12-315 0 0,0-1-2 0 0,0 0 0 0 0,1 0 0 0 0,-1-1 0 0 0,0-1 0 0 0,1 1 0 0 0,-1-1 0 0 0,18-3 0 0 0,1-2 199 0 0,35-11-1 0 0,-42 9-112 0 0,1 1 1 0 0,0 1-1 0 0,27-2 0 0 0,-33 7-83 0 0,-1 0 0 0 0,1 1 0 0 0,-1 0 0 0 0,1 1 0 0 0,-1 1 1 0 0,0 1-1 0 0,0 0 0 0 0,17 7 0 0 0,-2 3 80 0 0,6 0-31 0 0,-26-11-64 0 0,1-1-1 0 0,-1 0 0 0 0,1 0 1 0 0,0-1-1 0 0,-1 0 1 0 0,1-1-1 0 0,14-2 1 0 0,74-14 396 0 0,-93 14-402 0 0,21-1 79 0 0,0 0-1 0 0,0 2 0 0 0,0 0 1 0 0,0 2-1 0 0,30 5 1 0 0,-24-2-85 0 0,132 0 130 0 0,-129-4-158 0 0,15 0 86 0 0,0-1 1 0 0,0-3-1 0 0,95-20 0 0 0,-112 16-29 0 0,156-39 142 0 0,-135 37-166 0 0,82-6 0 0 0,-10 17 24 0 0,-117 0-51 0 0,157-3 59 0 0,-138 1-56 0 0,124-8 60 0 0,-39-4-24 0 0,-43 4-4 0 0,245-30 216 0 0,-72 30-43 0 0,-209 9-207 0 0,152 12 125 0 0,-118-6-18 0 0,102-2-1 0 0,75-27 73 0 0,26-2-117 0 0,-146 17-32 0 0,131-1 64 0 0,-235 9-93 0 0,25 1 60 0 0,80 13-1 0 0,-15 8 162 0 0,-96-19-271 0 0,-14-1 15 0 0,0 0 2 0 0,0-1-69 0 0,-2-1-76 0 0,0 0 165 0 0,0 1-1 0 0,0-1 0 0 0,0 0 1 0 0,0 0-1 0 0,0 0 1 0 0,0 1-1 0 0,0-1 0 0 0,0 0 1 0 0,0 0-1 0 0,0 0 0 0 0,0 1 1 0 0,1-1-1 0 0,-1 0 0 0 0,0 0 1 0 0,0 0-1 0 0,0 1 1 0 0,0-1-1 0 0,0 0 0 0 0,1 0 1 0 0,-1 0-1 0 0,0 0 0 0 0,0 0 1 0 0,0 0-1 0 0,0 1 0 0 0,1-1 1 0 0,-1 0-1 0 0,1 0 1 0 0,3 3-1641 0 0,-4 2-6618 0 0,-2 8-1123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31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667 116 5983 0 0,'0'0'464'0'0,"0"0"-97"0"0,0 0 728 0 0,0 0 346 0 0,0 0 67 0 0,0 0 24 0 0,0 0 29 0 0,0 0 9 0 0,0 0 4 0 0,0-2-162 0 0,0-7-689 0 0,0 7-304 0 0,0 2-61 0 0,-1-3 22 0 0,-8-22 2631 0 0,8 23-2618 0 0,-1-1-14 0 0,-7-3-25 0 0,0-1 0 0 0,0 1 0 0 0,0 1 1 0 0,-1-1-1 0 0,-17-6 0 0 0,24 11-50 0 0,0 0-33 0 0,-8-3-127 0 0,-1 0 30 0 0,-1 0 1 0 0,0 0-1 0 0,0 1 1 0 0,1 1-1 0 0,-21-2 0 0 0,26 4-139 0 0,-1 0-1 0 0,0 0 1 0 0,1 1-1 0 0,-1 0 1 0 0,0 0-1 0 0,1 1 0 0 0,0 0 1 0 0,-1 0-1 0 0,1 1 1 0 0,-11 5-1 0 0,7-2-3 0 0,1-2 2 0 0,0 2 1 0 0,1-1 0 0 0,0 1 0 0 0,0 1-1 0 0,0 0 1 0 0,-8 8 0 0 0,-30 39 284 0 0,-78 117 1 0 0,118-159-272 0 0,0 0-1 0 0,1 1 1 0 0,0 0 0 0 0,-5 20-1 0 0,-11 57 0 0 0,7-27 146 0 0,7-23-28 0 0,2 0 0 0 0,-2 44 0 0 0,0-3 17 0 0,1-21 11 0 0,2 95 0 0 0,17 38 63 0 0,1 1-193 0 0,-27 84 368 0 0,0-41-169 0 0,28 59-250 0 0,16 0 8 0 0,0-11-9 0 0,-16-145 23 0 0,8 172 78 0 0,-12-125-111 0 0,-5-120 0 0 0,0 4 0 0 0,7 171 0 0 0,-18-30 16 0 0,0 66 32 0 0,12-88-48 0 0,4 39 0 0 0,-1-79 0 0 0,-15 33 0 0 0,-7 1 0 0 0,9-118 0 0 0,6 76 0 0 0,5 23 64 0 0,-5-131-64 0 0,0 4 0 0 0,-5 71 0 0 0,-7-31 0 0 0,5-41 0 0 0,-1 47 0 0 0,2 58 0 0 0,1-89 22 0 0,-9 54-1 0 0,1-10 0 0 0,8-3-21 0 0,4-82 0 0 0,0 15 63 0 0,8 44 0 0 0,0-3 11 0 0,-8-59-170 0 0,1 6-273 0 0,-1 0 0 0 0,-1 0-1 0 0,0 0 1 0 0,-3 18-1 0 0,2-20-7039 0 0,1 1-2519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32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84 7 9151 0 0,'0'0'422'0'0,"0"0"-13"0"0,0 0-113 0 0,0 0 500 0 0,0 0 247 0 0,0 0 49 0 0,0 0-23 0 0,0 0-138 0 0,-2 0-61 0 0,-16-4 809 0 0,16 4-1036 0 0,2 0-71 0 0,-1-1-18 0 0,-7 0-35 0 0,7 0-139 0 0,-1 2-57 0 0,-1 1-188 0 0,0-1 1 0 0,1 1 0 0 0,-1 0 0 0 0,1-1 0 0 0,0 1 0 0 0,-1 1 0 0 0,1-1 0 0 0,0 0 0 0 0,0 0-1 0 0,0 1 1 0 0,1-1 0 0 0,-1 1 0 0 0,1 0 0 0 0,-1-1 0 0 0,1 1 0 0 0,0 0 0 0 0,0 0 0 0 0,-1 5-1 0 0,-2 6 350 0 0,1 1-1 0 0,-1 23 1 0 0,4-38-479 0 0,-1 15 203 0 0,1 1 0 0 0,0 0 1 0 0,1-1-1 0 0,1 0 0 0 0,0 1 1 0 0,1-1-1 0 0,1 0 0 0 0,10 28 1 0 0,-7-25-129 0 0,0 0-1 0 0,2 0 1 0 0,-1-1 0 0 0,2 0 0 0 0,1 0 0 0 0,0-1 0 0 0,18 20-1 0 0,-12-21 162 0 0,1 0 0 0 0,22 13 0 0 0,-14-10-82 0 0,90 58 302 0 0,-100-66-412 0 0,1-2-1 0 0,0 1 0 0 0,0-2 0 0 0,0-1 0 0 0,1 0 1 0 0,0-1-1 0 0,1 0 0 0 0,21 1 0 0 0,282 11 731 0 0,-15-6-427 0 0,-262-8-273 0 0,0-3-1 0 0,0-1 1 0 0,0-2-1 0 0,70-15 1 0 0,-75 11 6 0 0,1 2 0 0 0,77 1 0 0 0,82 18 153 0 0,-134-11-157 0 0,88-6 0 0 0,53 3 105 0 0,-39 19-79 0 0,48 4 29 0 0,-182-23-107 0 0,-1-1 0 0 0,50-10 0 0 0,-32 4-3 0 0,-50 7-26 0 0,445-42 201 0 0,-298 43-163 0 0,18-1 46 0 0,9-14 48 0 0,-32 2-107 0 0,55 8 176 0 0,28-2 25 0 0,3-18-227 0 0,-221 23 0 0 0,25 2 0 0 0,0 5-2889 0 0,-16-4-3623 0 0,2-1-3527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4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11951 0 0,'0'0'547'0'0,"0"0"-11"0"0,0 0-235 0 0,0 0 286 0 0,0 0 165 0 0,-1 2 31 0 0,-2 3-619 0 0,1 1 1 0 0,0 0-1 0 0,1-1 1 0 0,0 1 0 0 0,-1 0-1 0 0,2 0 1 0 0,-1 0 0 0 0,1 9-1 0 0,6 54-185 0 0,-1-22 55 0 0,2 85-2 0 0,-13 157 0 0 0,-12-167-1076 0 0,13-104 408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33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0 29 8463 0 0,'0'0'388'0'0,"0"0"-10"0"0,0 0-84 0 0,0 0 532 0 0,0 0 262 0 0,0 0 52 0 0,0 0-6 0 0,0 0-63 0 0,0 0-23 0 0,0 0-7 0 0,0 0-34 0 0,0 0-140 0 0,0 0-61 0 0,0 0-7 0 0,0 0-39 0 0,0 0-141 0 0,0 0-62 0 0,0 0-12 0 0,0 0-44 0 0,0 0-178 0 0,0 0-78 0 0,0 0-18 0 0,2-1 2 0 0,11-4 18 0 0,1 0 0 0 0,-1 1 0 0 0,1 0 0 0 0,0 1 0 0 0,0 1 0 0 0,0 0 0 0 0,15 0 0 0 0,4 3 45 0 0,-1 2-1 0 0,0 2 1 0 0,0 0-1 0 0,60 20 1 0 0,-37-9-2 0 0,1-2 0 0 0,0-3 1 0 0,92 6-1 0 0,-46-9 536 0 0,69 1-248 0 0,-153-8-530 0 0,-1 1 0 0 0,1 0 0 0 0,-1 2-1 0 0,0-1 1 0 0,0 2 0 0 0,-1 1 0 0 0,30 13 0 0 0,-35-13-20 0 0,0 1 1 0 0,-1 0 0 0 0,0 0-1 0 0,13 14 1 0 0,33 38 137 0 0,-25-21-81 0 0,-2 1-1 0 0,36 61 1 0 0,32 94 266 0 0,-61-110-251 0 0,-4 2 0 0 0,-4 1 0 0 0,-4 1-1 0 0,20 144 1 0 0,-37-157-27 0 0,-3 90-1 0 0,-5-125-62 0 0,-7 114 71 0 0,0-29 187 0 0,-3 40-190 0 0,0 3-44 0 0,11-152-34 0 0,-2 154 0 0 0,2-23 0 0 0,-7 97 0 0 0,6-209 0 0 0,-15 153 0 0 0,1-19 0 0 0,11-24 0 0 0,-2 18 0 0 0,-7 122 0 0 0,12-233 0 0 0,2 0 0 0 0,11 65 0 0 0,-1-2 0 0 0,-4 233 0 0 0,-11-297 0 0 0,-2 0 0 0 0,-16 63 0 0 0,-46 103-518 0 0,46-152-984 0 0,21-62-5981 0 0,1-3-2510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34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76 2508 4143 0 0,'0'0'319'0'0,"-9"0"-198"0"0,-1 2 2160 0 0,0 0 0 0 0,0 0 0 0 0,-16 6 0 0 0,25-7-670 0 0,1-1-303 0 0,-3 1 448 0 0,-3 2-1345 0 0,6-2 3563 0 0,41 19-998 0 0,-39-19-2524 0 0,-2-1-83 0 0,2 1-215 0 0,1-1-1 0 0,-1 1 0 0 0,0 0 0 0 0,0 0 0 0 0,0 0 0 0 0,0 0 0 0 0,4 3 0 0 0,-4-2-8 0 0,9 4-41 0 0,0 0 0 0 0,0 0 0 0 0,1-1 0 0 0,-1-1 0 0 0,1 0 0 0 0,0-1 0 0 0,0 0 0 0 0,1 0 1 0 0,-1-1-1 0 0,1-1 0 0 0,-1 0 0 0 0,0-1 0 0 0,20-2 0 0 0,74-17 249 0 0,-43 6-117 0 0,-57 11-204 0 0,1 2-1 0 0,0-1 0 0 0,10 1 1 0 0,8 0 57 0 0,-20 1-41 0 0,49 9 28 0 0,-44-8-68 0 0,0-1 0 0 0,0-1 0 0 0,0 0 0 0 0,0 0 0 0 0,0-1 0 0 0,0 0 0 0 0,13-4 0 0 0,16 1 34 0 0,-31 4-27 0 0,0-1 0 0 0,0 1 0 0 0,0-2 0 0 0,11-2 0 0 0,-5 0 83 0 0,0 0 0 0 0,25-2 0 0 0,21-4 59 0 0,-42 7-98 0 0,33-13-1 0 0,-27 9-47 0 0,-2 2 38 0 0,30-11 0 0 0,1-1 45 0 0,30-15 11 0 0,-11 3-82 0 0,32-7 52 0 0,-35 8 125 0 0,-63 26-181 0 0,-1-1 1 0 0,1 0 0 0 0,-1 0 0 0 0,1-1 0 0 0,-1 0-1 0 0,0 1 1 0 0,6-8 0 0 0,7-4 19 0 0,24-17-15 0 0,-13 8 32 0 0,59-34 0 0 0,-66 45-56 0 0,-5 0 0 0 0,-10 8 6 0 0,-4 3 6 0 0,1-1 0 0 0,-1 1 0 0 0,0-1-1 0 0,0 0 1 0 0,0 0 0 0 0,0-1 0 0 0,-1 1 0 0 0,1-1 0 0 0,-1 1-1 0 0,0-1 1 0 0,3-7 0 0 0,8-14 11 0 0,32-71 78 0 0,-36 72-72 0 0,-2 0 0 0 0,0-1 0 0 0,2-25 0 0 0,0 1-1 0 0,-6 31 40 0 0,-1 0 1 0 0,-2 0-1 0 0,-1-29 0 0 0,0 6 3 0 0,6-136-71 0 0,-1 101 0 0 0,9-79 0 0 0,-7 64 0 0 0,-4 40 0 0 0,-2 32 0 0 0,-1 0 0 0 0,-1 0 0 0 0,-6-25 0 0 0,6 30 0 0 0,-4-17 0 0 0,-2-13 0 0 0,1-1 0 0 0,0-49 0 0 0,1-20 0 0 0,1 56 0 0 0,3 43 0 0 0,1 0 0 0 0,0 0 0 0 0,3-29 0 0 0,28-94 0 0 0,-29 134 0 0 0,3-8 0 0 0,-1 1 0 0 0,-1-1 0 0 0,0 0 0 0 0,-1 1 0 0 0,0-1 0 0 0,0 0 0 0 0,-3-23 0 0 0,-7-25 0 0 0,5 39 0 0 0,1 0 0 0 0,1 0 0 0 0,1-26 0 0 0,1-46 0 0 0,-1 83 0 0 0,-2 4-67 0 0,1 7-265 0 0,0-1 0 0 0,1 1 0 0 0,-1 0 0 0 0,0-1 0 0 0,0 1 0 0 0,0 0-1 0 0,1 0 1 0 0,-1 0 0 0 0,-1 2 0 0 0,-6 5-10256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35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38 117 5983 0 0,'0'-2'464'0'0,"7"-31"58"0"0,-1 7 5506 0 0,12-28 0 0 0,-17 52-4848 0 0,-1 2-92 0 0,0 0-317 0 0,0 0-135 0 0,0 0-26 0 0,0 0-52 0 0,10 12 117 0 0,-6-8-586 0 0,-1 1 1 0 0,0 0-1 0 0,-1 1 0 0 0,1-1 0 0 0,-1 0 0 0 0,0 1 1 0 0,0-1-1 0 0,-1 1 0 0 0,2 10 0 0 0,0 6 114 0 0,-1 25 0 0 0,-1-40-154 0 0,-1 66 229 0 0,-2-1 1 0 0,-3 0 0 0 0,-24 114-1 0 0,22-156-240 0 0,-13 31-1 0 0,12-44-3 0 0,7-16-31 0 0,0 1-77 0 0,1-2-49 0 0,-9-1-286 0 0,7 0 188 0 0,0 1 1 0 0,1-1-1 0 0,0 0 1 0 0,-1 0-1 0 0,1 0 1 0 0,-1 0-1 0 0,1 0 1 0 0,0 0-1 0 0,0-1 1 0 0,0 1-1 0 0,0 0 1 0 0,0-1-1 0 0,0 1 1 0 0,0 0-1 0 0,0-1 1 0 0,0 1-1 0 0,1-1 1 0 0,-1 0-1 0 0,0 1 1 0 0,1-3-1 0 0,-5-10-7835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36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1 70 12583 0 0,'0'-3'572'0'0,"5"-21"-126"0"0,0-2 707 0 0,-2 9 8697 0 0,8 25-9202 0 0,-4-2-580 0 0,1 1-1 0 0,-1-1 1 0 0,0 2-1 0 0,-1-1 0 0 0,0 1 1 0 0,0 0-1 0 0,7 13 0 0 0,28 65 307 0 0,-30-62-259 0 0,4 15 158 0 0,12 46-1 0 0,8 24 101 0 0,-31-99-362 0 0,7 16 100 0 0,26 50 0 0 0,-33-69-98 0 0,1 0 0 0 0,0 0 1 0 0,0-1-1 0 0,0 1 0 0 0,1-1 1 0 0,0-1-1 0 0,0 1 1 0 0,0-1-1 0 0,1 0 0 0 0,0 0 1 0 0,11 5-1 0 0,-15-9-6 0 0,-1 1 0 0 0,1-1 1 0 0,-1 0-1 0 0,1-1 0 0 0,-1 1 0 0 0,1 0 0 0 0,0-1 0 0 0,-1 0 0 0 0,1 0 0 0 0,0 1 1 0 0,-1-1-1 0 0,1-1 0 0 0,0 1 0 0 0,-1 0 0 0 0,1-1 0 0 0,0 1 0 0 0,-1-1 1 0 0,1 0-1 0 0,-1 0 0 0 0,1 0 0 0 0,2-1 0 0 0,-2-1 9 0 0,0 1 0 0 0,0-1 0 0 0,0 1 0 0 0,0-1 0 0 0,0 0 0 0 0,0 0 0 0 0,-1 0 0 0 0,0-1-1 0 0,1 1 1 0 0,-1 0 0 0 0,0-1 0 0 0,-1 0 0 0 0,3-5 0 0 0,2-11 145 0 0,0-1 0 0 0,-1 0 1 0 0,-1-1-1 0 0,-1 1 0 0 0,-1-1 0 0 0,-1 1 0 0 0,-1-1 1 0 0,-1 0-1 0 0,-6-33 0 0 0,-24-117 449 0 0,24 134-616 0 0,6 36-271 0 0,1 2-127 0 0,0 0-39 0 0,0 0-150 0 0,0 0-613 0 0,3 0-272 0 0,7 2-53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37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0 1 5527 0 0,'0'0'423'0'0,"0"0"122"0"0,0 0 1549 0 0,0 0 707 0 0,0 0 140 0 0,0 0-206 0 0,2 1-992 0 0,1 2-1413 0 0,0 0 1 0 0,0 0 0 0 0,-1 1 0 0 0,0-1 0 0 0,1 1 0 0 0,-1-1 0 0 0,0 1-1 0 0,-1 0 1 0 0,1 0 0 0 0,-1 0 0 0 0,1 0 0 0 0,-1 0 0 0 0,-1 0 0 0 0,1 0-1 0 0,0 0 1 0 0,-1 5 0 0 0,1 12-54 0 0,-1-1-1 0 0,-3 21 1 0 0,2-34-94 0 0,-4 52 147 0 0,3 1 0 0 0,2 0 1 0 0,8 60-1 0 0,-6-104-246 0 0,1-1 0 0 0,1 1 0 0 0,6 15 0 0 0,-8-25-64 0 0,1 1 0 0 0,0-1-1 0 0,0 0 1 0 0,0 0 0 0 0,0-1 0 0 0,1 1-1 0 0,0-1 1 0 0,1 0 0 0 0,8 9-1 0 0,-10-12-4 0 0,1 1-1 0 0,-1-1 0 0 0,1 0 0 0 0,0 0 0 0 0,0-1 0 0 0,-1 1 0 0 0,1-1 1 0 0,0 0-1 0 0,0 0 0 0 0,1 0 0 0 0,-1-1 0 0 0,0 1 0 0 0,0-1 0 0 0,0 0 1 0 0,0 0-1 0 0,0 0 0 0 0,0-1 0 0 0,1 1 0 0 0,4-3 0 0 0,7-1 54 0 0,0-2 0 0 0,0 0 0 0 0,21-12 0 0 0,-14 7-48 0 0,10-7-149 0 0,-32 17-603 0 0,-1 1-248 0 0,0 0-1560 0 0,0 0-6059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38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0 254 15663 0 0,'0'0'1207'0'0,"0"0"-552"0"0,0 0 610 0 0,0 0 352 0 0,3 1 71 0 0,16 6-378 0 0,0 0 0 0 0,-1 2 0 0 0,22 13-1 0 0,-21-11-1023 0 0,1-1-1 0 0,-1-1 1 0 0,23 8-1 0 0,-31-15-274 0 0,-2 0-147 0 0,-8-2-573 0 0,-1 0-261 0 0,1-1-1611 0 0,5-6-6231 0 0</inkml:trace>
  <inkml:trace contextRef="#ctx0" brushRef="#br0" timeOffset="1">9 120 9671 0 0,'0'0'748'0'0,"1"-1"-38"0"0,17-21 9230 0 0,2 3-5438 0 0,-9 11-4093 0 0,1 0-1 0 0,0 0 1 0 0,0 1-1 0 0,14-6 1 0 0,-11 6-413 0 0,1 1 0 0 0,1 0 0 0 0,17-4 0 0 0,-5 6-2696 0 0,0 3-3848 0 0,-7 3-1363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40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72 104 10591 0 0,'0'0'819'0'0,"0"-2"-534"0"0,0-9-234 0 0,-1-3 7454 0 0,-5 7-3174 0 0,4 6-3233 0 0,2 1-331 0 0,-2 2-147 0 0,-2 2-488 0 0,-1 1-1 0 0,1 0 0 0 0,0 0 1 0 0,0 1-1 0 0,1-1 0 0 0,-1 1 1 0 0,1-1-1 0 0,0 1 1 0 0,1 0-1 0 0,-1 1 0 0 0,1-1 1 0 0,-2 10-1 0 0,-1 8 1 0 0,-3 50 0 0 0,6-44-85 0 0,1 0 1 0 0,2 0-1 0 0,1-1 0 0 0,1 1 0 0 0,1 0 0 0 0,13 40 1 0 0,-15-61-43 0 0,1-1-1 0 0,0-1 1 0 0,1 1 0 0 0,0 0 0 0 0,0-1 0 0 0,1 0 0 0 0,0 0 0 0 0,0 0-1 0 0,1-1 1 0 0,9 10 0 0 0,7 0-5 0 0,-10-14 0 0 0,-5-2 0 0 0,-4 1 3 0 0,0-1 0 0 0,0 1 0 0 0,0-1 0 0 0,0 0 0 0 0,0 0 0 0 0,0 0 0 0 0,1-1 0 0 0,-1 1-1 0 0,0-1 1 0 0,0 0 0 0 0,3-1 0 0 0,3-1 15 0 0,-2 1 0 0 0,1-1 0 0 0,-1 0 0 0 0,0-1 0 0 0,0 0 0 0 0,0 0 0 0 0,-1 0-1 0 0,1-1 1 0 0,-1 0 0 0 0,0 0 0 0 0,-1-1 0 0 0,1 1 0 0 0,-1-1 0 0 0,0-1 0 0 0,0 1-1 0 0,-1 0 1 0 0,0-1 0 0 0,0 0 0 0 0,-1 0 0 0 0,5-13 0 0 0,5-12 141 0 0,-7 18-51 0 0,0 1-1 0 0,-1-1 0 0 0,0 0 0 0 0,-2-1 0 0 0,1 1 0 0 0,1-24 0 0 0,-6-1 7 0 0,-2-1 0 0 0,-1 1 0 0 0,-14-55 0 0 0,14 74-106 0 0,2 11-7 0 0,0-3-10 0 0,0 1 0 0 0,-1-1 0 0 0,0 1 1 0 0,-1 0-1 0 0,-8-18 0 0 0,12 29-49 0 0,0 0 0 0 0,-1 0 0 0 0,1-1-1 0 0,0 1 1 0 0,0 0 0 0 0,0 0 0 0 0,0-1 0 0 0,0 1 0 0 0,0 0 0 0 0,-1 0-1 0 0,1 0 1 0 0,0-1 0 0 0,0 1 0 0 0,0 0 0 0 0,-1 0 0 0 0,1 0-1 0 0,0 0 1 0 0,0-1 0 0 0,0 1 0 0 0,-1 0 0 0 0,1 0 0 0 0,0 0 0 0 0,0 0-1 0 0,-1 0 1 0 0,1 0 0 0 0,0 0 0 0 0,0 0 0 0 0,-1 0 0 0 0,1 0 0 0 0,-1 0-1 0 0,-4 6-3343 0 0,4-4 2880 0 0,-8 11-8491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41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0 173 6447 0 0,'0'0'499'0'0,"1"-2"-328"0"0,6-14 251 0 0,-6 14 1674 0 0,-1 2 724 0 0,0 0 144 0 0,0 0-213 0 0,0 0-1027 0 0,0 0-452 0 0,0 0-90 0 0,0 0-138 0 0,1 2-500 0 0,2 4-428 0 0,0-1 0 0 0,-1 1 0 0 0,1 0 0 0 0,-1 0-1 0 0,-1-1 1 0 0,1 1 0 0 0,1 12 0 0 0,1 51 159 0 0,-2-36-182 0 0,-3 156 106 0 0,-1-143-94 0 0,-17 138 1079 0 0,19-182-1041 0 0,0-2-41 0 0,0 0-19 0 0,0 0-3 0 0,0 0 3 0 0,1-2 10 0 0,5-8-21 0 0,-1-1 0 0 0,-1 0 0 0 0,0 0 0 0 0,0 0 0 0 0,3-17 0 0 0,6-63 200 0 0,-7 47-101 0 0,7-61 232 0 0,6-41 191 0 0,-15 125-494 0 0,1 1 0 0 0,0 0 0 0 0,2 0 0 0 0,0 0 0 0 0,2 1 0 0 0,0 0 0 0 0,0 0 0 0 0,2 1 0 0 0,18-24 0 0 0,-25 38-88 0 0,0 0 0 0 0,0 0-1 0 0,0 0 1 0 0,1 0 0 0 0,-1 1 0 0 0,1 0 0 0 0,0 0-1 0 0,0 0 1 0 0,0 0 0 0 0,0 1 0 0 0,1 0 0 0 0,-1 0-1 0 0,1 0 1 0 0,-1 1 0 0 0,1 0 0 0 0,-1 0-1 0 0,1 0 1 0 0,8 0 0 0 0,4 4-12 0 0,-14 1 0 0 0,-2-2 0 0 0,0 0 0 0 0,0-1 0 0 0,1 1 0 0 0,-2 0 1 0 0,1 0-1 0 0,0 0 0 0 0,0 0 0 0 0,-1 0 0 0 0,1 0 0 0 0,-1 0 1 0 0,1 1-1 0 0,-1-1 0 0 0,0 0 0 0 0,0 1 0 0 0,0-1 0 0 0,0 1 0 0 0,0-1 1 0 0,-1 1-1 0 0,1 0 0 0 0,-1-1 0 0 0,0 1 0 0 0,0 0 0 0 0,0-1 1 0 0,0 4-1 0 0,-2 4-4 0 0,0 0 0 0 0,0 0 1 0 0,-1-1-1 0 0,-7 18 0 0 0,3-12-90 0 0,0 0-1 0 0,-16 21 0 0 0,14-22-37 0 0,0 1-1 0 0,-9 18 1 0 0,12-18 30 0 0,0 1 0 0 0,1-1 0 0 0,1 1 0 0 0,1 0 0 0 0,0 0 0 0 0,0 0-1 0 0,2 0 1 0 0,0 17 0 0 0,1-26 99 0 0,1-1 0 0 0,-1 1 0 0 0,1 0 0 0 0,1 0 0 0 0,0-1 0 0 0,-1 1 0 0 0,2-1 1 0 0,-1 1-1 0 0,1-1 0 0 0,0 0 0 0 0,0 0 0 0 0,1 0 0 0 0,0-1 0 0 0,0 1 0 0 0,0-1 0 0 0,1 0 0 0 0,-1 0 0 0 0,1 0 0 0 0,0-1 0 0 0,1 0 0 0 0,10 7 0 0 0,-8-6 7 0 0,-3-2 2 0 0,-1 0 0 0 0,1-1 0 0 0,0 0 0 0 0,1 0 0 0 0,-1 0 0 0 0,0-1 0 0 0,1 1 0 0 0,-1-1 0 0 0,8 0 0 0 0,2 1 54 0 0,0-3-47 0 0,-11-2-15 0 0,-2 1 3 0 0,4-1-378 0 0,0 0 0 0 0,0-1 0 0 0,0 0 0 0 0,-1 0 0 0 0,1 0 0 0 0,-1-1 1 0 0,-1 0-1 0 0,1 0 0 0 0,4-6 0 0 0,0-4-958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42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244 102 11055 0 0,'0'0'506'0'0,"0"0"-10"0"0,-2 1-318 0 0,-37 54 8958 0 0,4 2-5242 0 0,12-13-3535 0 0,1 2-1 0 0,-15 50 0 0 0,3-12-174 0 0,20-52-59 0 0,-15 51 1 0 0,22-64-21 0 0,5-15 140 0 0,9-14-144 0 0,25-44-30 0 0,-1-1 1 0 0,37-97-1 0 0,-43 80 59 0 0,26-71 320 0 0,-35 105 368 0 0,33-59-1 0 0,-48 95-569 0 0,-1 2-35 0 0,0 0-18 0 0,0 0-3 0 0,2 2-19 0 0,1 0-157 0 0,-1 1-1 0 0,0-1 0 0 0,0 1 0 0 0,0-1 1 0 0,0 1-1 0 0,0 0 0 0 0,0 0 0 0 0,-1 0 1 0 0,0 0-1 0 0,1 1 0 0 0,-1-1 1 0 0,0 0-1 0 0,-1 0 0 0 0,2 7 0 0 0,0 6 41 0 0,-1 32-1 0 0,0-11 5 0 0,5 43 50 0 0,7 132 28 0 0,-13-157-239 0 0,-2 1 1 0 0,-11 61-1 0 0,13-116-390 0 0,-1 6 1110 0 0,-2-4-6177 0 0,-4-1-3811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43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0 16 11975 0 0,'0'0'547'0'0,"0"0"-11"0"0,0 0 68 0 0,0 0 1556 0 0,2 1 720 0 0,4 2-1590 0 0,-1-1 0 0 0,1 0 1 0 0,-1 0-1 0 0,11 1 0 0 0,25 0 1731 0 0,46-12-2501 0 0,-24 2-252 0 0,-50 5-1134 0 0,0 0 0 0 0,14-4 0 0 0,-22 5-59 0 0,12-3-8299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4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4607 0 0,'0'0'354'0'0,"0"0"-100"0"0,0 0 449 0 0,0 0 216 0 0,0 0 45 0 0,0 0-67 0 0,0 0-324 0 0,0 0-145 0 0,0 0-32 0 0,0 0-21 0 0,0 0-72 0 0,1-7 721 0 0,-1 5-958 0 0,0 0-1 0 0,0 0 1 0 0,1 1 0 0 0,-1-1 0 0 0,1 1 0 0 0,0-1 0 0 0,-1 0 0 0 0,1 1 0 0 0,0-1 0 0 0,0 1-1 0 0,0 0 1 0 0,0-1 0 0 0,0 1 0 0 0,0 0 0 0 0,0-1 0 0 0,1 1 0 0 0,-1 0 0 0 0,0 0 0 0 0,1 0-1 0 0,-1 0 1 0 0,1 0 0 0 0,-1 1 0 0 0,1-1 0 0 0,-1 0 0 0 0,1 1 0 0 0,0-1 0 0 0,-1 1 0 0 0,1-1-1 0 0,0 1 1 0 0,-1 0 0 0 0,1 0 0 0 0,0 0 0 0 0,-1 0 0 0 0,1 0 0 0 0,0 0 0 0 0,0 0 0 0 0,-1 0-1 0 0,1 1 1 0 0,0-1 0 0 0,2 2 0 0 0,2 0-63 0 0,0 0 0 0 0,0 1 0 0 0,0 0 0 0 0,0 0 0 0 0,0 1 0 0 0,-1 0 0 0 0,1 0-1 0 0,-1 0 1 0 0,6 6 0 0 0,29 34 79 0 0,-2 1 0 0 0,-2 2 0 0 0,35 60 0 0 0,-41-62-43 0 0,1 0 0 0 0,44 46 1 0 0,36 29-27 0 0,9 9-16 0 0,-54-47 275 0 0,41 45 416 0 0,-76-98-229 0 0,41 32 1 0 0,-32-28-344 0 0,-34-28-97 0 0,2 2 22 0 0,1 0 0 0 0,-1-1 0 0 0,2 0 0 0 0,-1 0 0 0 0,0-1 0 0 0,1 0 0 0 0,14 5 0 0 0,-14-7 49 0 0,-3 0-1172 0 0,-6-2-4716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44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35 11 8287 0 0,'0'0'639'0'0,"0"-2"-415"0"0,1-5 209 0 0,0 5 1685 0 0,-1 2 731 0 0,0 0 139 0 0,0 0-185 0 0,0 0-884 0 0,0 0-389 0 0,0 0-81 0 0,0 0-137 0 0,0 0-536 0 0,0 0-229 0 0,-1 3-47 0 0,-4 20 133 0 0,-4 40 0 0 0,2-9-461 0 0,0-12-129 0 0,2 0 0 0 0,2 0-1 0 0,4 74 1 0 0,3-87 117 0 0,9 34 0 0 0,-12-59-117 0 0,1 1 0 0 0,-1-1 0 0 0,1 1 0 0 0,0-1 0 0 0,0 0 0 0 0,0 0 0 0 0,1 0 0 0 0,-1 0 0 0 0,1 0 0 0 0,0 0 0 0 0,0-1 0 0 0,0 1 0 0 0,1-1 0 0 0,-1 0 0 0 0,1 0 0 0 0,0 0 0 0 0,0 0 0 0 0,0-1 0 0 0,6 3 0 0 0,-3-2-12 0 0,1 0 1 0 0,-1-1 0 0 0,1 0-1 0 0,-1 0 1 0 0,1-1 0 0 0,0 0-1 0 0,0 0 1 0 0,0-1 0 0 0,0 0-1 0 0,14-2 1 0 0,4-2-230 0 0,0-1 0 0 0,0-2 0 0 0,-1 0 1 0 0,42-19-1 0 0,-56 21-469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45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51 199 10135 0 0,'0'0'464'0'0,"0"-2"-9"0"0,-4-31 74 0 0,2 26 3423 0 0,2 4 1755 0 0,0 5-695 0 0,0 1-3125 0 0,-1 3-3832 0 0,-3 32 2504 0 0,2 44-1 0 0,-1 11-152 0 0,-26 122 63 0 0,24-193-507 0 0,5-20-218 0 0,0-2-87 0 0,0 0-10 0 0,12-25-1055 0 0,7-67-189 0 0,-14 58 1339 0 0,3-27 216 0 0,-1-63 0 0 0,-7 111 97 0 0,1-12 716 0 0,-1-1 1 0 0,-1 1 0 0 0,-7-33-1 0 0,8 56-288 0 0,0 2-40 0 0,0 0-10 0 0,0 0-30 0 0,0 0-125 0 0,0 0-56 0 0,0 0-13 0 0,9 13-1 0 0,25 45-187 0 0,-17-29 0 0 0,25 35 1 0 0,-7-22-22 0 0,3 0 0 0 0,70 59 0 0 0,-99-93 15 0 0,0 0-1 0 0,1-1 1 0 0,1 0 0 0 0,-1-1-1 0 0,1 0 1 0 0,0 0 0 0 0,21 6-1 0 0,-19-10-3 0 0,0-4-11 0 0,-9 0 6 0 0,0-1 0 0 0,-1 1 0 0 0,1 0 0 0 0,-1-1 0 0 0,1 0 0 0 0,-1 0 0 0 0,0 0 0 0 0,0 0 0 0 0,0 0 0 0 0,0-1 0 0 0,3-5 0 0 0,2-6 96 0 0,12-24 0 0 0,-18 32-73 0 0,6-10 59 0 0,-2 0 0 0 0,0 0 0 0 0,-1-1 0 0 0,0 1-1 0 0,-2-1 1 0 0,3-36 0 0 0,-2 0 79 0 0,1-56 43 0 0,-6 88-187 0 0,-1 0 0 0 0,0 0 0 0 0,-8-28 0 0 0,10 48-83 0 0,-11 24-2282 0 0,9-7-554 0 0,0 0-6619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46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0 1 13359 0 0,'0'0'1027'0'0,"0"0"-330"0"0,0 0 1103 0 0,0 0 551 0 0,0 0 106 0 0,0 0-189 0 0,0 0-903 0 0,0 0-394 0 0,0 0-78 0 0,3 0-105 0 0,-1 1-721 0 0,0 0 0 0 0,0 0 0 0 0,0 1 0 0 0,0-1 0 0 0,-1 0-1 0 0,1 1 1 0 0,0-1 0 0 0,0 1 0 0 0,-1-1 0 0 0,1 1 0 0 0,-1 0 0 0 0,0 0-1 0 0,1-1 1 0 0,-1 1 0 0 0,0 0 0 0 0,0 0 0 0 0,0 0 0 0 0,0 1 0 0 0,0 2-1 0 0,3 6-70 0 0,-2 1 0 0 0,3 19 0 0 0,-1-7 147 0 0,7 59 32 0 0,-8-55-101 0 0,1 0 0 0 0,1 0-1 0 0,11 33 1 0 0,-14-56-60 0 0,0-1 0 0 0,0 1 0 0 0,0 0 0 0 0,1-1 1 0 0,0 0-1 0 0,-1 1 0 0 0,2-1 0 0 0,-1 0 0 0 0,0-1 0 0 0,1 1 1 0 0,0 0-1 0 0,0-1 0 0 0,0 0 0 0 0,8 5 0 0 0,-9-6-4 0 0,1-1 0 0 0,0 1 0 0 0,-1-1-1 0 0,1 0 1 0 0,0 0 0 0 0,0 0 0 0 0,0 0-1 0 0,0-1 1 0 0,0 1 0 0 0,0-1 0 0 0,0 0 0 0 0,0-1-1 0 0,0 1 1 0 0,0-1 0 0 0,0 1 0 0 0,0-1-1 0 0,0 0 1 0 0,0-1 0 0 0,4-1 0 0 0,5-2-26 0 0,0-1 0 0 0,0-1 1 0 0,0 0-1 0 0,-1-1 0 0 0,0 0 0 0 0,-1 0 1 0 0,1-2-1 0 0,10-11 0 0 0,-22 21 1 0 0,6-7-456 0 0,-6 2-2687 0 0,0-4 1709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47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10 255 11055 0 0,'0'0'506'0'0,"0"0"-10"0"0,0 0 133 0 0,3 0 1731 0 0,35-13 6670 0 0,27-6-4692 0 0,98-13-2985 0 0,-144 27-2099 0 0,-17 4 397 0 0,0 0-873 0 0,-2 1-53 0 0</inkml:trace>
  <inkml:trace contextRef="#ctx0" brushRef="#br0" timeOffset="1">4 1 20071 0 0,'0'0'919'0'0,"0"0"-20"0"0,-1 2-577 0 0,-2 5-146 0 0,3-6-19 0 0,0 1-1 0 0,0 0 1 0 0,0-1-1 0 0,1 1 1 0 0,-1-1-1 0 0,0 1 1 0 0,1 0 0 0 0,-1-1-1 0 0,0 1 1 0 0,1-1-1 0 0,0 1 1 0 0,-1-1-1 0 0,2 2 1 0 0,0 0 312 0 0,-1-2-328 0 0,0 0-1 0 0,0 1 1 0 0,0-1-1 0 0,1 0 1 0 0,-1 0-1 0 0,1 1 1 0 0,-1-1-1 0 0,1 0 1 0 0,-1-1-1 0 0,1 1 1 0 0,-1 0-1 0 0,4 1 1 0 0,-2-1 100 0 0,2 1-124 0 0,0-1-1 0 0,0 1 0 0 0,0-1 1 0 0,-1 0-1 0 0,1-1 0 0 0,0 1 0 0 0,0-1 1 0 0,0 0-1 0 0,1 0 0 0 0,6-1 1 0 0,8-3-97 0 0,25-7 1 0 0,-21 4 29 0 0,80-21-2561 0 0,-79 22 1102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49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132 0 12439 0 0,'0'0'958'0'0,"0"0"-284"0"0,0 3 1133 0 0,-2 13 3952 0 0,-4 11-2161 0 0,-1 5-1255 0 0,4-11-1825 0 0,-7 41 109 0 0,-3 97 1 0 0,12-147-605 0 0,-1 0 1 0 0,0 0-1 0 0,0 1 1 0 0,-1-2-1 0 0,-1 1 0 0 0,0 0 1 0 0,0-1-1 0 0,-10 17 1 0 0,14-27-221 0 0,-1 1-1 0 0,0-1 1 0 0,0 1 0 0 0,1-1 0 0 0,-1 1 0 0 0,0-1-1 0 0,0 0 1 0 0,0 1 0 0 0,-1-1 0 0 0,1 0 0 0 0,0 0-1 0 0,0 0 1 0 0,-1 0 0 0 0,1 0 0 0 0,0 0 0 0 0,-1 0-1 0 0,1 0 1 0 0,-1-1 0 0 0,1 1 0 0 0,-1-1 0 0 0,0 1-1 0 0,1-1 1 0 0,-1 1 0 0 0,0-1 0 0 0,1 0 0 0 0,-1 0-1 0 0,0 0 1 0 0,1 0 0 0 0,-4 0 0 0 0,-8-4-1138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50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0 74 14279 0 0,'0'0'655'0'0,"0"0"-12"0"0,0 0-77 0 0,0 0 1209 0 0,0 0 576 0 0,0 0 118 0 0,0 0-235 0 0,0 0-1082 0 0,0 0-472 0 0,2 0-96 0 0,212-47 1922 0 0,-194 40-2440 0 0,1 2 1 0 0,0 0-1 0 0,-1 1 1 0 0,2 2-1 0 0,-1 0 1 0 0,22 1-1 0 0,-37 2-474 0 0,1 1 1 0 0,-1-1-1 0 0,1 1 1 0 0,-1 1-1 0 0,0-1 0 0 0,0 1 1 0 0,9 5-1 0 0,-3-1-450 0 0,-10-6-687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51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12 17 11055 0 0,'0'0'852'0'0,"0"0"-170"0"0,0 0 1368 0 0,-1 2 660 0 0,-1 3-1989 0 0,0 0 1 0 0,0 0 0 0 0,1 0-1 0 0,0 0 1 0 0,0 0 0 0 0,0 0-1 0 0,1 0 1 0 0,0 0 0 0 0,0 0-1 0 0,0 1 1 0 0,1 6 0 0 0,3 8-41 0 0,8 32 0 0 0,-3-19 147 0 0,28 98 136 0 0,-24-88-820 0 0,-9-29-131 0 0,0 1 8 0 0,1-1 0 0 0,10 21 0 0 0,-15-34-13 0 0,0-1-1 0 0,0 0 1 0 0,1 1 0 0 0,-1-1 0 0 0,0 1-1 0 0,0-1 1 0 0,0 0 0 0 0,1 1-1 0 0,-1-1 1 0 0,0 0 0 0 0,0 1 0 0 0,1-1-1 0 0,-1 0 1 0 0,0 1 0 0 0,1-1-1 0 0,-1 0 1 0 0,0 0 0 0 0,1 1-1 0 0,-1-1 1 0 0,0 0 0 0 0,1 0 0 0 0,-1 0-1 0 0,1 1 1 0 0,-1-1 0 0 0,0 0-1 0 0,1 0 1 0 0,-1 0 0 0 0,1 0 0 0 0,-1 0-1 0 0,0 0 1 0 0,1 0 0 0 0,-1 0-1 0 0,1 0 1 0 0,0-1-2 0 0,1 1-1 0 0,-1-1 1 0 0,0 1-1 0 0,0-1 1 0 0,0 0-1 0 0,0 1 1 0 0,0-1 0 0 0,-1 0-1 0 0,1 0 1 0 0,0 0-1 0 0,1-2 1 0 0,2-3-6 0 0,0 0 1 0 0,0 0-1 0 0,3-10 1 0 0,0 0 31 0 0,-1 0 0 0 0,0-1 0 0 0,5-30 0 0 0,1-10 23 0 0,-7 37-56 0 0,4-34 0 0 0,-8 47-9 0 0,1 6-12 0 0,2 12-25 0 0,0 1 54 0 0,15 37-7 0 0,5 9 0 0 0,24 33 0 0 0,-40-79 12 0 0,3 1 72 0 0,-7-12-71 0 0,2 2 102 0 0,-3-2-82 0 0,-1 0 1 0 0,1 0-1 0 0,-1-1 1 0 0,1 1-1 0 0,-1-1 0 0 0,1 1 1 0 0,0-1-1 0 0,-1 0 1 0 0,1 0-1 0 0,0 0 0 0 0,-1 0 1 0 0,1 0-1 0 0,-1-1 1 0 0,1 1-1 0 0,0-1 0 0 0,-1 0 1 0 0,1 0-1 0 0,-1 0 1 0 0,0 0-1 0 0,1 0 0 0 0,-1 0 1 0 0,5-4-1 0 0,2-1 60 0 0,0-1 0 0 0,0 0 0 0 0,0 0-1 0 0,9-11 1 0 0,-7 4-25 0 0,0 0 0 0 0,-1-1 0 0 0,0 1-1 0 0,-1-2 1 0 0,-1 1 0 0 0,-1-2 0 0 0,9-25 0 0 0,0-10-28 0 0,9-59 1 0 0,-15 54-2917 0 0,-9 55-4274 0 0,-1 2-2264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52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115 260 11519 0 0,'0'0'887'0'0,"0"0"-182"0"0,0 0 1409 0 0,0 0 676 0 0,0 0 140 0 0,-2 1-257 0 0,0-1-2439 0 0,1 2 0 0 0,-1-1 1 0 0,1 0-1 0 0,-1 0 1 0 0,1 0-1 0 0,-1 1 0 0 0,1-1 1 0 0,0 0-1 0 0,0 1 0 0 0,-1 0 1 0 0,1-1-1 0 0,0 1 0 0 0,1 0 1 0 0,-1-1-1 0 0,0 1 0 0 0,0 0 1 0 0,1 0-1 0 0,-1 0 0 0 0,1-1 1 0 0,-1 4-1 0 0,-1 3-209 0 0,0 1 0 0 0,1-1 0 0 0,-1 14 0 0 0,2 11 4 0 0,2 0 1 0 0,8 43-1 0 0,-7-61-18 0 0,1 0 1 0 0,0 0-1 0 0,1 0 0 0 0,0 0 1 0 0,2-1-1 0 0,0 0 0 0 0,9 14 1 0 0,-15-26 5 0 0,0 0 0 0 0,0 0 0 0 0,0-1 0 0 0,0 1 0 0 0,1-1 1 0 0,-1 1-1 0 0,1-1 0 0 0,-1 1 0 0 0,1-1 0 0 0,-1 0 0 0 0,1 0 0 0 0,0 0 1 0 0,0 0-1 0 0,0 0 0 0 0,-1 0 0 0 0,1 0 0 0 0,0 0 0 0 0,0-1 0 0 0,0 1 1 0 0,0-1-1 0 0,0 0 0 0 0,3 1 0 0 0,-2-2 24 0 0,0 1 0 0 0,0-1-1 0 0,0 0 1 0 0,0 0 0 0 0,0 0 0 0 0,0 0 0 0 0,0 0-1 0 0,0-1 1 0 0,0 1 0 0 0,0-1 0 0 0,-1 0-1 0 0,1 0 1 0 0,3-3 0 0 0,10-9 93 0 0,-1-1 0 0 0,0-1 0 0 0,-1 0 0 0 0,-1-1 0 0 0,0 0 0 0 0,-2-1 0 0 0,0 0 0 0 0,0-1 0 0 0,-2-1 0 0 0,0 1 0 0 0,7-29 0 0 0,-12 33-104 0 0,0-1 0 0 0,-1 1 0 0 0,-1-1 0 0 0,0 1 0 0 0,-1-1 0 0 0,-1 0 0 0 0,0 0 0 0 0,-1 1 0 0 0,-1-1 0 0 0,-1 0 0 0 0,0 1 0 0 0,-1 0 0 0 0,0-1-1 0 0,-1 1 1 0 0,-1 1 0 0 0,-9-17 0 0 0,10 22-28 0 0,0 0-1 0 0,-1 1 0 0 0,0 0 1 0 0,-1 0-1 0 0,0 0 0 0 0,0 1 0 0 0,-1-1 1 0 0,-14-9-1 0 0,18 14-1 0 0,0 0 0 0 0,-1 1 0 0 0,1 0 0 0 0,-1-1 0 0 0,0 1 0 0 0,0 1 0 0 0,0-1 0 0 0,0 1 0 0 0,0 0-1 0 0,0 0 1 0 0,0 0 0 0 0,0 1 0 0 0,0 0 0 0 0,0 0 0 0 0,-1 0 0 0 0,1 1 0 0 0,0 0 0 0 0,0-1 0 0 0,-6 3 0 0 0,2 1-5 0 0,1 0 0 0 0,-1 0-1 0 0,1 0 1 0 0,-1 1 0 0 0,1 0 0 0 0,1 1 0 0 0,-1 0-1 0 0,1 0 1 0 0,0 1 0 0 0,1 0 0 0 0,-1 0 0 0 0,-6 10-1 0 0,3-3-746 0 0,1 0 0 0 0,-8 18 0 0 0,8-13-3489 0 0,-7 25 1 0 0,4-8-4859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53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1 235 6911 0 0,'0'0'528'0'0,"0"0"170"0"0,0 0 1974 0 0,0 2 900 0 0,11 76 6078 0 0,-1 42-6627 0 0,5 37-2917 0 0,-4-85 9 0 0,-11-70 25 0 0,0-2 28 0 0,0 0 0 0 0,0 0 13 0 0,0 0 55 0 0,0 0 20 0 0,7-16 352 0 0,-1 5-434 0 0,6-29 218 0 0,-1 0 0 0 0,9-70 0 0 0,8-35-15 0 0,-20 115-288 0 0,31-95 279 0 0,-33 110-321 0 0,0 1-1 0 0,1-1 1 0 0,1 1 0 0 0,0 0 0 0 0,20-24-1 0 0,-25 34-34 0 0,0 1 0 0 0,1 0 0 0 0,-1-1-1 0 0,1 2 1 0 0,0-1 0 0 0,-1 0 0 0 0,1 1-1 0 0,1-1 1 0 0,-1 1 0 0 0,0 0 0 0 0,0 0-1 0 0,1 1 1 0 0,-1-1 0 0 0,1 1 0 0 0,7-1-1 0 0,0 4 43 0 0,-10-1-54 0 0,1 0 1 0 0,0 0 0 0 0,-1 1 0 0 0,1-1-1 0 0,-1 1 1 0 0,0-1 0 0 0,1 1 0 0 0,-1 0-1 0 0,0 0 1 0 0,0 0 0 0 0,0 0-1 0 0,0 0 1 0 0,0 0 0 0 0,-1 1 0 0 0,3 4-1 0 0,-2-3 1 0 0,0 0-1 0 0,-1 0 1 0 0,1 1-1 0 0,-1-1 0 0 0,0 1 1 0 0,-1-1-1 0 0,1 1 1 0 0,-1-1-1 0 0,0 6 0 0 0,-1 6-3 0 0,-1 0 0 0 0,-1-1-1 0 0,-1 1 1 0 0,-8 24-1 0 0,-9 21-456 0 0,-38 75-1 0 0,56-129 443 0 0,0 0 0 0 0,1 1 1 0 0,-1-1-1 0 0,2 1 0 0 0,-1-1 0 0 0,1 1 0 0 0,0 0 1 0 0,0-1-1 0 0,2 17 0 0 0,-1-18 14 0 0,1 1 0 0 0,0-1 0 0 0,0 1 0 0 0,1-1 0 0 0,0 0 0 0 0,0 0 0 0 0,0 1 0 0 0,1-1 0 0 0,0-1 1 0 0,0 1-1 0 0,0 0 0 0 0,5 5 0 0 0,0-3 23 0 0,-1 0 1 0 0,1-1-1 0 0,0 0 1 0 0,1 0-1 0 0,0-1 1 0 0,0 0 0 0 0,0 0-1 0 0,1-1 1 0 0,0 0-1 0 0,15 4 1 0 0,-7-3 21 0 0,-1-2 0 0 0,1 0 0 0 0,-1-1 0 0 0,1-1 0 0 0,28 0 0 0 0,-42-2-163 0 0,0-1 1 0 0,1 0-1 0 0,-1 0 1 0 0,0 0-1 0 0,0 0 0 0 0,0-1 1 0 0,0 0-1 0 0,0 1 0 0 0,-1-2 1 0 0,1 1-1 0 0,0 0 1 0 0,-1-1-1 0 0,4-3 0 0 0,2-2-1551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54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21 1 14743 0 0,'0'0'1136'0'0,"0"0"-366"0"0,0 0 1240 0 0,0 0 622 0 0,-1 2 120 0 0,-2 5-1890 0 0,0 0 0 0 0,0 1 0 0 0,1-1 0 0 0,0 1-1 0 0,-2 8 1 0 0,3-2-692 0 0,0-1-1 0 0,1 1 1 0 0,0-1-1 0 0,3 21 1 0 0,47 255 975 0 0,-47-265-995 0 0,-1-14-24 0 0,-1 1 0 0 0,7 19 0 0 0,-7-28-43 0 0,1-1-61 0 0,0 0 1 0 0,0 0-1 0 0,0-1 1 0 0,0 1-1 0 0,0 0 1 0 0,0-1-1 0 0,1 0 1 0 0,2 1-1 0 0,-2-1-12 0 0,0-1 1 0 0,1 1-1 0 0,-1-1 0 0 0,0 0 0 0 0,0 0 0 0 0,1 0 0 0 0,-1-1 0 0 0,0 1 1 0 0,0-1-1 0 0,3-1 0 0 0,29-23 65 0 0,-27 20-48 0 0,17-15 12 0 0,-2-1 1 0 0,-1 0-1 0 0,0-2 1 0 0,-2 0-1 0 0,-1-2 1 0 0,17-27-1 0 0,2-14 90 0 0,40-94-1 0 0,-72 146-128 0 0,-6 8 0 0 0,-3 7 0 0 0,-4 4 0 0 0,-7 9-96 0 0,0 0 0 0 0,0 0 0 0 0,2 2 0 0 0,-19 25 0 0 0,12-15 28 0 0,-11 12 16 0 0,9-12 25 0 0,1 2 0 0 0,-20 34 0 0 0,35-52 26 0 0,1-1 1 0 0,0 1-1 0 0,0 0 1 0 0,1 1-1 0 0,0-1 1 0 0,0 0-1 0 0,1 1 1 0 0,1-1-1 0 0,0 1 1 0 0,0 0-1 0 0,1 0 1 0 0,0 10-1 0 0,2-12 6 0 0,-1-1-1 0 0,1 0 1 0 0,1 0 0 0 0,-1 1-1 0 0,1-1 1 0 0,0-1 0 0 0,1 1 0 0 0,0 0-1 0 0,0-1 1 0 0,0 0 0 0 0,1 0-1 0 0,6 7 1 0 0,-2-4 50 0 0,0 0 1 0 0,1 0-1 0 0,0-1 0 0 0,1 0 0 0 0,0-1 1 0 0,14 8-1 0 0,82 32-14 0 0,-51-28 71 0 0,-55-18-366 0 0,10 8-2561 0 0,-4-1-7837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4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1839 0 0,'0'0'408'0'0,"0"0"1042"0"0,0 0 454 0 0,0 0 89 0 0,0 0-156 0 0,0 0-734 0 0,0 0-318 0 0,0 0-66 0 0,0 0-59 0 0,0 0-192 0 0,0 0-85 0 0,0 0-21 0 0,0 0-46 0 0,0 0-180 0 0,0 2-72 0 0,12 47-52 0 0,17 29 58 0 0,35 153-1 0 0,-27-101 3 0 0,-14-60-27 0 0,71 208-45 0 0,-31-86 0 0 0,-40-118 0 0 0,51 228 0 0 0,-52-201 12 0 0,-11-33 51 0 0,6 128 0 0 0,-2-1-65 0 0,86 262 2 0 0,-57-299 64 0 0,-38-140-64 0 0,1 0 0 0 0,16 32 0 0 0,-10-24 0 0 0,7 20 278 0 0,-11-25-161 0 0,0 0 0 0 0,1-1 1 0 0,2 0-1 0 0,20 29 0 0 0,-7-12-65 0 0,-20-29 4 0 0,0 0-1 0 0,0 0 0 0 0,13 14 1 0 0,-8-12 16 0 0,0 0 1 0 0,1-1 0 0 0,0 0-1 0 0,0-1 1 0 0,1 0 0 0 0,0 0 0 0 0,1-2-1 0 0,-1 1 1 0 0,1-2 0 0 0,1 0-1 0 0,-1 0 1 0 0,15 2 0 0 0,-14-3-50 0 0,1 1 1 0 0,-1 0-1 0 0,0 0 1 0 0,-1 2-1 0 0,1-1 0 0 0,-1 2 1 0 0,0 0-1 0 0,21 18 1 0 0,6 13 190 0 0,-21-19-832 0 0,-10-12-136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55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128 114 11311 0 0,'0'0'522'0'0,"0"0"-13"0"0,-2 1-210 0 0,-6 7 448 0 0,2-2-64 0 0,0 0 0 0 0,0 0 0 0 0,1 1 1 0 0,0-1-1 0 0,-7 12 0 0 0,7-7-432 0 0,1 1 0 0 0,0-1 1 0 0,0 1-1 0 0,1 0 0 0 0,1 0 0 0 0,0 0 0 0 0,0 0 0 0 0,2 0 0 0 0,-1 0 0 0 0,2 1 0 0 0,2 20 1 0 0,-2-26-190 0 0,1-1 1 0 0,-1 0 0 0 0,1 0-1 0 0,0 1 1 0 0,1-2 0 0 0,0 1-1 0 0,0 0 1 0 0,0 0 0 0 0,1-1-1 0 0,-1 1 1 0 0,1-1 0 0 0,6 6-1 0 0,-4-5-22 0 0,0-1 0 0 0,0 1-1 0 0,1-1 1 0 0,0 0-1 0 0,0-1 1 0 0,0 1-1 0 0,0-1 1 0 0,1-1 0 0 0,8 4-1 0 0,1-1 15 0 0,1 0 0 0 0,0-1 0 0 0,0-1 1 0 0,0-1-1 0 0,0 0 0 0 0,37 0 0 0 0,-42-4-11 0 0,0 0 0 0 0,0-1 0 0 0,-1 0 1 0 0,1-1-1 0 0,0-1 0 0 0,-1 0 0 0 0,0-1 0 0 0,21-10 1 0 0,-24 10 18 0 0,-1 0 0 0 0,0-1 0 0 0,0 0 0 0 0,-1 0 1 0 0,0-1-1 0 0,0 0 0 0 0,0 0 0 0 0,-1-1 0 0 0,0 0 1 0 0,-1 0-1 0 0,1 0 0 0 0,4-12 0 0 0,-3 6 51 0 0,-2 0 0 0 0,1-1 0 0 0,-2 0 0 0 0,0 0-1 0 0,-1-1 1 0 0,0 1 0 0 0,-1-1 0 0 0,-1 1 0 0 0,-1-26 0 0 0,0 34-44 0 0,-1-1 0 0 0,0 0-1 0 0,0 0 1 0 0,-1 1 0 0 0,0-1 0 0 0,-1 1 0 0 0,1 0 0 0 0,-1 0 0 0 0,-1-1 0 0 0,1 2 0 0 0,-1-1 0 0 0,-1 0 0 0 0,1 1 0 0 0,-1 0 0 0 0,0 0-1 0 0,0 0 1 0 0,-1 1 0 0 0,0 0 0 0 0,0 0 0 0 0,-13-8 0 0 0,7 7 4 0 0,-1 0 0 0 0,0 1 1 0 0,0 0-1 0 0,0 1 0 0 0,0 1 0 0 0,-1 0 0 0 0,1 1 0 0 0,-1 0 0 0 0,0 1 0 0 0,0 1 1 0 0,0 0-1 0 0,-16 3 0 0 0,8 0-78 0 0,0 0 0 0 0,0 2 0 0 0,0 1 0 0 0,1 1 0 0 0,0 0 0 0 0,-36 19 0 0 0,42-18-142 0 0,-1 1 0 0 0,2 0 0 0 0,-22 19-1 0 0,31-24-167 0 0,0 1-1 0 0,1-1 1 0 0,0 1-1 0 0,0 0 1 0 0,0 1-1 0 0,0-1 1 0 0,1 1-1 0 0,0-1 1 0 0,0 1-1 0 0,1 0 1 0 0,0 0-1 0 0,-3 13 0 0 0,1 2-2403 0 0,3-1-4515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56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152 48 7831 0 0,'0'0'603'0'0,"-1"-1"-396"0"0,-5 0 320 0 0,0 0 0 0 0,0 0 0 0 0,0 1 0 0 0,-9-1 0 0 0,12 2-180 0 0,0-1-1 0 0,0 1 1 0 0,0 0-1 0 0,0 0 0 0 0,0 0 1 0 0,0 0-1 0 0,0 0 0 0 0,0 1 1 0 0,1-1-1 0 0,-1 1 0 0 0,-2 2 1 0 0,-2 1-126 0 0,1 0 0 0 0,0 1 1 0 0,1 0-1 0 0,-1 0 0 0 0,1 1 1 0 0,0-1-1 0 0,1 1 1 0 0,0 0-1 0 0,0 0 0 0 0,0 0 1 0 0,1 1-1 0 0,0 0 0 0 0,0-1 1 0 0,1 1-1 0 0,0 0 0 0 0,-1 8 1 0 0,2-1-95 0 0,0-1 1 0 0,0 0-1 0 0,2 0 1 0 0,-1 1-1 0 0,2-1 1 0 0,0 0-1 0 0,1 0 1 0 0,6 20-1 0 0,0-7 290 0 0,18 38 0 0 0,-20-53-299 0 0,-1 0 1 0 0,1 0-1 0 0,1-1 0 0 0,0 0 1 0 0,13 13-1 0 0,-16-19-101 0 0,0 0-1 0 0,0-1 1 0 0,1 1 0 0 0,0-1-1 0 0,0-1 1 0 0,0 1 0 0 0,1-1-1 0 0,-1 0 1 0 0,1 0-1 0 0,-1 0 1 0 0,1-1 0 0 0,0 0-1 0 0,0-1 1 0 0,0 0 0 0 0,0 0-1 0 0,0 0 1 0 0,14-1 0 0 0,-13-1-8 0 0,0 0 1 0 0,-1 0 0 0 0,1-1 0 0 0,0 0-1 0 0,-1-1 1 0 0,1 0 0 0 0,-1 0 0 0 0,0-1 0 0 0,0 1-1 0 0,0-2 1 0 0,0 1 0 0 0,-1-1 0 0 0,0 0 0 0 0,0 0-1 0 0,11-12 1 0 0,-6 4 50 0 0,0-2 0 0 0,-1 1 0 0 0,-1-1 0 0 0,0-1 0 0 0,-1 0 0 0 0,-1 0 0 0 0,0-1 0 0 0,6-25 0 0 0,-6 16 97 0 0,-2-1 1 0 0,-1 1-1 0 0,-1-1 0 0 0,-2-53 1 0 0,-1 73-108 0 0,-1-1 1 0 0,0 1-1 0 0,0 0 1 0 0,0-1-1 0 0,-1 1 1 0 0,0 0-1 0 0,-1 0 1 0 0,0 0-1 0 0,0 1 1 0 0,0-1-1 0 0,-8-11 1 0 0,8 14-16 0 0,0 1 0 0 0,-1-1-1 0 0,1 1 1 0 0,-1-1 0 0 0,0 1 0 0 0,0 0 0 0 0,0 1 0 0 0,0-1-1 0 0,0 1 1 0 0,-1-1 0 0 0,1 1 0 0 0,-1 1 0 0 0,0-1 0 0 0,1 0-1 0 0,-1 1 1 0 0,0 0 0 0 0,0 1 0 0 0,-8-1 0 0 0,3 1-14 0 0,-1 0 0 0 0,1 1 0 0 0,-1 1 0 0 0,1 0 0 0 0,0 0 0 0 0,0 1 0 0 0,0 0 0 0 0,0 1 0 0 0,-10 5 0 0 0,2 0-370 0 0,1 1 1 0 0,0 0-1 0 0,-30 25 1 0 0,9 3-3272 0 0,22-20-3811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57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137 247 14943 0 0,'0'0'687'0'0,"0"0"-16"0"0,-2 0-431 0 0,-3 0-89 0 0,0 1 0 0 0,0-1 0 0 0,0 1 1 0 0,0 0-1 0 0,0 0 0 0 0,1 0 0 0 0,-1 1 1 0 0,0-1-1 0 0,1 1 0 0 0,-1 0 0 0 0,1 1 1 0 0,-1-1-1 0 0,1 1 0 0 0,0 0 0 0 0,0 0 1 0 0,1 0-1 0 0,-1 1 0 0 0,0-1 0 0 0,1 1 1 0 0,0 0-1 0 0,0 0 0 0 0,0 0 0 0 0,0 0 1 0 0,1 0-1 0 0,0 1 0 0 0,0-1 0 0 0,0 1 1 0 0,0-1-1 0 0,1 1 0 0 0,-1 0 0 0 0,0 7 1 0 0,1-2-89 0 0,0 1 1 0 0,1 0 0 0 0,0 0 0 0 0,1 0-1 0 0,0 0 1 0 0,0 0 0 0 0,1 0 0 0 0,1 0 0 0 0,0-1-1 0 0,5 12 1 0 0,-5-14-10 0 0,1-1-1 0 0,0 0 1 0 0,0 0-1 0 0,1 0 1 0 0,0 0 0 0 0,0-1-1 0 0,0 0 1 0 0,1 0-1 0 0,0 0 1 0 0,0-1-1 0 0,0 0 1 0 0,1 0 0 0 0,0-1-1 0 0,10 6 1 0 0,-10-7-23 0 0,0 0 0 0 0,0-1 0 0 0,0 1 0 0 0,0-1 0 0 0,1-1 0 0 0,-1 1 0 0 0,1-1 0 0 0,-1-1 0 0 0,1 1 0 0 0,0-1 0 0 0,-1-1 0 0 0,1 1 0 0 0,-1-1 1 0 0,1-1-1 0 0,-1 1 0 0 0,14-6 0 0 0,-11 3-14 0 0,-1 0 0 0 0,0-1 0 0 0,0 0 0 0 0,0 0 0 0 0,0-1 0 0 0,-1 0 0 0 0,0-1 0 0 0,-1 1 0 0 0,1-2 0 0 0,-1 1 0 0 0,-1-1 0 0 0,7-9 0 0 0,-3 2 127 0 0,0-1 0 0 0,-1-1-1 0 0,-1 1 1 0 0,0-1 0 0 0,-1-1 0 0 0,-1 1-1 0 0,4-21 1 0 0,-8 27-42 0 0,0-1 0 0 0,-1 1 0 0 0,0 0 1 0 0,-1 0-1 0 0,0 0 0 0 0,-1 0 0 0 0,0-1 0 0 0,-1 1 0 0 0,0 0 1 0 0,-1 0-1 0 0,0 1 0 0 0,-1-1 0 0 0,-4-10 0 0 0,0 6-7 0 0,0 0 0 0 0,0 1-1 0 0,-2 0 1 0 0,0 0 0 0 0,0 1-1 0 0,-1 1 1 0 0,-18-17 0 0 0,23 24-81 0 0,1 0 0 0 0,-1 1 0 0 0,0 0-1 0 0,0 0 1 0 0,-1 1 0 0 0,1-1 0 0 0,-1 1 0 0 0,0 1 0 0 0,0-1 0 0 0,0 1 0 0 0,0 0 0 0 0,0 1 0 0 0,0 0 0 0 0,-1 0 0 0 0,1 0-1 0 0,0 1 1 0 0,-1 0 0 0 0,1 1 0 0 0,-10 1 0 0 0,7 0-33 0 0,1 1-1 0 0,-1-1 0 0 0,1 2 1 0 0,0 0-1 0 0,0 0 1 0 0,1 0-1 0 0,-1 1 1 0 0,1 0-1 0 0,0 1 1 0 0,0 0-1 0 0,-12 12 0 0 0,12-9-527 0 0,1 0-1 0 0,0 0 0 0 0,1 0 0 0 0,0 1 0 0 0,0 0 0 0 0,1 0 0 0 0,0 0 1 0 0,1 1-1 0 0,-6 20 0 0 0,3 3-7415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58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67 0 10591 0 0,'0'0'819'0'0,"-2"3"-534"0"0,-10 16 1808 0 0,-17 33 0 0 0,25-43-1612 0 0,0-1 0 0 0,1 1 0 0 0,0 1-1 0 0,1-1 1 0 0,0 0 0 0 0,-2 19 0 0 0,4-24-396 0 0,-1 6 24 0 0,1 0-1 0 0,0-1 0 0 0,0 1 1 0 0,1 0-1 0 0,0 0 0 0 0,1-1 1 0 0,3 14-1 0 0,1-6-29 0 0,1-1 0 0 0,0 0 0 0 0,1 0 0 0 0,12 18 0 0 0,-15-27-54 0 0,-1-1 0 0 0,2 0 0 0 0,-1 0 0 0 0,1 0 0 0 0,-1-1-1 0 0,2 0 1 0 0,-1 0 0 0 0,0 0 0 0 0,1-1 0 0 0,0 0 0 0 0,13 6 0 0 0,-10-6 30 0 0,1-1 1 0 0,-1 0-1 0 0,1 0 1 0 0,20 2-1 0 0,-26-5-1 0 0,0 1-1 0 0,0-2 1 0 0,1 1-1 0 0,-1 0 1 0 0,0-1-1 0 0,0 0 1 0 0,0 0-1 0 0,0-1 1 0 0,0 0-1 0 0,0 1 1 0 0,0-2-1 0 0,5-2 1 0 0,-3 1 33 0 0,-1 0-1 0 0,0-1 1 0 0,-1 0 0 0 0,1 0 0 0 0,-1 0 0 0 0,0 0 0 0 0,0-1-1 0 0,0 0 1 0 0,-1 0 0 0 0,0 0 0 0 0,0-1 0 0 0,-1 1-1 0 0,0-1 1 0 0,0 0 0 0 0,0 0 0 0 0,-1 0 0 0 0,0 0 0 0 0,0-1-1 0 0,-1 1 1 0 0,0 0 0 0 0,0-1 0 0 0,-1 1 0 0 0,0-1-1 0 0,-1-7 1 0 0,0 2-14 0 0,-1 1 0 0 0,0 0-1 0 0,-1 0 1 0 0,0 0 0 0 0,-1 1-1 0 0,-1-1 1 0 0,1 1 0 0 0,-2 0-1 0 0,0 0 1 0 0,0 1 0 0 0,-1-1-1 0 0,0 1 1 0 0,-16-17 0 0 0,15 19-29 0 0,0 0 1 0 0,-1 1 0 0 0,1 0-1 0 0,-2 0 1 0 0,-17-10-1 0 0,23 15-50 0 0,0 1 0 0 0,0-1 0 0 0,0 1-1 0 0,0 0 1 0 0,0 0 0 0 0,0 0 0 0 0,0 1-1 0 0,-1-1 1 0 0,1 1 0 0 0,0 0 0 0 0,0 0-1 0 0,0 1 1 0 0,0-1 0 0 0,0 1 0 0 0,-1 0-1 0 0,1 0 1 0 0,0 0 0 0 0,0 0 0 0 0,-4 3-1 0 0,-7 4-903 0 0,-18 12 0 0 0,10-3-203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59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6 6 4143 0 0,'0'0'319'0'0,"-1"-1"-210"0"0,-4-4 253 0 0,13 11 14444 0 0,11 5-10151 0 0,31 20-6909 0 0,-33-19 3945 0 0,163 93-412 0 0,9 8-325 0 0,152 98-326 0 0,-274-173-606 0 0,-66-37-113 0 0,0 0 0 0 0,0 0-1 0 0,0 0 1 0 0,0 1 0 0 0,0-1 0 0 0,0 0 0 0 0,-1 1 0 0 0,1-1 0 0 0,0 1-1 0 0,-1-1 1 0 0,1 1 0 0 0,-1-1 0 0 0,0 1 0 0 0,1-1 0 0 0,-1 1 0 0 0,0-1 0 0 0,0 1-1 0 0,0 0 1 0 0,0-1 0 0 0,0 1 0 0 0,0-1 0 0 0,-1 3 0 0 0,-3 7-2387 0 0,-4 0-5647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60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0 335 4607 0 0,'0'0'208'0'0,"0"0"332"0"0,0 0 1267 0 0,0 0 548 0 0,0 0 114 0 0,2-1-212 0 0,17-12-555 0 0,1 1 0 0 0,41-17 0 0 0,1-1-506 0 0,-57 28-1135 0 0,136-69 1059 0 0,34-9-770 0 0,-110 44-272 0 0,-30 15-1396 0 0,45-18 1 0 0,-78 38-99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61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1 939 11287 0 0,'0'0'515'0'0,"0"0"-7"0"0,0-1-327 0 0,25-43 3078 0 0,33-44 0 0 0,-20 32-2389 0 0,126-189 901 0 0,19 15-1654 0 0,71-26-53 0 0,-238 239-53 0 0,-14 16 20 0 0,-2 1-86 0 0,0 0-272 0 0,0 0-963 0 0,0 0-416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62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96 168 12407 0 0,'0'0'566'0'0,"0"0"-6"0"0,0 0-251 0 0,0 0 291 0 0,0 0 168 0 0,0 0 31 0 0,0 0-58 0 0,0 0-272 0 0,0 0-117 0 0,-1 3-28 0 0,-2 9-271 0 0,0 0-1 0 0,1 0 0 0 0,0 1 0 0 0,1-1 1 0 0,0 1-1 0 0,1-1 0 0 0,1 1 1 0 0,2 17-1 0 0,-2-20-27 0 0,1 0 0 0 0,1 0 1 0 0,-1-1-1 0 0,1 1 0 0 0,1-1 0 0 0,0 1 0 0 0,0-1 1 0 0,1 0-1 0 0,0-1 0 0 0,1 1 0 0 0,7 8 1 0 0,-9-12 2 0 0,1-1 1 0 0,0 1-1 0 0,0-1 1 0 0,0-1-1 0 0,0 1 1 0 0,1-1-1 0 0,-1 0 1 0 0,1 0-1 0 0,0 0 1 0 0,-1-1-1 0 0,2 0 1 0 0,-1 0-1 0 0,0-1 1 0 0,0 1 0 0 0,0-1-1 0 0,1-1 1 0 0,-1 1-1 0 0,7-1 1 0 0,-5-1 24 0 0,1 0 0 0 0,-1 0 0 0 0,0-1 0 0 0,0 0 0 0 0,0 0 0 0 0,0-1 0 0 0,-1 0 0 0 0,1 0 0 0 0,-1-1 0 0 0,0 0 0 0 0,0 0 0 0 0,0-1 0 0 0,10-8 0 0 0,0-2 152 0 0,-1-1 1 0 0,-1-1-1 0 0,-1 0 1 0 0,23-35-1 0 0,-29 38 1 0 0,0 0-1 0 0,-1 0 0 0 0,-1-1 1 0 0,0 0-1 0 0,-1 0 0 0 0,0 0 1 0 0,3-26-1 0 0,-7 37-84 0 0,-1 0 0 0 0,0 0-1 0 0,0 0 1 0 0,0-1 0 0 0,0 1-1 0 0,-1 0 1 0 0,1 0 0 0 0,-1 0-1 0 0,0 0 1 0 0,-1 1 0 0 0,1-1 0 0 0,-1 0-1 0 0,1 0 1 0 0,-4-4 0 0 0,1 3 20 0 0,1 1 1 0 0,-1-1-1 0 0,0 1 1 0 0,0 0 0 0 0,-1 0-1 0 0,1 0 1 0 0,-1 0-1 0 0,-10-5 1 0 0,-2 1 73 0 0,-1 0-1 0 0,0 1 1 0 0,-1 1 0 0 0,-35-7 0 0 0,38 9-190 0 0,-1 1-1 0 0,0 1 1 0 0,1 1 0 0 0,-1 0 0 0 0,0 1 0 0 0,0 1 0 0 0,-26 5 0 0 0,34-4-83 0 0,1 0 1 0 0,0 0 0 0 0,0 1-1 0 0,0 0 1 0 0,0 1 0 0 0,0 0-1 0 0,1 0 1 0 0,-1 1-1 0 0,1 0 1 0 0,0 0 0 0 0,1 0-1 0 0,-1 1 1 0 0,1 0 0 0 0,0 0-1 0 0,1 1 1 0 0,-10 13 0 0 0,6-4-960 0 0,-12 26 0 0 0,8-8-860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63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0 46 13247 0 0,'0'0'604'0'0,"0"0"-13"0"0,0-2-378 0 0,0-5 3 0 0,0 5 146 0 0,0 1-1 0 0,0 0 1 0 0,0 0-1 0 0,1 0 1 0 0,-1 0-1 0 0,0-1 1 0 0,1 1-1 0 0,-1 0 1 0 0,0 0-1 0 0,1 0 0 0 0,-1 0 1 0 0,1 0-1 0 0,0 0 1 0 0,-1 0-1 0 0,1 0 1 0 0,0 0-1 0 0,0 0 1 0 0,0 0-1 0 0,1-1 1 0 0,0 1-171 0 0,0-1 0 0 0,1 1 0 0 0,-1 0 1 0 0,0 0-1 0 0,1 0 0 0 0,-1 0 0 0 0,1 0 0 0 0,3 0 1 0 0,3-1-158 0 0,1 1 1 0 0,-1 0 0 0 0,17 2-1 0 0,-10 0 76 0 0,1 2-1 0 0,-1 0 1 0 0,0 0-1 0 0,0 2 0 0 0,-1 0 1 0 0,1 1-1 0 0,-1 0 1 0 0,18 11-1 0 0,11 10-1 0 0,51 40 1 0 0,-70-49-32 0 0,-5-3 1 0 0,69 47 72 0 0,-86-61-102 0 0,8 3-25 0 0,0 0 19 0 0,-2 0-46 0 0,-7-3-168 0 0,-2-1-424 0 0,2 10-897 0 0,-2-7-5040 0 0,0-3-706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64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0 393 1839 0 0,'0'0'83'0'0,"0"0"424"0"0,0 0 1738 0 0,0 0 760 0 0,0 0 150 0 0,0 0-306 0 0,0 0-1390 0 0,0 0-608 0 0,0 0-126 0 0,0 0-41 0 0,0 0-89 0 0,0 0-34 0 0,0 0-8 0 0,0 0 7 0 0,0 0 34 0 0,3-1 12 0 0,8-5-184 0 0,1 0-1 0 0,-1-1 0 0 0,0-1 1 0 0,14-11-1 0 0,41-42 522 0 0,-48 44-730 0 0,124-108 412 0 0,-113 103-617 0 0,0 2 0 0 0,1 1 0 0 0,43-19 0 0 0,-43 25-135 0 0,-8 2-1820 0 0,-8 0-2784 0 0,-5 2-2032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4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6447 0 0,'0'0'298'0'0,"0"0"-10"0"0,0 0-40 0 0,0 0 529 0 0,0 0 250 0 0,0 0 49 0 0,0 0-130 0 0,2 0-586 0 0,12 0-232 0 0,1-2 0 0 0,-1 0 0 0 0,0-1-1 0 0,0 0 1 0 0,0-1 0 0 0,0-1-1 0 0,0 0 1 0 0,-1-1 0 0 0,13-7 0 0 0,19-8 296 0 0,2 2-101 0 0,1 3-1 0 0,1 1 1 0 0,0 2 0 0 0,80-10 0 0 0,77 10 1213 0 0,-191 13-1461 0 0,0 1-1 0 0,0 0 0 0 0,0 1 1 0 0,0 1-1 0 0,0 0 0 0 0,-1 1 1 0 0,28 12-1 0 0,-37-13-4 0 0,-4 0-66 0 0,22 5-663 0 0,-13-5-3268 0 0,0-1-1396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65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0 280 13391 0 0,'0'0'612'0'0,"0"0"-14"0"0,0 0-261 0 0,0 0 322 0 0,0 0 186 0 0,0 0 34 0 0,0 0-61 0 0,0 0-284 0 0,0 0-129 0 0,0 0-21 0 0,0 0-32 0 0,0 0-107 0 0,2 2-42 0 0,1 0-117 0 0,-1 1 0 0 0,1-1 0 0 0,-1 1-1 0 0,1 0 1 0 0,-1 0 0 0 0,0 0 0 0 0,0 1 0 0 0,2 6 0 0 0,11 33 578 0 0,-1-2-365 0 0,-9-29-254 0 0,1 1 0 0 0,1-1 0 0 0,0 0 0 0 0,1 0 0 0 0,0-1 0 0 0,0 0 0 0 0,12 10-1 0 0,-15-16-27 0 0,0-1 0 0 0,0 0 0 0 0,0 0 0 0 0,1-1 0 0 0,0 1 0 0 0,-1-1 0 0 0,1 0 0 0 0,1-1 0 0 0,-1 0 0 0 0,0 0 0 0 0,0 0 0 0 0,1 0 0 0 0,-1-1 0 0 0,1 0 0 0 0,0-1 0 0 0,-1 0 0 0 0,8 0 0 0 0,-5 0 26 0 0,0-1 0 0 0,0-1 1 0 0,0 0-1 0 0,0 0 0 0 0,0 0 0 0 0,0-1 0 0 0,-1-1 0 0 0,1 1 0 0 0,-1-1 0 0 0,15-10 0 0 0,-13 6 32 0 0,0 0 0 0 0,-1 0-1 0 0,0 0 1 0 0,-1-1-1 0 0,0-1 1 0 0,0 0-1 0 0,10-17 1 0 0,-6 6 132 0 0,0-1-1 0 0,-2 0 1 0 0,-1-1 0 0 0,-1 0 0 0 0,0 0-1 0 0,-2-1 1 0 0,-1 0 0 0 0,-1 0 0 0 0,-1 0 0 0 0,-1-1-1 0 0,-1-28 1 0 0,-1 45-156 0 0,-1 0 0 0 0,0 0 0 0 0,0 0 0 0 0,-1 0 0 0 0,0 0 0 0 0,0 0 0 0 0,-5-10 0 0 0,6 15-30 0 0,0 1 0 0 0,-1 0 0 0 0,1-1 1 0 0,-1 1-1 0 0,0 0 0 0 0,1 0 0 0 0,-1 0 1 0 0,0 0-1 0 0,0 0 0 0 0,0 0 0 0 0,-1 0 1 0 0,1 1-1 0 0,0-1 0 0 0,-1 1 0 0 0,1 0 1 0 0,0 0-1 0 0,-1 0 0 0 0,0 0 0 0 0,1 0 1 0 0,-1 0-1 0 0,0 1 0 0 0,1-1 0 0 0,-1 1 1 0 0,0-1-1 0 0,-3 1 0 0 0,-6 1 35 0 0,0 0 1 0 0,0 1-1 0 0,0 0 0 0 0,1 1 0 0 0,-1 0 0 0 0,1 1 1 0 0,-18 8-1 0 0,-73 44 77 0 0,92-50-137 0 0,-7 4-8 0 0,-71 47-255 0 0,76-48-217 0 0,0 1-1 0 0,1 0 1 0 0,1 0-1 0 0,0 1 1 0 0,-9 13-1 0 0,5-5-1284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66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3 11 5983 0 0,'0'0'274'0'0,"0"0"-6"0"0,0 0 92 0 0,0 0 1021 0 0,-1-1 466 0 0,0-7 89 0 0,0 7-146 0 0,1 1-671 0 0,0 0-300 0 0,0 0-62 0 0,0 0-38 0 0,0 0-114 0 0,0 0-49 0 0,0 0-11 0 0,0 0-38 0 0,0 0-159 0 0,13 1-137 0 0,-1 0 0 0 0,0 1-1 0 0,0 1 1 0 0,0 0 0 0 0,0 1 0 0 0,13 6 0 0 0,25 7 114 0 0,5-2 39 0 0,90 39 0 0 0,-129-47-303 0 0,16 7 48 0 0,0 1 0 0 0,-1 2-1 0 0,30 22 1 0 0,-2 4 24 0 0,-57-42-395 0 0,-2-1-773 0 0,0 0-335 0 0,0 0-64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67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0 202 10855 0 0,'0'0'496'0'0,"0"0"-12"0"0,0 0-154 0 0,0 0 483 0 0,0 0 246 0 0,0 0 49 0 0,2 2-68 0 0,-2-1-925 0 0,1-1 0 0 0,0 1 0 0 0,0 0 1 0 0,-1 0-1 0 0,1 0 0 0 0,0-1 0 0 0,0 1 1 0 0,0 0-1 0 0,0-1 0 0 0,0 1 0 0 0,0-1 1 0 0,0 1-1 0 0,0-1 0 0 0,0 0 0 0 0,0 1 1 0 0,1-1-1 0 0,-1 0 0 0 0,1 1 1 0 0,2-1 1 0 0,-1 0 1 0 0,1 0 0 0 0,-1 0-1 0 0,1-1 1 0 0,-1 1 0 0 0,4-2 0 0 0,3-1 50 0 0,0 0 0 0 0,-1-1 0 0 0,17-8 0 0 0,3-7 256 0 0,28-22 1 0 0,-7 5-78 0 0,38-20 8 0 0,-75 49-328 0 0,0 1 1 0 0,0 1 0 0 0,1 0-1 0 0,0 0 1 0 0,16-2-1 0 0,-11 4-38 0 0,-16 4-24 0 0,-1-1-115 0 0,-2 0-11 0 0,0 0-207 0 0,11 0-2437 0 0,-9 0 1147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68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240 137 5527 0 0,'0'0'423'0'0,"0"0"-152"0"0,0 0 393 0 0,0 0 198 0 0,0 0 40 0 0,0 0-74 0 0,0 0-346 0 0,0 0-148 0 0,0 0-29 0 0,0 0 15 0 0,0 0 93 0 0,0 0 41 0 0,0 0 8 0 0,0 0-18 0 0,0 0-84 0 0,0 0-37 0 0,0 0-10 0 0,0 0 26 0 0,0 0 112 0 0,0 0 49 0 0,0 0 10 0 0,-3 1-3 0 0,-3 0-30 0 0,0 1 0 0 0,0-1 0 0 0,0 2 0 0 0,0-1 0 0 0,0 1 1 0 0,1 0-1 0 0,-1 0 0 0 0,1 0 0 0 0,0 1 0 0 0,-1 0 0 0 0,-7 8 0 0 0,11-9-364 0 0,-1 1 0 0 0,1-1 0 0 0,0 1 0 0 0,0 0 0 0 0,0-1 0 0 0,0 1 0 0 0,1 0 0 0 0,-2 5 0 0 0,2-4-11 0 0,-4 8-37 0 0,2 0 0 0 0,0 0 0 0 0,0 1 0 0 0,1-1 1 0 0,1 1-1 0 0,0-1 0 0 0,1 1 0 0 0,0 0 0 0 0,1-1 0 0 0,1 1 1 0 0,0-1-1 0 0,1 1 0 0 0,0-1 0 0 0,10 25 0 0 0,-6-26-15 0 0,0 1-1 0 0,1-1 1 0 0,0-1-1 0 0,1 0 1 0 0,1 0-1 0 0,17 16 1 0 0,-15-15-30 0 0,2-1 1 0 0,-1-1 0 0 0,2 0-1 0 0,18 10 1 0 0,-27-17-5 0 0,0 0-1 0 0,1 0 1 0 0,-1-1 0 0 0,0 1 0 0 0,1-2 0 0 0,-1 1 0 0 0,1-1 0 0 0,-1 0 0 0 0,1 0 0 0 0,0 0-1 0 0,0-1 1 0 0,-1 0 0 0 0,13-2 0 0 0,-10-1 28 0 0,-1 1 0 0 0,1-1 0 0 0,-1-1 0 0 0,0 1-1 0 0,0-1 1 0 0,-1-1 0 0 0,1 0 0 0 0,-1 0 0 0 0,0 0 0 0 0,10-10-1 0 0,-4 1 54 0 0,-1 0-1 0 0,0-1 0 0 0,18-29 0 0 0,-22 29-17 0 0,0 0 1 0 0,-1-1-1 0 0,0 0 0 0 0,-1 0 1 0 0,-1 0-1 0 0,-1-1 1 0 0,0 0-1 0 0,-1 0 0 0 0,-1 0 1 0 0,0 0-1 0 0,-2-27 1 0 0,-1 30-161 0 0,0 0 1 0 0,-1-1-1 0 0,0 1 1 0 0,-2 0 0 0 0,1 0-1 0 0,-2 1 1 0 0,0-1-1 0 0,0 1 1 0 0,-1 0 0 0 0,-1 0-1 0 0,0 1 1 0 0,-1 0-1 0 0,0 0 1 0 0,-13-13-1 0 0,16 20 205 0 0,0 0 1 0 0,0 1-1 0 0,-1-1 0 0 0,0 1 0 0 0,0 1 0 0 0,0-1 0 0 0,0 1 0 0 0,-1 0 0 0 0,1 0 0 0 0,-1 1 0 0 0,0-1 0 0 0,0 2 0 0 0,1-1 0 0 0,-11 0 0 0 0,6 1-83 0 0,1 0 0 0 0,0 2 0 0 0,0-1 1 0 0,-1 1-1 0 0,1 1 0 0 0,0 0 0 0 0,0 0 0 0 0,0 1 0 0 0,-13 5 0 0 0,-16 9-15 0 0,2 1 1 0 0,-58 36-1 0 0,78-42-522 0 0,0 1 0 0 0,0 0 0 0 0,2 1 1 0 0,0 1-1 0 0,0 0 0 0 0,1 1 0 0 0,-13 21 0 0 0,14-16-1177 0 0,4-1-251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69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181 182 3679 0 0,'-2'-1'284'0'0,"-8"-2"212"0"0,1 0-1 0 0,-1 0 0 0 0,1-1 1 0 0,0-1-1 0 0,1 1 0 0 0,-1-2 1 0 0,1 1-1 0 0,0-1 0 0 0,0 0 1 0 0,0-1-1 0 0,-6-7 0 0 0,-47-72 4163 0 0,59 83-4390 0 0,1 1 0 0 0,0 0 0 0 0,1-1 0 0 0,-1 1 0 0 0,0-1 0 0 0,1 1 0 0 0,-1-1 0 0 0,1-2 0 0 0,-1 1 1369 0 0,38 38-1085 0 0,-27-24-495 0 0,1-1-1 0 0,15 12 0 0 0,-3-6 155 0 0,0-1-1 0 0,38 16 1 0 0,-44-23-114 0 0,-1-2 0 0 0,1 0 1 0 0,0-1-1 0 0,0 0 1 0 0,19 0-1 0 0,105 1 143 0 0,-2 0 27 0 0,-114-3-446 0 0,0 2 1 0 0,0 1-1 0 0,35 10 0 0 0,-60-15 90 0 0,1 0 1 0 0,0 1-1 0 0,0-1 0 0 0,0 0 0 0 0,-1 1 0 0 0,1-1 1 0 0,0 0-1 0 0,-1 1 0 0 0,1-1 0 0 0,0 1 1 0 0,-1-1-1 0 0,1 1 0 0 0,-1 0 0 0 0,1-1 0 0 0,-1 1 1 0 0,1-1-1 0 0,-1 1 0 0 0,1 1 0 0 0,1 0-552 0 0,0 4-3893 0 0,0 12-1284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70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680 0 8719 0 0,'0'0'399'0'0,"0"0"-4"0"0,0 0-183 0 0,0 0 162 0 0,0 0 105 0 0,0 0 22 0 0,0 0-6 0 0,0 0-38 0 0,-2 0-10 0 0,-7 2-178 0 0,0 0 1 0 0,0 1-1 0 0,0 0 1 0 0,1 0-1 0 0,-15 8 1 0 0,-41 28 670 0 0,9-5-393 0 0,-229 115 1314 0 0,225-118-1657 0 0,-78 53 0 0 0,136-84-297 0 0,0 0 0 0 0,1 1 0 0 0,-1-1 0 0 0,1 1 0 0 0,-1-1 0 0 0,0 1 0 0 0,1-1 0 0 0,-1 1 0 0 0,1 0 0 0 0,-1-1 0 0 0,1 1 0 0 0,0 0 0 0 0,-1-1 0 0 0,1 1 0 0 0,-1 1 0 0 0,0 0-236 0 0,0 0-786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71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532 26 5527 0 0,'0'0'423'0'0,"1"-2"-278"0"0,5-7 70 0 0,-5 7 814 0 0,0-2 974 0 0,1-3-1612 0 0,-4 6 5553 0 0,-9 5-5700 0 0,-1 0 0 0 0,1 1 0 0 0,-1 1 0 0 0,1 0 0 0 0,1 0 1 0 0,-1 1-1 0 0,-8 8 0 0 0,-170 144 740 0 0,137-114-920 0 0,12-11-206 0 0,-42 45 0 0 0,26-17-1922 0 0,32-36-3875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72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767 103 8695 0 0,'0'0'398'0'0,"0"0"-9"0"0,-3 1-248 0 0,-15 6 541 0 0,-1-1 0 0 0,-1-1-1 0 0,1-1 1 0 0,-1 0 0 0 0,1-2-1 0 0,-34 1 1 0 0,-3-4 1052 0 0,-65-9 0 0 0,-65-20-175 0 0,158 23-1381 0 0,1-1-1 0 0,0-1 0 0 0,0-1 0 0 0,-40-23 1 0 0,58 27-180 0 0,-35-15-30 0 0,44 21 21 0 0,0 0 0 0 0,0 0 0 0 0,0 1 0 0 0,0-1-1 0 0,0 0 1 0 0,0 0 0 0 0,0 0 0 0 0,0 0 0 0 0,0 0 0 0 0,0 0 0 0 0,0 0 0 0 0,0 0-1 0 0,0 0 1 0 0,0 0 0 0 0,0 0 0 0 0,0 0 0 0 0,0 1 0 0 0,0-1 0 0 0,0 0-1 0 0,0 0 1 0 0,0 0 0 0 0,0 0 0 0 0,0 0 0 0 0,0 0 0 0 0,0 0 0 0 0,0 0-1 0 0,-1 0 1 0 0,1 0 0 0 0,0 0 0 0 0,0 0 0 0 0,0 0 0 0 0,0 0 0 0 0,0 1-1 0 0,0-1 1 0 0,0 0 0 0 0,0 0 0 0 0,0 0 0 0 0,0 0 0 0 0,0 0 0 0 0,0 0 0 0 0,0 0-1 0 0,0 0 1 0 0,0 0 0 0 0,-1 0 0 0 0,1 0 0 0 0,0 0 0 0 0,0 0 0 0 0,0 0-1 0 0,0 0 1 0 0,0 0 0 0 0,0 0 0 0 0,0 0 0 0 0,0 0 0 0 0,0 0 0 0 0,0 0-1 0 0,0 0 1 0 0,0 0 0 0 0,-1 0 0 0 0,1 0 0 0 0,0 0 0 0 0,0 0 0 0 0,0 0-1 0 0,0 0 1 0 0,0-1 0 0 0,0 2-62 0 0,0 5-656 0 0,0 1 0 0 0,1-1 0 0 0,1 10 0 0 0,6 3-5386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73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563 33 6447 0 0,'0'0'499'0'0,"3"-3"-328"0"0,14-12 370 0 0,-15 12-157 0 0,-1 0 20 0 0,0 1 1068 0 0,-1 2 68 0 0,0 0-103 0 0,0 0-499 0 0,-13-6 459 0 0,10 6-1312 0 0,1 0 0 0 0,-1 0 0 0 0,1 0 0 0 0,-1 0 0 0 0,1 0 0 0 0,-1 0 0 0 0,1 1 0 0 0,-1-1 0 0 0,1 1 0 0 0,0 0 0 0 0,-5 1 0 0 0,-27 16 251 0 0,22-11-180 0 0,-57 36 326 0 0,-4 2-107 0 0,-20 1 1 0 0,-28 15-71 0 0,93-45-245 0 0,-1 2 1 0 0,-25 22-1 0 0,29-16-134 0 0,23-22 6 0 0,2-2-238 0 0,0 0-1020 0 0,0 0-434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74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361 8 4143 0 0,'0'0'319'0'0,"0"0"144"0"0,-3-1 1383 0 0,1 0-1320 0 0,0 0 0 0 0,-1 0 0 0 0,1 0 0 0 0,0 0 0 0 0,-1 1-1 0 0,1-1 1 0 0,-1 1 0 0 0,1-1 0 0 0,-1 1 0 0 0,1 0 0 0 0,-5 1 0 0 0,1-1 2 0 0,0 1 0 0 0,0 1 1 0 0,-1-1-1 0 0,-6 4 1 0 0,-3 1-9 0 0,1 1 1 0 0,-25 15 0 0 0,-67 52 508 0 0,58-31-1710 0 0,34-28-1635 0 0,-14 17 0 0 0,13-11-3263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4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41 777 2759 0 0,'0'0'126'0'0,"-8"0"1102"0"0,4 0 3212 0 0,-20-3 1129 0 0,23 2-5084 0 0,1 1-6 0 0,0 0-68 0 0,0 0-201 0 0,0 0 157 0 0,-3-8 576 0 0,3 6-894 0 0,0 0 0 0 0,0 1 0 0 0,0-1 0 0 0,0 0 0 0 0,1 1 1 0 0,-1-1-1 0 0,1 0 0 0 0,-1 1 0 0 0,1-1 0 0 0,-1 0 0 0 0,1 1 0 0 0,0-1 1 0 0,1-1-1 0 0,14-21-35 0 0,-11 17 50 0 0,35-47 44 0 0,2 2 0 0 0,2 2 0 0 0,72-64 0 0 0,202-129-36 0 0,-177 136 64 0 0,-120 92-113 0 0,87-57-18 0 0,-107 71-737 0 0,-1 1-274 0 0,0 0-61 0 0,0 0-12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75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596 19 5063 0 0,'0'0'390'0'0,"-2"-2"-252"0"0,-1 0 78 0 0,0 0 0 0 0,-1 0-1 0 0,1 0 1 0 0,-1 1-1 0 0,1-1 1 0 0,-1 1 0 0 0,1 0-1 0 0,-1 0 1 0 0,0 0-1 0 0,1 0 1 0 0,-1 1 0 0 0,0 0-1 0 0,0 0 1 0 0,0 0 0 0 0,1 0-1 0 0,-5 1 1 0 0,-8 1 1479 0 0,0 1 1 0 0,-24 9 0 0 0,18-6-1607 0 0,-40 12 834 0 0,1 2 0 0 0,-98 48 0 0 0,141-59-949 0 0,1 0 0 0 0,-1 2 1 0 0,2 0-1 0 0,0 1 0 0 0,0 0 1 0 0,-18 21-1 0 0,30-30-85 0 0,-1 1-311 0 0,2 2-3877 0 0,-3 5-948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76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69 0 10103 0 0,'0'0'464'0'0,"0"0"-9"0"0,-2 3-175 0 0,-8 16 617 0 0,5-11-431 0 0,1 1 1 0 0,-1 0-1 0 0,2-1 0 0 0,-1 1 0 0 0,1 0 0 0 0,-4 18 0 0 0,6-17-379 0 0,0-1-1 0 0,-1 0 1 0 0,-3 11 0 0 0,-6 17-29 0 0,6-13-53 0 0,5-19-65 0 0,1-1-65 0 0,1 14-2193 0 0,-2-15 931 0 0,0-3-12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77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104 21 5527 0 0,'0'0'250'0'0,"0"0"-2"0"0,-2 1-156 0 0,-16 4-166 0 0,-14 0 7395 0 0,10-1-3388 0 0,20-4-2784 0 0,2 0-78 0 0,-2 1-281 0 0,-5 0-528 0 0,-10 3 4820 0 0,15 0-2626 0 0,9 1-1863 0 0,0-1-546 0 0,0-1 0 0 0,1 0 0 0 0,0 0 0 0 0,0-1 0 0 0,0 0 0 0 0,0 0 0 0 0,0-1 0 0 0,0 0 0 0 0,1 0 0 0 0,-1-1 0 0 0,13-1 0 0 0,11-2 142 0 0,49-12 0 0 0,-69 12-171 0 0,43-9 110 0 0,111-20 143 0 0,-139 29-163 0 0,0 1 0 0 0,0 1 0 0 0,0 1 0 0 0,34 5 0 0 0,43 12 256 0 0,-102-17-367 0 0,-2 0-246 0 0,0 0-95 0 0,0 0-9 0 0,0 0-207 0 0,0 0-848 0 0,0 0-367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78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24 0 1375 0 0,'-1'1'462'0'0,"-3"1"-2065"0"0,1 0 3664 0 0,-8 7 13003 0 0,8-5-13378 0 0,1-3-708 0 0,2-1-60 0 0,1 3-248 0 0,-1-1-508 0 0,1 1-1 0 0,0-1 1 0 0,0 1 0 0 0,0-1-1 0 0,0 1 1 0 0,1-1-1 0 0,-1 1 1 0 0,1-1-1 0 0,-1 0 1 0 0,1 0 0 0 0,0 0-1 0 0,0 0 1 0 0,0 0-1 0 0,0 0 1 0 0,0-1 0 0 0,0 1-1 0 0,0-1 1 0 0,1 1-1 0 0,-1-1 1 0 0,5 2-1 0 0,-6-2 257 0 0,1 0-9 0 0,29 8 740 0 0,-29-8-826 0 0,11 3 309 0 0,4 0-326 0 0,1-1 0 0 0,0 0 0 0 0,0-1 0 0 0,0-1 0 0 0,0 0 0 0 0,0-2 0 0 0,30-4 0 0 0,26-4 162 0 0,121-1 0 0 0,-191 10-455 0 0,18 2 70 0 0,-9 1-67 0 0,-2-2-51 0 0,-9 0-147 0 0,8-1-206 0 0,-7 0-2967 0 0,-3 0 1747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79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60 7 5527 0 0,'0'0'423'0'0,"-2"1"18"0"0,-2 2 616 0 0,0-1-1 0 0,0 0 1 0 0,-1-1-1 0 0,-6 2 0 0 0,-11 0 5629 0 0,22-3-6546 0 0,0 0 1 0 0,0 0-1 0 0,-1 0 1 0 0,1 0-1 0 0,0 0 0 0 0,-1 0 1 0 0,1 0-1 0 0,0 0 1 0 0,0 0-1 0 0,-1 0 0 0 0,1 1 1 0 0,0-1-1 0 0,-1 0 1 0 0,1 0-1 0 0,0 0 0 0 0,0 0 1 0 0,-1 0-1 0 0,1 0 1 0 0,0 1-1 0 0,0-1 0 0 0,0 0 1 0 0,-1 0-1 0 0,1 0 1 0 0,0 1-1 0 0,0-1 0 0 0,0 0 1 0 0,-1 0-1 0 0,1 1 1 0 0,0-1-1 0 0,0 0 0 0 0,0 0 1 0 0,0 1-1 0 0,0-1 1 0 0,0 0-1 0 0,0 0 1 0 0,0 1-1 0 0,-1-1 0 0 0,1 0 1 0 0,0 1-1 0 0,0-1 1 0 0,0 0-1 0 0,0 0 0 0 0,1 1 1 0 0,-1-1-1 0 0,0 0 1 0 0,0 1-1 0 0,0-1 0 0 0,0 0 1 0 0,0 0-1 0 0,0 1 1 0 0,0-1-1 0 0,0 0 0 0 0,1 0 1 0 0,-1 1-1 0 0,8 9 3374 0 0,-1-6-4511 0 0,8 1 1178 0 0,0-1-1 0 0,1 0 0 0 0,0-2 0 0 0,-1 1 0 0 0,1-2 1 0 0,0 0-1 0 0,0-1 0 0 0,0 0 0 0 0,18-4 0 0 0,95-22 215 0 0,-76 14-267 0 0,79-8 0 0 0,-125 20-113 0 0,15-3 18 0 0,0 2 0 0 0,-1 1 0 0 0,1 0 0 0 0,0 2 0 0 0,27 5 0 0 0,-9 4 81 0 0,-15-4-48 0 0,-25-6-87 0 0,1-1-1 0 0,0 0 0 0 0,0 0 0 0 0,-1 0 1 0 0,1 1-1 0 0,0-1 0 0 0,0 0 0 0 0,-1 0 1 0 0,1 0-1 0 0,0-1 0 0 0,0 1 1 0 0,-1 0-1 0 0,1 0 0 0 0,0 0 0 0 0,0 0 1 0 0,-1-1-1 0 0,1 1 0 0 0,0 0 0 0 0,-1-1 1 0 0,1 1-1 0 0,0 0 0 0 0,-1-1 0 0 0,1 1 1 0 0,-1-1-1 0 0,1 1 0 0 0,-1-1 1 0 0,1 1-1 0 0,0-2 0 0 0,2-10-9085 0 0,-3 3-186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80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31 0 10591 0 0,'0'0'819'0'0,"0"0"-283"0"0,0 0 795 0 0,0 0 407 0 0,0 0 81 0 0,0 0-88 0 0,-1 2-446 0 0,-21 67 3609 0 0,19-58-4879 0 0,1 0-27 0 0,0 4-2536 0 0,2-15 1164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81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91 1 10591 0 0,'0'0'819'0'0,"0"0"-286"0"0,-2 0 783 0 0,-23 15 5488 0 0,17-10-6734 0 0,6-4 287 0 0,0 24-30 0 0,2-20-332 0 0,-1 1 0 0 0,1 0 0 0 0,0-1 0 0 0,0 1 0 0 0,1 8 0 0 0,0-10 41 0 0,2 20-5858 0 0,-5-11-628 0 0</inkml:trace>
  <inkml:trace contextRef="#ctx0" brushRef="#br0" timeOffset="1">15 428 6911 0 0,'0'2'315'0'0,"-8"42"546"0"0,2-8 7582 0 0,5-34-5567 0 0,5 18 1193 0 0,-3-18-4304 0 0,-1 0-1230 0 0,4 9-551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83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1 1 5063 0 0,'0'0'390'0'0,"0"0"-16"0"0,0 0 868 0 0,0 2 408 0 0,8 76 3589 0 0,-7-51-5605 0 0,-2 0 0 0 0,-5 39 1 0 0,4-52-4249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84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26 1 10591 0 0,'-1'1'819'0'0,"-14"41"4165"0"0,8-25-331 0 0,4 2-3353 0 0,4 1-1175 0 0,4 24 0 0 0,2 0-3783 0 0,-7-42 3256 0 0,2 11-6424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85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12 4 8751 0 0,'0'0'674'0'0,"-2"2"-214"0"0,0 2-1820 0 0,-1-1 3300 0 0,-2 4 10139 0 0,7-5-7555 0 0,5-1-4769 0 0,22 1 1165 0 0,0-1-1 0 0,0-2 1 0 0,44-7 0 0 0,59-9-55 0 0,-113 18-794 0 0,0-1 1 0 0,-1 2-1 0 0,1 1 0 0 0,-1 0 1 0 0,28 9-1 0 0,20 3 56 0 0,-43-12-55 0 0,1-1 0 0 0,48-3 0 0 0,-24 0 10 0 0,343-10 465 0 0,-152-12-547 0 0,-232 22 0 0 0,-5 1 0 0 0,1-1 0 0 0,-1 1 0 0 0,1 0 0 0 0,-1 1 0 0 0,1-1 0 0 0,-1 0 0 0 0,1 1 0 0 0,3 1 0 0 0,-3-2 0 0 0,0 0 0 0 0,-1 1 0 0 0,1 0 0 0 0,0 0 0 0 0,-1 0 0 0 0,1 0 0 0 0,-1 0 0 0 0,1 0 0 0 0,-1 0 0 0 0,0 1 0 0 0,1-1 0 0 0,-1 1 0 0 0,0 0 0 0 0,0 0 0 0 0,3 3 0 0 0,5 5 0 0 0,7 5 0 0 0,-15-11 0 0 0,6 7 0 0 0,-3-2-24 0 0,-5-7-100 0 0,0-2-41 0 0,0 0-10 0 0,0 0-236 0 0,1-2-985 0 0,3-5-421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4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1200 0 5063 0 0,'0'0'232'0'0,"0"0"174"0"0,-5 7 1874 0 0,-18 36 859 0 0,-65 108-1932 0 0,85-146-1196 0 0,-21 32 81 0 0,-1-1 1 0 0,-38 42-1 0 0,-25 23 1 0 0,-2 1 278 0 0,48-61 351 0 0,-94 68 0 0 0,90-75-334 0 0,9-6-236 0 0,-48 37 884 0 0,-129 76 0 0 0,152-108-296 0 0,-56 33 55 0 0,102-57-769 0 0,-17 13-808 0 0,31-21-3567 0 0,2-1-1489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1:07.386"/>
    </inkml:context>
    <inkml:brush xml:id="br0">
      <inkml:brushProperty name="width" value="0.1" units="cm"/>
      <inkml:brushProperty name="height" value="0.1" units="cm"/>
      <inkml:brushProperty name="color" value="#70AD47"/>
    </inkml:brush>
  </inkml:definitions>
  <inkml:trace contextRef="#ctx0" brushRef="#br0">1 7 8807 0 0,'0'0'384'0'0,"0"0"96"0"0,0 0-384 0 0,0 0-96 0 0,0 0 0 0 0,0 0 0 0 0,0 0 1248 0 0,0 0 240 0 0,0 0 48 0 0,0 0 0 0 0,0 0-448 0 0,0 0-96 0 0,0 0-24 0 0,0 0 0 0 0,0 0-672 0 0,0 0-136 0 0,10-6-24 0 0,-10 6-8200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23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5749 141 1839 0 0,'1'-1'134'0'0,"0"-10"1187"0"0,1 0 0 0 0,-2 0 0 0 0,1-1 0 0 0,-1 1-1 0 0,-1 0 1 0 0,-2-12 0 0 0,2 20-956 0 0,0-1-1 0 0,-1 1 0 0 0,1 0 0 0 0,0 0 1 0 0,-1 0-1 0 0,0 0 0 0 0,0 0 1 0 0,0 0-1 0 0,0 0 0 0 0,0 1 0 0 0,-1-1 1 0 0,1 1-1 0 0,-4-3 0 0 0,3 4-197 0 0,0 0 0 0 0,1 0-1 0 0,-1 0 1 0 0,1 0-1 0 0,-1 1 1 0 0,0-1 0 0 0,0 1-1 0 0,1 0 1 0 0,-1 0 0 0 0,-3 0-1 0 0,3 0-91 0 0,-7 1 71 0 0,0 0-1 0 0,0 0 0 0 0,1 1 1 0 0,-1 1-1 0 0,1-1 1 0 0,-15 7-1 0 0,-52 29 161 0 0,61-29-266 0 0,1 1 0 0 0,0 1 0 0 0,1 1 0 0 0,-19 19 0 0 0,-15 14 122 0 0,23-23-21 0 0,2 1 1 0 0,1 0 0 0 0,-33 48-1 0 0,-33 71 274 0 0,61-97-326 0 0,-23 45 58 0 0,4 3 0 0 0,-61 177-1 0 0,64-154 55 0 0,-13 44 190 0 0,-111 527 878 0 0,144-570-1185 0 0,-5 30-8 0 0,-65 334 576 0 0,73-355-354 0 0,-27 132 150 0 0,-24 80 267 0 0,48-221-566 0 0,-14 93 96 0 0,-19 88-48 0 0,6-111-34 0 0,32-128-57 0 0,3-11 98 0 0,-26 61-1 0 0,7-43 173 0 0,-2-1-1 0 0,-3-1 0 0 0,-63 80 1 0 0,97-140-356 0 0,-15 22 119 0 0,-1-1-1 0 0,-1-1 1 0 0,0-1-1 0 0,-41 32 1 0 0,58-52-137 0 0,-169 118 303 0 0,128-93-175 0 0,-95 44 1 0 0,84-48-86 0 0,0-3 1 0 0,-2-2-1 0 0,-97 19 0 0 0,-82-18 218 0 0,123-14-174 0 0,53-4-76 0 0,-34 4-15 0 0,-222 18 66 0 0,232-24-27 0 0,-106-15 1 0 0,141 10 3 0 0,1 1 1 0 0,-53 5 0 0 0,-77 17 21 0 0,162-15-62 0 0,-5-2 16 0 0,1 0 1 0 0,-1-1-1 0 0,0-1 0 0 0,0-1 1 0 0,0-1-1 0 0,1-1 0 0 0,-38-12 1 0 0,36 10 21 0 0,1 1 0 0 0,-37-3 0 0 0,19 10 0 0 0,10 0-14 0 0,-4-2-20 0 0,3 1 19 0 0,-50-6 0 0 0,-27-5 48 0 0,74 7-9 0 0,-97-4 168 0 0,102 4-187 0 0,-98-7 93 0 0,40 18-74 0 0,82-7-62 0 0,-18 3-1 0 0,23-4 0 0 0,-40-2 0 0 0,28 2 12 0 0,0 0-1 0 0,-19-4 1 0 0,26 3-6 0 0,0 0-1 0 0,0 0 1 0 0,-1 1 0 0 0,-7 0 0 0 0,-24 5-6 0 0,-55 12 0 0 0,67-11 0 0 0,1-1 0 0 0,-1-2 0 0 0,0 0 0 0 0,-39-2 0 0 0,60-1 0 0 0,-6 0-2 0 0,-12 4 15 0 0,9-2-4 0 0,5-1 14 0 0,-27 1-2 0 0,22-1-21 0 0,-2-1 0 0 0,1 0 0 0 0,2-4-45 0 0,11 3-67 0 0,0-1 0 0 0,1 1 0 0 0,-1-1 0 0 0,0 1 0 0 0,1-1 0 0 0,-1 1 0 0 0,1-1 0 0 0,0 0 0 0 0,0 1 0 0 0,0-1 0 0 0,0 0 0 0 0,0 1 0 0 0,0-1 0 0 0,0 0 0 0 0,0 1 0 0 0,0-1 0 0 0,1 0 0 0 0,0-1 0 0 0,-1 3 105 0 0,6-23-7173 0 0,0-2-2380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27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3358 2811 2759 0 0,'0'0'126'0'0,"0"0"319"0"0,0 0 1260 0 0,0 0 550 0 0,0 0 106 0 0,0 0-219 0 0,0 0-1033 0 0,-2 0-453 0 0,-50 0 2745 0 0,7-2 2480 0 0,1-1-4388 0 0,-44-1-1235 0 0,-13 0 415 0 0,83 4-459 0 0,0-1 0 0 0,0 0 0 0 0,0-1 0 0 0,0-1 0 0 0,1-1-1 0 0,-1 0 1 0 0,-18-8 0 0 0,-27-18 356 0 0,44 19-344 0 0,-1 2 0 0 0,-26-10 0 0 0,28 12-154 0 0,2 0-1 0 0,-1-1 1 0 0,-16-11 0 0 0,-26-12 85 0 0,35 20-140 0 0,3 1 75 0 0,-35-11 0 0 0,34 15-71 0 0,9 1 8 0 0,-1 2 0 0 0,0-1 0 0 0,-22-1-1 0 0,-38 3-17 0 0,44 2 14 0 0,1-1 1 0 0,-56-9-1 0 0,63 5-7 0 0,-2 0 32 0 0,1 0 0 0 0,0-2 0 0 0,0 0 0 0 0,-36-18 0 0 0,43 17 36 0 0,1-1 0 0 0,0-1 0 0 0,0-1 0 0 0,-24-22-1 0 0,-21-19 118 0 0,30 23-138 0 0,9 10 19 0 0,2-1 0 0 0,-25-33 0 0 0,23 25-49 0 0,9 12 3 0 0,1 0-1 0 0,-17-32 0 0 0,18 27-29 0 0,4 10 1 0 0,1 0 0 0 0,1 0 1 0 0,0-1-1 0 0,0 1 1 0 0,-4-24-1 0 0,4 18 3 0 0,-5-25 29 0 0,-2-46-30 0 0,8 69 23 0 0,-2 1-1 0 0,0 0 1 0 0,-1 1 0 0 0,0-1-1 0 0,-15-25 1 0 0,-23-63 84 0 0,31 63-104 0 0,7 22 6 0 0,0 0 1 0 0,-12-24-1 0 0,13 36-1 0 0,2-1 1 0 0,0 0-1 0 0,0 0 0 0 0,-2-16 1 0 0,2 13-13 0 0,1 0-1 0 0,-7-17 1 0 0,-11-21-7 0 0,-25-68 64 0 0,38 90-64 0 0,2 13 0 0 0,0-1 0 0 0,-1 1 0 0 0,-14-29 0 0 0,2 15 0 0 0,1 4-1 0 0,3 0 13 0 0,5 3 7 0 0,1 0 1 0 0,-9-46-1 0 0,-3-10-26 0 0,16 67 7 0 0,0 1 1 0 0,-1 0-1 0 0,0 0 1 0 0,-12-18-1 0 0,-20-22 60 0 0,11 15-46 0 0,0-2 1 0 0,3 0-1 0 0,-20-44 0 0 0,2-24-3 0 0,32 73-11 0 0,5 18 0 0 0,-1 1 0 0 0,-12-27 0 0 0,9 28 11 0 0,-1 2 31 0 0,-5-6-30 0 0,12 16-14 0 0,-14-12 56 0 0,-39-34 43 0 0,38 30-53 0 0,-1 1-1 0 0,-1 1 1 0 0,-39-24-1 0 0,4 9-25 0 0,20 10 1 0 0,-40-16 0 0 0,62 31-16 0 0,1 1-1 0 0,-1 0 1 0 0,0 1-1 0 0,-1 0 1 0 0,1 1-1 0 0,-1 0 1 0 0,-20 1-1 0 0,5 3-148 0 0,1 1-1 0 0,-1 1 1 0 0,1 2 0 0 0,-1 1 0 0 0,2 1-1 0 0,-1 1 1 0 0,1 2 0 0 0,1 0-1 0 0,0 2 1 0 0,0 0 0 0 0,2 2 0 0 0,0 1-1 0 0,-39 33 1 0 0,31-17-1214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13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7 2303 0 0,'0'0'282'0'0,"0"0"340"0"0,0 0 149 0 0,0 0 28 0 0,0 0-98 0 0,0 0-438 0 0,0 0-177 0 0,0 0-4 0 0,0 0-8 0 0,0 0 20 0 0,0 0 88 0 0,0 0 40 0 0,0 0 8 0 0,0 0 26 0 0,0 0 100 0 0,0 0 42 0 0,0 0 8 0 0,0 0-10 0 0,0 0-50 0 0,0 0-24 0 0,0 0-2 0 0,0 0-5 0 0,0 0-22 0 0,0 0-6 0 0,0 0-6 0 0,0 0 15 0 0,0 0 67 0 0,0 0 28 0 0,0 0 7 0 0,0 0-22 0 0,0 0-101 0 0,0 0-47 0 0,0 0-11 0 0,0 0-14 0 0,0 0-55 0 0,0 0-20 0 0,0 0-7 0 0,0 0-6 0 0,0 0-23 0 0,0 0-11 0 0,0 0-1 0 0,0 0 7 0 0,0 0 28 0 0,0 0 11 0 0,0 0 2 0 0,0 0 6 0 0,0 0 23 0 0,0 0 16 0 0,0 0 3 0 0,-8-4 492 0 0,5 3-633 0 0,-25 0 370 0 0,23 1-236 0 0,0 0 1 0 0,-1 0-1 0 0,1 1 0 0 0,0 0 0 0 0,0 0 0 0 0,-5 2 0 0 0,8-3 375 0 0,2 0 28 0 0,0 0-133 0 0,0 0-576 0 0,0 0-250 0 0,0 0-49 0 0,-11 3-712 0 0,11-3 193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14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52 3223 0 0,'0'0'362'0'0,"0"0"307"0"0,0 0 135 0 0,0 0 27 0 0,0 0-35 0 0,0 0-178 0 0,0 0-76 0 0,0 0-20 0 0,0 0-19 0 0,0 0-72 0 0,0 0-30 0 0,0 0-8 0 0,0 0-22 0 0,0 0-90 0 0,0 0-38 0 0,0 0-10 0 0,0 0-7 0 0,0 0-30 0 0,-8-7 1329 0 0,-39-24 3848 0 0,46 31-5243 0 0,1 0-30 0 0,0 0-18 0 0,0 0-2 0 0,-16-12 27 0 0,14 11-635 0 0,2 1-187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16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5415 27 4143 0 0,'0'0'319'0'0,"-5"2"234"0"0,2-1 2066 0 0,-30 3 5058 0 0,31-4-7133 0 0,2 0 0 0 0,0 0-24 0 0,0 0-101 0 0,-17-7 673 0 0,6 2-562 0 0,0 0 0 0 0,0 1 0 0 0,-13-4 0 0 0,19 7-468 0 0,-1 0 0 0 0,0 0-1 0 0,0 0 1 0 0,0 1 0 0 0,0 0 0 0 0,0 0-1 0 0,1 1 1 0 0,-9 1 0 0 0,-68 8 187 0 0,43-5-10 0 0,25-4-176 0 0,0 0 0 0 0,-18 6 0 0 0,11-1-49 0 0,-9 1 25 0 0,0 2 0 0 0,1 1-1 0 0,0 1 1 0 0,-37 21 0 0 0,7 2-21 0 0,15-9 19 0 0,0 3-1 0 0,-51 40 1 0 0,74-50 16 0 0,0 1-1 0 0,1 0 0 0 0,1 2 1 0 0,1 0-1 0 0,-19 28 1 0 0,23-27-27 0 0,-1-1 1 0 0,0 0 0 0 0,-24 23-1 0 0,-55 67 68 0 0,51-56-17 0 0,-17 21 411 0 0,-86 143 0 0 0,122-177-256 0 0,2 1 0 0 0,1 0 0 0 0,-27 90 0 0 0,34-82-130 0 0,-16 65 116 0 0,-58 456 355 0 0,46-171-271 0 0,29-192-143 0 0,10-161-126 0 0,-52 554 473 0 0,50-554-415 0 0,-31 418 416 0 0,33-405-458 0 0,-2-1 35 0 0,-23 102 0 0 0,-6-40 130 0 0,27-102-143 0 0,0-1 1 0 0,-2 0 0 0 0,0 0-1 0 0,-13 18 1 0 0,4-15 46 0 0,-2 1-1 0 0,0-2 1 0 0,-38 31 0 0 0,51-45-93 0 0,-5 3 26 0 0,0-1 0 0 0,-1 0 0 0 0,-1-1 0 0 0,-24 11 0 0 0,-60 18 158 0 0,41-17-110 0 0,24-7-56 0 0,-44 15 74 0 0,-161 23 88 0 0,-4-17-40 0 0,214-31-141 0 0,-55 4 1 0 0,53-6 14 0 0,-1 2 1 0 0,-35 8-1 0 0,-26 8 17 0 0,-53 15 55 0 0,64-14-39 0 0,-1-4 0 0 0,-92 7 0 0 0,-52-10 95 0 0,223-13-164 0 0,-63 0 18 0 0,-55 4 94 0 0,-62 9 75 0 0,-124 15 219 0 0,78-2-318 0 0,166-23-66 0 0,-104-8-1 0 0,56-4-24 0 0,-65-7 0 0 0,96 8-1309 0 0,58 4 578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17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1375 0 0,'0'0'128'0'0,"0"0"-128"0"0,0 0 0 0 0,0 0 0 0 0,0 0 928 0 0,0 0 168 0 0,0 0 32 0 0,0 0-2880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19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2824 3415 8575 0 0,'0'0'396'0'0,"0"0"-12"0"0,0 0-126 0 0,0 0 366 0 0,0 0 192 0 0,0 0 42 0 0,0 0 6 0 0,0 0 0 0 0,0 0 0 0 0,0 0 0 0 0,0 0-56 0 0,0 0-234 0 0,-20 14 2155 0 0,17-11-2644 0 0,-1-1 1 0 0,1 0 0 0 0,-1-1-1 0 0,1 1 1 0 0,-1 0-1 0 0,1-1 1 0 0,-1 0-1 0 0,0 0 1 0 0,0 0-1 0 0,0 0 1 0 0,-5-1 0 0 0,-17 6 388 0 0,12-3-310 0 0,0-1 0 0 0,0 0 0 0 0,-1-1 0 0 0,-16 0 0 0 0,-17 1 204 0 0,-13 5 82 0 0,22-2 137 0 0,-78 0 0 0 0,99-6-409 0 0,0-1 0 0 0,1 0 1 0 0,-24-7-1 0 0,33 7-130 0 0,1-1 0 0 0,-1 0 0 0 0,1 0 0 0 0,-1-1 0 0 0,1 0 0 0 0,0 0 0 0 0,1 0 0 0 0,-1-1 0 0 0,-9-9 0 0 0,-9-10 294 0 0,-47-34 0 0 0,51 44-205 0 0,-24-11-1 0 0,24 14 49 0 0,-30-21 0 0 0,5 0 73 0 0,29 21-122 0 0,0-1 0 0 0,1-1 0 0 0,0 0-1 0 0,-15-17 1 0 0,14 11-31 0 0,5 5-32 0 0,0 1 0 0 0,1-1 0 0 0,-12-20-1 0 0,4 1-17 0 0,-16-31 61 0 0,0-36 119 0 0,21 57-161 0 0,13 39-66 0 0,-33-89 222 0 0,19 56-135 0 0,-2 1 1 0 0,-1 0-1 0 0,-2 2 1 0 0,-35-47-1 0 0,35 55 12 0 0,2-1 0 0 0,0-1 0 0 0,-19-42 0 0 0,27 45-95 0 0,2 0-1 0 0,0-1 1 0 0,2 1 0 0 0,-4-33 0 0 0,-4-14-11 0 0,-12-65 117 0 0,11 54-32 0 0,-9-27 100 0 0,-47-134 0 0 0,57 209-153 0 0,-2 1 0 0 0,-2 1 0 0 0,-25-38-1 0 0,30 51-24 0 0,-1-5 8 0 0,0-1 1 0 0,2 0 0 0 0,-14-40-1 0 0,-16-87 35 0 0,36 124-51 0 0,-42-143 0 0 0,34 142-3 0 0,10 22 8 0 0,0 0-1 0 0,-4-13 1 0 0,1 0 11 0 0,-1 0 0 0 0,-1 0 0 0 0,-19-33 0 0 0,14 33 10 0 0,10 16-20 0 0,1 0-1 0 0,-1 0 0 0 0,1-1 1 0 0,-3-7-1 0 0,2 5-5 0 0,0 0 0 0 0,-9-13 0 0 0,-3-5 0 0 0,-4-8 0 0 0,-7-8 0 0 0,-49-98 64 0 0,70 129-64 0 0,-6-9 0 0 0,9 16 0 0 0,-8-8 0 0 0,-17-22 49 0 0,-11-12 54 0 0,12 18 31 0 0,12 12-62 0 0,0 0 0 0 0,-1 1 0 0 0,-1 1 0 0 0,0 0 0 0 0,-33-19-1 0 0,27 22 75 0 0,0 1 0 0 0,-1 1 0 0 0,0 1 0 0 0,0 1-1 0 0,-39-6 1 0 0,44 10-611 0 0,-1 2 0 0 0,-34 1 0 0 0,34 2-2366 0 0,0 1 0 0 0,-36 9 0 0 0,24-2-6649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33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5273 8 5263 0 0,'0'0'242'0'0,"0"0"103"0"0,0 0 290 0 0,0 0 123 0 0,0 0 30 0 0,0 0-14 0 0,0 0-78 0 0,0 0-31 0 0,0 0-8 0 0,0 0-5 0 0,0 0-17 0 0,0 0-10 0 0,0 0-1 0 0,0 0 4 0 0,0 0 18 0 0,0 0 8 0 0,0 0 2 0 0,5-5 273 0 0,-6 3 3366 0 0,-5 2-4099 0 0,-1-1-1 0 0,0 1 1 0 0,1 1 0 0 0,-1-1-1 0 0,-10 3 1 0 0,11-1-129 0 0,4-2 156 0 0,-9 4 220 0 0,-20 7 175 0 0,-4 1-78 0 0,1 2-1 0 0,-39 20 1 0 0,55-23-475 0 0,2-3 4 0 0,0 2 0 0 0,-20 15 0 0 0,-43 31 406 0 0,52-38-266 0 0,-38 24 159 0 0,14-10 4 0 0,-81 67-1 0 0,104-70-355 0 0,1 1-1 0 0,1 1 1 0 0,-36 58 0 0 0,32-44 49 0 0,-27 48 148 0 0,51-83-192 0 0,0 0 0 0 0,2 0-1 0 0,-1 1 1 0 0,-4 16 0 0 0,5-15 6 0 0,0 0-1 0 0,-1 1 1 0 0,-9 13 0 0 0,7-12-15 0 0,1 0-1 0 0,0 1 1 0 0,1-1 0 0 0,1 1 0 0 0,0 0 0 0 0,-2 22 0 0 0,-10 36 22 0 0,-44 159 106 0 0,23-12 277 0 0,25-134-306 0 0,-24 86 0 0 0,10-42-16 0 0,-5 22 58 0 0,7-13 46 0 0,2-5-22 0 0,-79 294 87 0 0,73-290-158 0 0,6-34-48 0 0,-60 314 140 0 0,71-347-128 0 0,-40 132-1 0 0,40-177-50 0 0,-2 1-1 0 0,0-2 1 0 0,-18 27 0 0 0,-32 59 83 0 0,-11 19 60 0 0,63-117-127 0 0,0-1 1 0 0,0 0-1 0 0,-1 0 0 0 0,0-1 1 0 0,-18 11-1 0 0,-4 6 65 0 0,-41 29 22 0 0,-23 22-31 0 0,66-52-66 0 0,0-2 0 0 0,-63 37 0 0 0,42-33 36 0 0,-1-3 0 0 0,-1-2 1 0 0,-109 31-1 0 0,149-50-58 0 0,-48 13 22 0 0,-77 13 0 0 0,-112-5 50 0 0,231-23-75 0 0,1 0 0 0 0,0 1 0 0 0,0 1 0 0 0,-35 15 0 0 0,-16 3 0 0 0,36-14 16 0 0,0-1 0 0 0,-1-2 0 0 0,-68 3 0 0 0,66-7 16 0 0,-77 15-1 0 0,106-16-30 0 0,-90 16-1 0 0,9 2 0 0 0,68-15 1 0 0,-25 3 15 0 0,1-2 0 0 0,-2-1-1 0 0,-51-4 1 0 0,90 0-14 0 0,-1-1 13 0 0,0 0-1 0 0,1 0 1 0 0,-15-4-1 0 0,1-2-6 0 0,0 2 0 0 0,-1 1-1 0 0,0 1 1 0 0,1 1 0 0 0,-1 0 0 0 0,-27 3-1 0 0,-142 24 31 0 0,190-24-38 0 0,-38 1 39 0 0,34-3-29 0 0,-1 1 0 0 0,0 1-1 0 0,0 0 1 0 0,1 0 0 0 0,-1 0 0 0 0,0 1 0 0 0,1 0 0 0 0,-10 4 0 0 0,-3 2-10 0 0,-1 1 0 0 0,-11 4 0 0 0,28-12 0 0 0,1 1 0 0 0,0-1 0 0 0,-1 0 0 0 0,1-1 0 0 0,-1 1 0 0 0,1 0 0 0 0,-7-1 0 0 0,-13 2 0 0 0,4-1 16 0 0,-1-1 0 0 0,0 0 0 0 0,-20-4 0 0 0,0-2-8 0 0,20 2 48 0 0,9 2-56 0 0,0 3 0 0 0,1 0 0 0 0,-32-1 0 0 0,12 0 0 0 0,-17-3 0 0 0,38 4 0 0 0,1 0 0 0 0,-42 8 0 0 0,24-2 0 0 0,-4-3 0 0 0,23-3 0 0 0,0-1 0 0 0,0 2 0 0 0,-1-1 0 0 0,1 1 0 0 0,0 0 0 0 0,-11 5 0 0 0,3 2 3 0 0,4-5-41 0 0,11-4 22 0 0,-1 0-1 0 0,1-1 0 0 0,0 1 1 0 0,-1 0-1 0 0,1 0 0 0 0,0 0 1 0 0,0 0-1 0 0,-1 0 0 0 0,1-1 1 0 0,0 1-1 0 0,0 0 0 0 0,-1 0 0 0 0,1-1 1 0 0,0 1-1 0 0,0 0 0 0 0,-1 0 1 0 0,1-1-1 0 0,0 1 0 0 0,0 0 1 0 0,0 0-1 0 0,0-1 0 0 0,0 1 1 0 0,-1 0-1 0 0,1-1 0 0 0,0 1 1 0 0,0 0-1 0 0,0-1 0 0 0,0 1 1 0 0,0-1-1 0 0,-2-9-216 0 0,2 5 91 0 0,1 0-1 0 0,-1 0 1 0 0,1 0-1 0 0,0 0 1 0 0,0-1 0 0 0,0 2-1 0 0,1-1 1 0 0,2-7-1 0 0,21-39-1072 0 0,-15 34 863 0 0,32-60-2396 0 0,-22 42 1217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33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56 5983 0 0,'0'0'464'0'0,"0"0"-22"0"0,0 0 1042 0 0,0 0 489 0 0,0 0 99 0 0,0 0-81 0 0,0 0-429 0 0,0 0-186 0 0,0 0-37 0 0,-1-2-103 0 0,0-1-771 0 0,-1 1 0 0 0,2-1 0 0 0,-1 1-1 0 0,0-1 1 0 0,0 0 0 0 0,0-4 0 0 0,1 5-456 0 0,0 0-1 0 0,0 0 1 0 0,0 0 0 0 0,0 0-1 0 0,0 0 1 0 0,1 0 0 0 0,-1 0-1 0 0,1 0 1 0 0,-1 0 0 0 0,1 0-1 0 0,0 0 1 0 0,1-3-1 0 0,0 3-833 0 0,-2 2-287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5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9871 0 0,'0'0'455'0'0,"0"0"-12"0"0,0 0-203 0 0,0 0 204 0 0,0 0 120 0 0,0 0 20 0 0,0 0-44 0 0,0 0-211 0 0,0 0-89 0 0,0 0-16 0 0,0 0-55 0 0,2-1-181 0 0,5 0 7 0 0,0 0 0 0 0,1 1 0 0 0,-1 0 0 0 0,0 0 0 0 0,0 1 0 0 0,0-1 0 0 0,0 2-1 0 0,0-1 1 0 0,0 1 0 0 0,0 0 0 0 0,11 5 0 0 0,-6-1 104 0 0,0 0 0 0 0,-1 1 0 0 0,1 1 1 0 0,-1 0-1 0 0,-1 0 0 0 0,0 1 0 0 0,16 18 0 0 0,-15-14-15 0 0,18 28 0 0 0,0 0 18 0 0,-14-21-79 0 0,-2-1 1 0 0,0 2 0 0 0,16 38 0 0 0,22 70 82 0 0,-37-89-97 0 0,54 164 58 0 0,-3-10-6 0 0,-59-177-60 0 0,29 79 57 0 0,28 123 1 0 0,28 333 154 0 0,-84-494-63 0 0,9 57 321 0 0,27 116 577 0 0,4 107-640 0 0,-35-258-407 0 0,39 289 212 0 0,-44-313 392 0 0,26 103 0 0 0,-30-151-591 0 0,0 0 0 0 0,1 0 0 0 0,0 0 0 0 0,0 0 0 0 0,1-1 0 0 0,0 1 0 0 0,0-1 0 0 0,0 0 0 0 0,1-1 0 0 0,1 0 0 0 0,8 8 0 0 0,3 0-16 0 0,1 0 0 0 0,0-2 0 0 0,23 12 0 0 0,-26-15 31 0 0,0 2 0 0 0,-1 0-1 0 0,-1 1 1 0 0,1 0 0 0 0,-2 1 0 0 0,18 21 0 0 0,-24-27-5 0 0,-1 0 1 0 0,2-1-1 0 0,-1 0 1 0 0,1 0-1 0 0,0 0 1 0 0,13 6 0 0 0,-20-11-25 0 0,0 0 0 0 0,1-1 0 0 0,-1 1 1 0 0,0 0-1 0 0,0-1 0 0 0,0 1 1 0 0,0-1-1 0 0,1 1 0 0 0,-1-1 0 0 0,0 0 1 0 0,0 1-1 0 0,1-1 0 0 0,-1 0 1 0 0,0 0-1 0 0,1 0 0 0 0,-1 0 0 0 0,2-1 1 0 0,1 1-144 0 0,-4 0 110 0 0,1 0 1 0 0,-1 0-1 0 0,1 0 0 0 0,-1 0 1 0 0,1-1-1 0 0,-1 1 0 0 0,1 0 1 0 0,-1 0-1 0 0,1 0 0 0 0,-1-1 0 0 0,1 1 1 0 0,-1 0-1 0 0,1 0 0 0 0,-1-1 1 0 0,1 1-1 0 0,-1 0 0 0 0,1-2 0 0 0,0 1-63 0 0,7-7-263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34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 10591 0 0,'0'0'819'0'0,"-1"3"-534"0"0,-1 2 384 0 0,1 0 0 0 0,-1 0 0 0 0,-5 9 0 0 0,5-9 219 0 0,-1 0 0 0 0,1 1 0 0 0,-4 10 0 0 0,6-13-461 0 0,-2 3 79 0 0,-4 4-20 0 0,2 20-1171 0 0,3-10-4271 0 0,1-17-930 0 0</inkml:trace>
  <inkml:trace contextRef="#ctx0" brushRef="#br0" timeOffset="1">5 700 6447 0 0,'0'0'576'0'0,"0"0"-464"0"0,0 17-112 0 0,0-17 0 0 0,-2 20 1472 0 0,2-20 280 0 0,0 0 48 0 0,-3 17 16 0 0,3-17-1192 0 0,0 0-240 0 0,0 0-40 0 0,0 0-4384 0 0,0 0-880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34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13271 0 0,'0'0'584'0'0,"0"0"128"0"0,0 0-568 0 0,0 11-144 0 0,-2 2 0 0 0,0 0 0 0 0,2-13 352 0 0,-4 15 48 0 0,-1-2 8 0 0,3 2 0 0 0,2 0-232 0 0,2 2-48 0 0,0-2 0 0 0,3 2-8 0 0,-1-1-248 0 0,3-1-40 0 0,-3-2-16 0 0,0 0-6376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36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3161 3464 6447 0 0,'0'0'499'0'0,"0"0"-131"0"0,0 0 675 0 0,0 0 333 0 0,0 0 61 0 0,0 0-60 0 0,0 0-315 0 0,0 0-138 0 0,0 0-27 0 0,0 0-36 0 0,-10 3 1889 0 0,-33 24 1 0 0,24-14-1833 0 0,2-1 7 0 0,-3 1-71 0 0,-25 14 0 0 0,39-25-739 0 0,0 0-1 0 0,0 0 1 0 0,0 0-1 0 0,0-1 0 0 0,0 0 1 0 0,-1 0-1 0 0,1 0 1 0 0,-10-1-1 0 0,5-1 70 0 0,-1 1 1 0 0,1-2-1 0 0,-21-5 0 0 0,5-2 284 0 0,-42-21 1 0 0,12 5-44 0 0,38 17-329 0 0,0-1 0 0 0,0 0 0 0 0,1-1 0 0 0,0-1 0 0 0,1-1 0 0 0,1 0-1 0 0,-1-2 1 0 0,-15-16 0 0 0,-8-9 52 0 0,-44-34 0 0 0,7 7-45 0 0,65 56-47 0 0,0 0 0 0 0,-27-14 0 0 0,3 3 12 0 0,-59-55 44 0 0,39 30-96 0 0,36 29 25 0 0,1-1-1 0 0,-16-22 1 0 0,27 32-35 0 0,-7-10 36 0 0,1 0 1 0 0,0 0 0 0 0,2-2-1 0 0,0 1 1 0 0,-9-23 0 0 0,-9-18 42 0 0,-18-43 94 0 0,27 46-89 0 0,-24-98 1 0 0,23 20 35 0 0,8 46-60 0 0,8 54-28 0 0,-2 0 1 0 0,-2 1-1 0 0,-1 0 1 0 0,-20-41-1 0 0,-4-18 52 0 0,5 13-52 0 0,22 58-27 0 0,1 0-1 0 0,1-1 1 0 0,-4-27-1 0 0,-6-27 12 0 0,-5 8 15 0 0,-40-93 1 0 0,43 116 19 0 0,12 28-27 0 0,-11-23 0 0 0,-34-55-30 0 0,45 82 0 0 0,0 1 0 0 0,1-2 0 0 0,-4-23 0 0 0,1 8 0 0 0,-2-12 15 0 0,6 22 2 0 0,-2 0-1 0 0,-10-27 0 0 0,5 16-16 0 0,9 25 0 0 0,0 0 0 0 0,0 0 0 0 0,-1 0 0 0 0,1 0 0 0 0,-1 0 0 0 0,-1 1 0 0 0,1-1 0 0 0,-1 1 0 0 0,0 0 0 0 0,-8-8 0 0 0,1 2 5 0 0,0 0 1 0 0,1 0-1 0 0,0-1 0 0 0,0 0 1 0 0,-11-21-1 0 0,7 7 11 0 0,-22-52 0 0 0,15 19-16 0 0,8 23 0 0 0,7 17 0 0 0,-1 1 0 0 0,0 0 0 0 0,-2 1 0 0 0,0-1 0 0 0,-16-22 0 0 0,10 23 0 0 0,-2 3 0 0 0,-1-3 0 0 0,1-2 0 0 0,0 0 0 0 0,2-1 0 0 0,-24-38 0 0 0,33 46 0 0 0,-1-1 0 0 0,0 1 0 0 0,-1 1 0 0 0,-1-1 0 0 0,0 1 0 0 0,0 1 0 0 0,-1 0 0 0 0,-1 0 0 0 0,-22-16 0 0 0,11 11 29 0 0,0 2 1 0 0,-2 1-1 0 0,-45-17 0 0 0,11 8-18 0 0,38 13-11 0 0,0 1 0 0 0,-1 0 0 0 0,0 2 0 0 0,-23-3 0 0 0,13 4 18 0 0,-9-1 15 0 0,-62 1 0 0 0,87 5-56 0 0,1 0 1 0 0,-1 1-1 0 0,1 1 0 0 0,0 0 1 0 0,-1 1-1 0 0,1 0 0 0 0,-25 13 1 0 0,13-3-402 0 0,0 2 0 0 0,1 0 1 0 0,-33 30-1 0 0,21-14-880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50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615 73 6911 0 0,'0'-2'528'0'0,"2"-14"-503"0"0,-2 9 1012 0 0,1-1 0 0 0,0 1-1 0 0,2-8 1 0 0,-2 14-820 0 0,-1 0-1 0 0,0 1 1 0 0,1-1 0 0 0,-1 0-1 0 0,0 1 1 0 0,0-1-1 0 0,0 0 1 0 0,0 1-1 0 0,0-1 1 0 0,1 0-1 0 0,-1 1 1 0 0,0-1-1 0 0,-1 0 1 0 0,1 0 0 0 0,0 1-1 0 0,0-2 1 0 0,-1 0 384 0 0,1-1 835 0 0,0 3-277 0 0,0 0-58 0 0,0 0-78 0 0,0 0-282 0 0,0 0-124 0 0,0 0-29 0 0,0 0-63 0 0,0 0-246 0 0,3 2-108 0 0,1 1-136 0 0,0 1-1 0 0,-1 0 1 0 0,1 0 0 0 0,-1 0 0 0 0,0 0 0 0 0,0 0 0 0 0,0 1 0 0 0,0 0-1 0 0,-1-1 1 0 0,0 1 0 0 0,3 7 0 0 0,2 11 46 0 0,5 29 1 0 0,-10-44-58 0 0,15 79 653 0 0,-4 0-1 0 0,4 154 0 0 0,-16-207-340 0 0,-2 1 0 0 0,-2-1-1 0 0,-11 58 1 0 0,13-87-261 0 0,-1 1 0 0 0,0-1 0 0 0,1 1 0 0 0,-2-1 0 0 0,1 1 0 0 0,-1-1 0 0 0,0 0 1 0 0,0 0-1 0 0,0 0 0 0 0,0-1 0 0 0,-1 1 0 0 0,0-1 0 0 0,0 0 0 0 0,0 0 0 0 0,-1 0 0 0 0,1 0 0 0 0,-1-1 0 0 0,0 0 0 0 0,0 0 0 0 0,0 0 0 0 0,0-1 0 0 0,-1 1 0 0 0,-7 1 0 0 0,-4 1 122 0 0,1-2-1 0 0,-2 0 1 0 0,1 0 0 0 0,0-2-1 0 0,0 0 1 0 0,-1-1-1 0 0,-18-3 1 0 0,8 0-6 0 0,-1-2 1 0 0,2-1-1 0 0,-43-14 1 0 0,-63-37 126 0 0,120 51-312 0 0,-13-7 34 0 0,-30-22-1 0 0,30 19-46 0 0,21 13 14 0 0,0 0 0 0 0,0-1 0 0 0,1 1 0 0 0,-1-1 0 0 0,1 0 0 0 0,0 0 0 0 0,0-1 0 0 0,-5-7 0 0 0,7 9-92 0 0,1 0 1 0 0,-1 0-1 0 0,1 0 0 0 0,0-1 1 0 0,0 1-1 0 0,0 0 0 0 0,0-1 1 0 0,0 1-1 0 0,1-1 0 0 0,0 1 0 0 0,0-1 1 0 0,0 1-1 0 0,0-1 0 0 0,0 1 1 0 0,1-5-1 0 0,4-11-1936 0 0,2-1-3928 0 0,-6 18 4867 0 0,8-23-8262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51.1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32 194 17047 0 0,'0'0'1311'0'0,"0"-3"-846"0"0,0-29 364 0 0,-3 15 1742 0 0,0 0 0 0 0,-10-26-1 0 0,11 36-1580 0 0,-1-2-422 0 0,1 1-1 0 0,0-1 1 0 0,-2-16-1 0 0,5 21-636 0 0,0 2-96 0 0,0 1 91 0 0,-1 0 0 0 0,0 1-1 0 0,1-1 1 0 0,-1 0 0 0 0,1 1-1 0 0,-1-1 1 0 0,1 1 0 0 0,-1-1-1 0 0,1 0 1 0 0,-1 1-1 0 0,1-1 1 0 0,-1 1 0 0 0,1 0-1 0 0,0-1 1 0 0,-1 1 0 0 0,1-1-1 0 0,0 1 1 0 0,1-1 0 0 0,14-6-897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51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1 455 11975 0 0,'0'0'547'0'0,"0"0"-11"0"0,0 0 3 0 0,0 0 1281 0 0,2 0 600 0 0,4-3-1077 0 0,0 1 0 0 0,0-1 0 0 0,-1 0 0 0 0,7-5 0 0 0,40-33 1204 0 0,-39 30-2095 0 0,13-13-235 0 0,0-1 0 0 0,-1-2-1 0 0,-2 0 1 0 0,-1-1 0 0 0,-1-1 0 0 0,-1-2 0 0 0,-2 0-1 0 0,-1 0 1 0 0,23-60 0 0 0,-29 54 23 0 0,-11 34-123 0 0,0 3-10 0 0,0 0-3 0 0,0 0 0 0 0,0 0-1 0 0,0 0-6 0 0,0 3-1 0 0,-23 137 149 0 0,21-38-234 0 0,2-43-11 0 0,0-17 8 0 0,1-1 0 0 0,3 0 0 0 0,1 0 0 0 0,2 0 0 0 0,1 0 0 0 0,3-1 0 0 0,17 44 0 0 0,-21-69-409 0 0,1 0 1 0 0,18 26-1 0 0,-2-4-2636 0 0,-18-26-6700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52.0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562 1 19007 0 0,'0'0'870'0'0,"0"0"-20"0"0,0 0-395 0 0,0 0 362 0 0,0 0 219 0 0,0 0 41 0 0,0 0-91 0 0,1 2-424 0 0,17 35-57 0 0,-1 0-1 0 0,17 63 1 0 0,-16-45-287 0 0,-14-45-183 0 0,48 160 649 0 0,-47-148-471 0 0,-1 0 1 0 0,-1 0-1 0 0,-1 0 0 0 0,-1 1 1 0 0,-3 41-1 0 0,1-54-134 0 0,-1-1 1 0 0,0 0-1 0 0,0 1 0 0 0,-1-1 1 0 0,0 0-1 0 0,0 0 1 0 0,-1-1-1 0 0,-1 1 0 0 0,1-1 1 0 0,-1 0-1 0 0,-1 0 0 0 0,1 0 1 0 0,-1-1-1 0 0,-1 0 0 0 0,1 0 1 0 0,-1-1-1 0 0,0 1 1 0 0,-1-1-1 0 0,0-1 0 0 0,0 0 1 0 0,0 0-1 0 0,0 0 0 0 0,-1-1 1 0 0,-11 4-1 0 0,-1-2-8 0 0,0-1 1 0 0,0-1-1 0 0,0-1 1 0 0,0-1-1 0 0,0-1 0 0 0,-24-1 1 0 0,14-2-26 0 0,1-2 1 0 0,0-1-1 0 0,-50-14 0 0 0,62 12-34 0 0,0 0-1 0 0,1 0 0 0 0,-31-19 1 0 0,-43-39 17 0 0,85 60-26 0 0,-18-16-27 0 0,23 20-10 0 0,0 0 0 0 0,1 0 0 0 0,-1 0 0 0 0,0 0 0 0 0,1 0 0 0 0,-1 0 0 0 0,1 0 0 0 0,-1 0 0 0 0,1 0 0 0 0,-1 0 0 0 0,1 0 0 0 0,0 0 0 0 0,0-1 0 0 0,-1 1 0 0 0,1 0 0 0 0,0 0 0 0 0,0 0 0 0 0,0 0 0 0 0,0-1 0 0 0,1 1 0 0 0,-1 0 0 0 0,0 0 0 0 0,0 0 0 0 0,1 0 0 0 0,-1 0 0 0 0,1 0 0 0 0,-1-1 0 0 0,1 1 0 0 0,0-1 0 0 0,3-4-603 0 0,-1 1 1 0 0,1 0-1 0 0,0 0 1 0 0,6-5 0 0 0,-7 6-360 0 0,12-13-8817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52.3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95 134 12439 0 0,'-28'-38'1161'0'0,"17"22"-978"0"0,-34-46 12425 0 0,40 54-11189 0 0,4 7-718 0 0,-2-5 374 0 0,1 3-3245 0 0,2 3 713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52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14743 0 0,'0'0'1136'0'0,"0"0"-433"0"0,3 0 960 0 0,26 8 4838 0 0,3-3-3948 0 0,-16-3-2092 0 0,1 1 1 0 0,20 7-1 0 0,-28-7-377 0 0,-1 0-1 0 0,1 1 1 0 0,-1 0 0 0 0,0 0 0 0 0,0 1-1 0 0,14 11 1 0 0,-19-13-83 0 0,0 0 0 0 0,0 0 0 0 0,0 0 0 0 0,-1 0 0 0 0,1 1 0 0 0,-1-1 0 0 0,0 1 0 0 0,0 0 0 0 0,0-1 0 0 0,-1 1 0 0 0,1 0 0 0 0,-1 0 0 0 0,0 0 0 0 0,0 0 0 0 0,0 0 0 0 0,0 0 0 0 0,-1 8 0 0 0,0 0-44 0 0,-2 0 1 0 0,1 0-1 0 0,-2 0 0 0 0,0 0 0 0 0,0-1 0 0 0,-1 1 1 0 0,-10 20-1 0 0,-46 74-508 0 0,51-92 476 0 0,-36 53-160 0 0,26-41 206 0 0,1 1-1 0 0,2 0 1 0 0,0 1 0 0 0,-11 32 0 0 0,20-32 89 0 0,7-27-44 0 0,0 0 1 0 0,0 0-1 0 0,1-1 1 0 0,-1 1-1 0 0,0 0 1 0 0,0 0-1 0 0,1-1 1 0 0,-1 1-1 0 0,0 0 1 0 0,1 0-1 0 0,-1-1 1 0 0,1 1-1 0 0,-1 0 1 0 0,1-1-1 0 0,-1 1 1 0 0,1-1-1 0 0,-1 1 1 0 0,1-1-1 0 0,-1 1 1 0 0,1-1-1 0 0,0 1 1 0 0,-1-1-1 0 0,1 1 1 0 0,0-1-1 0 0,0 0 1 0 0,-1 1-1 0 0,1-1 1 0 0,0 0-1 0 0,1 1 1 0 0,23 4 402 0 0,-16-4-279 0 0,0-1 0 0 0,0-1-1 0 0,1 1 1 0 0,-1-1-1 0 0,0-1 1 0 0,11-3-1 0 0,54-20 430 0 0,-31 9-471 0 0,-36 14-500 0 0,59-18 1509 0 0,-32 15-2814 0 0,-1 5-6061 0 0,-16 4-1603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53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704 8 11055 0 0,'0'0'852'0'0,"-2"-4"-1558"0"0,2 1 2595 0 0,0 3 2415 0 0,1 1 3305 0 0,5 8-7388 0 0,-1 1-1 0 0,0 0 1 0 0,0 1 0 0 0,-1 0 0 0 0,6 21-1 0 0,3 10 100 0 0,13 22-256 0 0,27 75 344 0 0,-45-115-316 0 0,-2 0 0 0 0,-1 1 0 0 0,4 48 0 0 0,-8-44 99 0 0,-2-1 0 0 0,-1 1-1 0 0,-1-1 1 0 0,-1 0 0 0 0,-2 0 0 0 0,0 0-1 0 0,-2-1 1 0 0,-2 0 0 0 0,0 0 0 0 0,-1-1 0 0 0,-2-1-1 0 0,-22 34 1 0 0,24-42-93 0 0,-2-1-1 0 0,0 0 1 0 0,-1-1 0 0 0,0 0-1 0 0,-1-2 1 0 0,-1 1 0 0 0,-30 18 0 0 0,31-23-53 0 0,0-1 0 0 0,-1-1 0 0 0,1 0 1 0 0,-2-1-1 0 0,1-1 0 0 0,0-1 1 0 0,-1 0-1 0 0,0-1 0 0 0,0-1 1 0 0,-18 1-1 0 0,22-3-2 0 0,-1 0 0 0 0,1-2 0 0 0,0 1 0 0 0,0-1 0 0 0,0-1 1 0 0,0 0-1 0 0,0-1 0 0 0,0-1 0 0 0,-16-7 0 0 0,14 4-3 0 0,1-1 0 0 0,1 0 0 0 0,-1-1 0 0 0,1 0 1 0 0,1-1-1 0 0,0 0 0 0 0,-13-16 0 0 0,0-4 43 0 0,-40-60 0 0 0,56 76-29 0 0,1 0 0 0 0,1-1-1 0 0,0 1 1 0 0,1-1 0 0 0,0-1 0 0 0,-5-30 0 0 0,10 41-43 0 0,0 0 1 0 0,1 0-1 0 0,0 0 1 0 0,0 0-1 0 0,0 0 1 0 0,1 0-1 0 0,0 0 0 0 0,0 0 1 0 0,1 0-1 0 0,-1 0 1 0 0,5-9-1 0 0,-3 11-6 0 0,-1 0 1 0 0,0 0-1 0 0,1 0 0 0 0,0 1 0 0 0,-1-1 0 0 0,1 1 0 0 0,1 0 1 0 0,-1 0-1 0 0,0 0 0 0 0,1 0 0 0 0,0 0 0 0 0,0 1 0 0 0,0 0 1 0 0,0-1-1 0 0,0 2 0 0 0,5-3 0 0 0,11-2-5 0 0,0 1 0 0 0,0 1 0 0 0,22-1 0 0 0,-20 3 0 0 0,1-2 0 0 0,29-7 0 0 0,-31 3-72 0 0,0-1 0 0 0,0-1 0 0 0,-1 0-1 0 0,-1-1 1 0 0,1-2 0 0 0,-2 0 0 0 0,0-1 0 0 0,0 0 0 0 0,17-20 0 0 0,-22 21-244 0 0,62-59-2995 0 0,-58 58 2075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21.198"/>
    </inkml:context>
    <inkml:brush xml:id="br0">
      <inkml:brushProperty name="width" value="0.1" units="cm"/>
      <inkml:brushProperty name="height" value="0.6" units="cm"/>
      <inkml:brushProperty name="color" value="#33CCFF"/>
      <inkml:brushProperty name="inkEffects" value="pencil"/>
    </inkml:brush>
  </inkml:definitions>
  <inkml:trace contextRef="#ctx0" brushRef="#br0">133 42 14335 197311 54159,'-6'8'1576'0'0,"-6"6"-1064"0"0,-1 1 96 0 0,-1 1 8 0 0,0 1 296 0 0,0-2-696-13-526,2 0-16 14 29,1-1 184-1 497,-1 0-32 12-499,3-2-16-23-6,2-2-176 11 505,2-2 0 0 0,3-3 64 0 0,1-1-160 0 0,1-1-64 0 0,4-1 64 0 0,3-1-64 0 0,3-3 96 0 0,3-3 72 0 0,3-4-88 0 0,3-5-8 0 0,0-2-72 0 0,-3 1 0 0 0,-4 4 64 0 0,-4 3-64 0 0,-3 4 0 0 0,-3 4 80 0 0,-1 3-16 0 0,-1 5-64 0 0,-3 6 232 0 0,-1 1-88 0 0,0 2 0 0 0,-2 2 128 0 0,1-1-16 0 0,0-1-64 0 0,1-5-120 0 0,2-4-72 0 0,2-2 0 0 0,6-4 0 0 0,8-3 88 0 0,6-4-8 0 0,5-1-80 0 0,2-2-88 0 0,-2 2 88 0 0,-5 0 0 0 0,-4 2 0 0 0,-5 2 80 0 0,-4 2-80 0 0,-2 0 0 0 0,-2 5 160 0 0,0 2 16 0 0,-1 2 0 0 0,-2 1 0 0 0,0-1-176 0 0,-2 1-104 0 0,1-3 8 0 0,0 0 8 0 0,0-1 88 0 0,0-2 0 0 0,1-1 0 0 0,0-2 0 0 0,0-2 0 0 0,2-5 64 0 0,0-6-64 0 0,1-4 64 0 0,0-6-64 0 0,-3-4 64 0 0,-3-3 0 0 0,-3 0 0 0 0,-2 3-64 0 0,-1 5 64 0 0,-5 4 8 0 0,-3 3 24 0 0,-5 4 64 0 0,0 4-16 0 0,1 3-8 0 0,0 1 272 0 0,1 3 192 0 0,0 1-296 0 0,2 0-576 0 0,3 1 144 0 0,3-1 128 0 0,4 0 0 0 0,2 0 0 0 0,2-1 0 0 0,2 0 0 0 0,0 1 0 0 0,1-1 0 0 0,0 1 0 0 0,1-1-64 0 0,-1-1 64 0 0,1 0 0 0 0,1 1-80 0 0,0-2 16 0 0,5-1 64 0 0,4-3 0 0 0,2-3 0 0 0,0-1 0 0 0,1-3 0 0 0,0-2 0 0 0,-1-1 0 0 0,-2 3 0 0 0,-4 4 0 0 0,-2 2 72 0 0,-5 6-8 0 0,-5 4-64 0 0,-1 3 0 0 0,-4 4 0 0 0,-3 6 64 0 0,-2 4-64 0 0,-1 3 0 0 0,1 2 0 0 0,1 0 0 0 0,4-1 0 0 0,4-5 0 0 0,3-4-168 0 0,3-4-144 0 0,6-1-800 0 0,5-2-1160 0 0,2-2-6344 0 0,0-2-4015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5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266 857 4607 0 0,'0'0'208'0'0,"0"0"190"0"0,0 0 668 0 0,0 0 293 0 0,0 0 60 0 0,0 0-118 0 0,0 0-541 0 0,0 0-236 0 0,0 0-48 0 0,-9 4 1563 0 0,5-6-1897 0 0,1 0 1 0 0,-1 0 0 0 0,1 0-1 0 0,0-1 1 0 0,0 1 0 0 0,0-1-1 0 0,0 0 1 0 0,1 0 0 0 0,-1 0-1 0 0,1 0 1 0 0,0 0 0 0 0,-1-1-1 0 0,1 1 1 0 0,-2-6 0 0 0,-3-8 312 0 0,-10-32 1 0 0,15 41-355 0 0,-25-110 717 0 0,9 31-338 0 0,17 86-474 0 0,-8-36 432 0 0,-27-71 0 0 0,29 94-122 0 0,-1 1 1 0 0,-16-22 0 0 0,-6-9 481 0 0,27 37-752 0 0,-1 1 0 0 0,1-1 0 0 0,0 0 1 0 0,0 0-1 0 0,0 0 0 0 0,1-1 0 0 0,1 1 1 0 0,-1-1-1 0 0,1 1 0 0 0,0-1 1 0 0,1 1-1 0 0,0-1 0 0 0,0 0 0 0 0,0 1 1 0 0,1-1-1 0 0,3-9 0 0 0,2-13-429 0 0,13-36 0 0 0,-2 29-6136 0 0,-9 21 164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54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154 129 23207 0 0,'-9'-7'504'0'0,"1"0"0"0"0,0-1 0 0 0,0 0 0 0 0,-11-18 0 0 0,13 19 63 0 0,-1 1-1 0 0,0-1 1 0 0,0 1-1 0 0,0 0 0 0 0,0 0 1 0 0,-14-6-1 0 0,-8-8 788 0 0,28 19-1020 0 0,1 1-180 0 0,0 0-81 0 0,0 0-49 0 0,-7-1-216 0 0,5 0-2567 0 0,2 1 1366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2:54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56 21135 0 0,'-2'-7'839'0'0,"1"4"-692"0"0,0 1-1 0 0,0-1 0 0 0,1 0 0 0 0,-1 1 0 0 0,1-1 0 0 0,-1-3 0 0 0,4-21 6261 0 0,0 38-5550 0 0,0-6-716 0 0,3 21-3 0 0,0 0 0 0 0,-2 1 0 0 0,-1-1 0 0 0,0 37 0 0 0,-1-22-90 0 0,0 47 24 0 0,4 39-77 0 0,-6-82 5 0 0,-1-35 2 0 0,1-1 0 0 0,0 1 0 0 0,1-1 0 0 0,2 15 1 0 0,-3-23-1 0 0,0 0 1 0 0,0-1-1 0 0,1 1 1 0 0,-1 0-1 0 0,0-1 1 0 0,0 1-1 0 0,1-1 1 0 0,-1 1-1 0 0,0-1 1 0 0,1 1-1 0 0,-1-1 1 0 0,0 1-1 0 0,1-1 1 0 0,-1 1-1 0 0,1-1 1 0 0,0 1-1 0 0,1 0-1 0 0,0 0-1 0 0,0 0 1 0 0,0-1-1 0 0,0 1 1 0 0,0-1 0 0 0,1 0-1 0 0,-1 0 1 0 0,0 1-1 0 0,0-2 1 0 0,0 1-1 0 0,0 0 1 0 0,0 0-1 0 0,1 0 1 0 0,-1-1-1 0 0,0 0 1 0 0,0 1-1 0 0,0-1 1 0 0,0 0-1 0 0,0 0 1 0 0,0 0-1 0 0,2-2 1 0 0,5-2-1 0 0,0-1-1 0 0,16-13 1 0 0,108-118 0 0 0,-49 48 0 0 0,-45 48 53 0 0,-39 41-52 0 0,1-1-1 0 0,-1 1 1 0 0,0-1-1 0 0,1 1 1 0 0,-1 0-1 0 0,0-1 0 0 0,1 1 1 0 0,-1-1-1 0 0,1 1 1 0 0,-1 0-1 0 0,1 0 1 0 0,-1-1-1 0 0,1 1 0 0 0,-1 0 1 0 0,1 0-1 0 0,-1 0 1 0 0,1-1-1 0 0,-1 1 1 0 0,1 0-1 0 0,-1 0 0 0 0,1 0 1 0 0,-1 0-1 0 0,1 0 1 0 0,-1 0-1 0 0,1 0 1 0 0,0 0-1 0 0,4 6-2 0 0,-5-6 3 0 0,5 8-1 0 0,1-1 0 0 0,-1 1 0 0 0,-1 0 0 0 0,0 1 0 0 0,7 17 0 0 0,-7-15 0 0 0,1 0 0 0 0,11 19 0 0 0,-9-19 5 0 0,1 0 1 0 0,0 0-1 0 0,1-1 1 0 0,0 0-1 0 0,11 9 1 0 0,-15-16-30 0 0,-1 0 0 0 0,0 0 0 0 0,1 0 0 0 0,-1-1 1 0 0,1 1-1 0 0,0-1 0 0 0,0 0 0 0 0,0-1 0 0 0,0 1 1 0 0,0-1-1 0 0,0 0 0 0 0,0 0 0 0 0,0-1 0 0 0,0 0 1 0 0,0 1-1 0 0,7-2 0 0 0,14-3-431 0 0,3-4-30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3:00.8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158 37 9703 0 0,'0'0'440'0'0,"0"0"-5"0"0,0 0-119 0 0,0 0 531 0 0,0 0 265 0 0,0 0 52 0 0,0 0-26 0 0,0 0-147 0 0,0 0-60 0 0,0 0-17 0 0,0 0-42 0 0,0 0-169 0 0,0 0-79 0 0,0 0-15 0 0,0 0-22 0 0,0 0-90 0 0,0 0-38 0 0,0 0-10 0 0,0 0-2 0 0,0 0-7 0 0,0 0-7 0 0,0 0-1 0 0,0 0-8 0 0,0 0-35 0 0,0 0-18 0 0,4 0-3 0 0,20 0 69 0 0,25 0 296 0 0,56-7 1 0 0,220-21-2 0 0,-312 26-709 0 0,-11 2 30 0 0,-2 0 11 0 0,0 0 4 0 0,0 0 12 0 0,-12 0 4 0 0,-390 2-20 0 0,139 0-117 0 0,261-2 110 0 0,2 0 28 0 0,0 0 10 0 0,0 0 1 0 0,0 0 0 0 0,0 0-5 0 0,3 0-22 0 0,199 16 200 0 0,-185-14-202 0 0,43 5 70 0 0,150 12 154 0 0,-121-13-270 0 0,28 1 34 0 0,-91-8-62 0 0,-11 0-143 0 0,25 2 0 0 0,-36 0-222 0 0,0-1 0 0 0,0 1 0 0 0,0 0 0 0 0,0 0 0 0 0,0 0 0 0 0,0 1 0 0 0,0 0 0 0 0,0-1 0 0 0,0 1 0 0 0,5 4 0 0 0,0 2-1189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3:01.8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228 136 11631 0 0,'0'0'531'0'0,"0"0"-8"0"0,-3-1-334 0 0,-20-10 19 0 0,20 10 757 0 0,1 0 323 0 0,-8-2 66 0 0,7 3-49 0 0,3 0-256 0 0,0 0-110 0 0,0 0-19 0 0,0 0-52 0 0,0 0-191 0 0,0 0-80 0 0,0 0-18 0 0,0 0-22 0 0,0 0-78 0 0,0 0-36 0 0,0 0-10 0 0,3-1-17 0 0,40-14 113 0 0,0 2 1 0 0,1 2-1 0 0,51-7 1 0 0,-42 9-315 0 0,330-41 172 0 0,-348 48-376 0 0,-27 4 41 0 0,-13 1-28 0 0,-11 3 13 0 0,-43 8-26 0 0,-1-2 1 0 0,0-3-1 0 0,-95 2 0 0 0,-183-19 20 0 0,310 6-31 0 0,-138-12 13 0 0,163 13 57 0 0,3 1 23 0 0,0 0 3 0 0,2 0-87 0 0,0-1 1 0 0,0 1-1 0 0,-1 0 0 0 0,1 0 1 0 0,0 0-1 0 0,0 0 0 0 0,0 0 1 0 0,3 0-1 0 0,7 1 3 0 0,243-9 132 0 0,-141 6-91 0 0,13 7 34 0 0,5 0-24 0 0,-130-5-10 0 0,-5 1 0 0 0,-71 12 18 0 0,-103 4 0 0 0,-40 6-66 0 0,185-17-5 0 0,-107 14 0 0 0,131-19 0 0 0,14 1 0 0 0,14-1 0 0 0,117-12 56 0 0,-73 3-37 0 0,330-3-538 0 0,-294 11-2745 0 0,-78 0 940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3:03.5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527 112 7831 0 0,'0'0'603'0'0,"0"0"-150"0"0,0 0 849 0 0,0 0 412 0 0,0 0 81 0 0,1-2-60 0 0,-1 1-1404 0 0,1 1 0 0 0,-1-1 0 0 0,0 0 0 0 0,0 1 1 0 0,0-1-1 0 0,0 0 0 0 0,1 0 0 0 0,-1 1 1 0 0,0-1-1 0 0,0 0 0 0 0,0 0 0 0 0,0 1 0 0 0,-1-1 1 0 0,1 0-1 0 0,0 0 0 0 0,0 1 0 0 0,0-1 0 0 0,-1 0 1 0 0,1 0-1 0 0,0 1 0 0 0,-1-1 0 0 0,1 0 1 0 0,0 1-1 0 0,-1-1 0 0 0,0 0 0 0 0,-1-1-105 0 0,1 1-1 0 0,-1 0 0 0 0,0 0 1 0 0,1-1-1 0 0,-1 1 1 0 0,0 0-1 0 0,0 1 0 0 0,0-1 1 0 0,-3-1-1 0 0,-2 0-65 0 0,1 1-1 0 0,-1 0 1 0 0,0 0-1 0 0,0 0 1 0 0,-9 1-1 0 0,4 3 17 0 0,0-1 0 0 0,0 1 0 0 0,0 1 1 0 0,1 0-1 0 0,-1 1 0 0 0,1 0 0 0 0,-19 12 0 0 0,11-6-21 0 0,-1 0-8 0 0,1 2 0 0 0,0 0 0 0 0,-30 29 0 0 0,-43 54 278 0 0,77-79-356 0 0,1 1 0 0 0,1 1 0 0 0,1 0 0 0 0,1 1 0 0 0,0 0 0 0 0,2 1 0 0 0,0 0-1 0 0,-11 42 1 0 0,17-45-53 0 0,0 1 0 0 0,1 0 0 0 0,1 1 0 0 0,0-1 0 0 0,2 0 0 0 0,0 0 0 0 0,2 0 0 0 0,0 0 0 0 0,0 0 0 0 0,2-1 0 0 0,1 1-1 0 0,0-1 1 0 0,10 20 0 0 0,-1-9-8 0 0,1 0-1 0 0,1-1 1 0 0,2-1-1 0 0,0-1 0 0 0,2 0 1 0 0,44 41-1 0 0,-33-36 36 0 0,36 31 6 0 0,-56-52-30 0 0,0-2 0 0 0,0 0 1 0 0,1 0-1 0 0,18 7 0 0 0,-1-4 36 0 0,0-1 1 0 0,0-2-1 0 0,1-1 0 0 0,0-1 1 0 0,41 1-1 0 0,-52-6 3 0 0,0-2 1 0 0,0-1-1 0 0,0-1 0 0 0,0 0 1 0 0,20-7-1 0 0,-38 9-51 0 0,14-3 24 0 0,0-2 0 0 0,0 0-1 0 0,0 0 1 0 0,-1-2-1 0 0,0 0 1 0 0,17-12-1 0 0,77-67 80 0 0,-104 84-107 0 0,9-10 21 0 0,-1-1 0 0 0,0 0 0 0 0,16-23 1 0 0,27-51 70 0 0,-42 60-78 0 0,-2 0 1 0 0,-1 0-1 0 0,-1-1 0 0 0,12-59 1 0 0,-16 60 11 0 0,-1 0 0 0 0,-2-1 0 0 0,0 1 0 0 0,-2-1 1 0 0,-1 0-1 0 0,-2 1 0 0 0,-5-36 0 0 0,4 53 2 0 0,-1-1 0 0 0,0 1 0 0 0,0 0 1 0 0,-1 0-1 0 0,-1 0 0 0 0,1 1 0 0 0,-2-1 0 0 0,0 2 0 0 0,-8-11 0 0 0,-6-4-37 0 0,-1 0-1 0 0,-29-22 1 0 0,-9-3 17 0 0,-2 3-1 0 0,-79-44 1 0 0,130 84-11 0 0,0 1 0 0 0,0 1 0 0 0,-1 0 0 0 0,1 0 0 0 0,-1 1 0 0 0,0 1 0 0 0,0 0 0 0 0,-1 1 0 0 0,1 0 0 0 0,0 1 0 0 0,0 0 0 0 0,-19 3 0 0 0,-2 2 0 0 0,1 1 0 0 0,1 1 0 0 0,-46 18 0 0 0,54-15 0 0 0,0 0 0 0 0,1 1 0 0 0,0 2 0 0 0,0 0 0 0 0,1 1 0 0 0,1 2 0 0 0,1 0 0 0 0,0 0 0 0 0,1 2 0 0 0,1 0 0 0 0,0 2 0 0 0,2-1 0 0 0,0 2 0 0 0,1 0 0 0 0,-14 30 0 0 0,16-26 0 0 0,1 0 0 0 0,1 0 0 0 0,1 1 0 0 0,1 0 0 0 0,-7 44 0 0 0,13-48 0 0 0,0 1 0 0 0,1-1 0 0 0,1 1 0 0 0,1-1 0 0 0,1 1 0 0 0,1-1 0 0 0,8 28 0 0 0,-3-23 0 0 0,1 0 0 0 0,2-1 0 0 0,0 0 0 0 0,2 0 0 0 0,1-1 0 0 0,1-1 0 0 0,1 0 0 0 0,37 42 0 0 0,-38-49 0 0 0,2-1 0 0 0,-1-1 0 0 0,2-1 0 0 0,0 0 0 0 0,0-1 0 0 0,2-1 0 0 0,-1-1 0 0 0,1 0 0 0 0,1-2 0 0 0,0 0 0 0 0,39 10 0 0 0,-32-12 0 0 0,0-1 0 0 0,1-2 0 0 0,0 0 0 0 0,56-1 0 0 0,-65-5 0 0 0,0-1 0 0 0,-1 0 0 0 0,1-1 0 0 0,-1-2 0 0 0,0 0 0 0 0,-1 0 0 0 0,1-2 0 0 0,26-15 0 0 0,-11 4 0 0 0,-1-1 0 0 0,-1-2 0 0 0,-1-1 0 0 0,30-30 0 0 0,-47 39 0 0 0,-1 0 0 0 0,-1 0 0 0 0,0-2 0 0 0,-1 1 0 0 0,0-1 0 0 0,-2-1 0 0 0,0 0 0 0 0,-1 0 0 0 0,0-1 0 0 0,6-24 0 0 0,-8 18 0 0 0,-1 0 0 0 0,-1-1 0 0 0,-1 1 0 0 0,-2-1 0 0 0,0 0 0 0 0,-1 0 0 0 0,-2 1 0 0 0,0-1 0 0 0,-2 0 0 0 0,-1 1 0 0 0,-1 0 0 0 0,0 0 0 0 0,-17-37 0 0 0,11 35 0 0 0,-1 1 0 0 0,-1 0 0 0 0,-1 2 0 0 0,-1-1 0 0 0,-1 2 0 0 0,-26-27 0 0 0,33 39 0 0 0,-1 0 0 0 0,1 2 0 0 0,-2-1 0 0 0,1 1 0 0 0,-1 1 0 0 0,0 0 0 0 0,-1 1 0 0 0,1 0 0 0 0,-1 1 0 0 0,-1 0 0 0 0,1 1 0 0 0,-1 0 0 0 0,1 1 0 0 0,-26-1 0 0 0,17 3 0 0 0,1 2 0 0 0,-43 6 0 0 0,-42 15 0 0 0,86-18 0 0 0,-24 7-53 0 0,-1 2 0 0 0,2 2 1 0 0,0 1-1 0 0,0 3 0 0 0,2 1 0 0 0,-63 42 1 0 0,65-32-1598 0 0,4 2-5796 0 0,4 1-2569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3:18.0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307 1 1839 0 0,'-2'1'134'0'0,"-31"10"983"0"0,16-8 2657 0 0,0 0 1 0 0,-35 0 0 0 0,17 1 298 0 0,33-4-3057 0 0,1 0-168 0 0,-17 0 695 0 0,16 0-807 0 0,2 0-107 0 0,-2 1-42 0 0,-16 6 2230 0 0,16-6-2300 0 0,2-1-146 0 0,0 0-68 0 0,0 0-14 0 0,0 0-8 0 0,0 0-29 0 0,1 2-17 0 0,2 0-178 0 0,-1 1-1 0 0,1-1 1 0 0,0 1-1 0 0,0-1 1 0 0,0 0-1 0 0,0 0 1 0 0,0 0-1 0 0,0 0 1 0 0,1-1-1 0 0,-1 1 0 0 0,0-1 1 0 0,1 0-1 0 0,-1 0 1 0 0,1 0-1 0 0,0 0 1 0 0,-1-1-1 0 0,1 1 1 0 0,6-1-1 0 0,7 0 53 0 0,1-2-1 0 0,29-4 1 0 0,-27 3-25 0 0,174-34 228 0 0,-303 52-142 0 0,-191 56-159 0 0,244-52-11 0 0,50-15 0 0 0,8-2 0 0 0,8-1 0 0 0,-10-1 0 0 0,38 0 116 0 0,-1-2-1 0 0,45-7 1 0 0,6-1 72 0 0,196 2 329 0 0,-80 4-364 0 0,-186 3-140 0 0,-3 0 0 0 0,1 1 0 0 0,-1 0 0 0 0,18 3-1 0 0,-22-1-1 0 0,1 0-394 0 0,1-1 1 0 0,0 0-1 0 0,-1-1 1 0 0,1 0-1 0 0,0-1 1 0 0,0 0-1 0 0,-1-1 1 0 0,13-4-1 0 0,2 1-1154 0 0,-10 0-5243 0 0,0-1-2020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3:19.5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536 157 2303 0 0,'0'-2'167'0'0,"12"-32"3141"0"0,-3 4 10228 0 0,-8 29-13223 0 0,-1 1-1 0 0,0-1 1 0 0,0 0 0 0 0,0 0 0 0 0,0 0-1 0 0,0 0 1 0 0,0 0 0 0 0,0 0 0 0 0,0 0 0 0 0,0 0-1 0 0,0 1 1 0 0,0-1 0 0 0,-1 0 0 0 0,1 0-1 0 0,0 0 1 0 0,-1 0 0 0 0,1 0 0 0 0,0 1-1 0 0,-1-1 1 0 0,1 0 0 0 0,-2-1 0 0 0,1 1-112 0 0,0 0 0 0 0,0 0 0 0 0,-1 0 0 0 0,1 0 1 0 0,-1 0-1 0 0,1 0 0 0 0,0 1 0 0 0,-1-1 0 0 0,1 0 0 0 0,-1 1 1 0 0,-1-1-1 0 0,-2 0-57 0 0,0 0 1 0 0,0 1 0 0 0,1-1-1 0 0,-1 1 1 0 0,0 0-1 0 0,0 0 1 0 0,-5 2 0 0 0,-5 1-34 0 0,0 0 0 0 0,1 2 0 0 0,-1-1 0 0 0,1 2-1 0 0,0 0 1 0 0,1 1 0 0 0,-1 0 0 0 0,1 1 0 0 0,1 0 0 0 0,0 1 0 0 0,0 1 0 0 0,0 0 0 0 0,-9 12 0 0 0,-8 11-74 0 0,-69 84 237 0 0,76-88-212 0 0,1 2-1 0 0,-19 37 1 0 0,25-36-41 0 0,1 1 1 0 0,1 0-1 0 0,2 1 0 0 0,2 1 1 0 0,-10 63-1 0 0,17-73 5 0 0,0 1 1 0 0,2-1-1 0 0,1 0 1 0 0,7 42-1 0 0,32 98 106 0 0,-33-144-119 0 0,1 1 0 0 0,1-2 0 0 0,1 1 0 0 0,1-1 0 0 0,0-1 0 0 0,2 0 0 0 0,0-1 0 0 0,24 26 0 0 0,-27-34-10 0 0,1-1 0 0 0,0 0-1 0 0,0 0 1 0 0,1-1 0 0 0,0-1-1 0 0,1 0 1 0 0,16 7-1 0 0,-11-7 28 0 0,1-1 0 0 0,0 0-1 0 0,0-1 1 0 0,34 4 0 0 0,-22-8 60 0 0,1-1 0 0 0,55-7 0 0 0,-76 6-87 0 0,10-2-3 0 0,0 0 0 0 0,0-2 0 0 0,-1-1 0 0 0,0 0 0 0 0,38-18 0 0 0,-28 8 0 0 0,0-1 0 0 0,52-40 0 0 0,55-60 0 0 0,-72 59 0 0 0,-34 32 0 0 0,-2-1 0 0 0,41-48 0 0 0,-62 63 0 0 0,1 0 0 0 0,-1 0 0 0 0,-1 0 0 0 0,-1-1 0 0 0,1 0 0 0 0,-2 0 0 0 0,0-1 0 0 0,0 1 0 0 0,-2-1 0 0 0,4-24 0 0 0,0-48 0 0 0,-5-121 0 0 0,-3 188 0 0 0,0 0 0 0 0,-2 0 0 0 0,0 0 0 0 0,-1 0 0 0 0,-1 1 0 0 0,-1-1 0 0 0,-1 1 0 0 0,-10-21 0 0 0,10 26 0 0 0,0 1 0 0 0,-1 0 0 0 0,0 1 0 0 0,-1 0 0 0 0,0 0 0 0 0,-1 0 0 0 0,0 1 0 0 0,0 1 0 0 0,-1 0 0 0 0,-1 0 0 0 0,-21-12 0 0 0,3 7 0 0 0,-1 1 0 0 0,0 2 0 0 0,-1 0 0 0 0,-1 3 0 0 0,1 0 0 0 0,-53-4 0 0 0,57 10 0 0 0,0 0 0 0 0,1 3 0 0 0,-1 0 0 0 0,0 2 0 0 0,1 0 0 0 0,-1 2 0 0 0,1 1 0 0 0,0 2 0 0 0,1 0 0 0 0,-45 22 0 0 0,54-21 0 0 0,0 2 0 0 0,0 0 0 0 0,1 1 0 0 0,0 1 0 0 0,2 0 0 0 0,-15 16 0 0 0,-71 96 0 0 0,72-85 0 0 0,1 0 0 0 0,2 2 0 0 0,-20 49 0 0 0,35-68 0 0 0,1 0 0 0 0,2 1 0 0 0,0 0 0 0 0,2 0 0 0 0,0 0 0 0 0,2 1 0 0 0,-1 48 0 0 0,6-35 0 0 0,1-1 0 0 0,2 0 0 0 0,1-1 0 0 0,2 1 0 0 0,2-1 0 0 0,18 47 0 0 0,-18-59 0 0 0,2-1 0 0 0,0 0 0 0 0,1-1 0 0 0,1 0 0 0 0,1-1 0 0 0,1-1 0 0 0,1 0 0 0 0,1-1 0 0 0,39 33 0 0 0,-44-44 0 0 0,-1 0 0 0 0,1-1 0 0 0,1 0 0 0 0,-1 0 0 0 0,1-2 0 0 0,0 0 0 0 0,1 0 0 0 0,21 3 0 0 0,-4-3 0 0 0,0-2 0 0 0,62 0 0 0 0,-66-4 0 0 0,0-2 0 0 0,1-1 0 0 0,-1-1 0 0 0,-1-2 0 0 0,1 0 0 0 0,-1-2 0 0 0,-1-1 0 0 0,0-1 0 0 0,0-2 0 0 0,-1 0 0 0 0,28-20 0 0 0,-16 7 0 0 0,-1-1 0 0 0,60-58 0 0 0,-67 54 0 0 0,-2-1 0 0 0,39-56 0 0 0,-53 67 0 0 0,-2 0 0 0 0,0 0 0 0 0,-1-1 0 0 0,-1 0 0 0 0,-1 0 0 0 0,5-28 0 0 0,-5 10 0 0 0,-2 1 0 0 0,1-46 0 0 0,-6 60 0 0 0,-2-1 0 0 0,-1 1 0 0 0,0-1 0 0 0,-10-36 0 0 0,6 42 0 0 0,-1 1 0 0 0,-1-1 0 0 0,0 1 0 0 0,-2 1 0 0 0,0 0 0 0 0,-14-20 0 0 0,-1 5 0 0 0,-2 0 0 0 0,-31-29 0 0 0,28 36 0 0 0,-1 0 0 0 0,-1 3 0 0 0,-41-23 0 0 0,60 37 0 0 0,-8-2 0 0 0,0 0 0 0 0,-1 1 0 0 0,0 1 0 0 0,0 1 0 0 0,-1 1 0 0 0,0 1 0 0 0,-1 1 0 0 0,-40-3 0 0 0,29 5 0 0 0,1 3 0 0 0,-1 1 0 0 0,1 1 0 0 0,-1 2 0 0 0,-46 11 0 0 0,61-10 0 0 0,0 1 0 0 0,1 1 0 0 0,0 0 0 0 0,0 1 0 0 0,1 1 0 0 0,0 1 0 0 0,0 1 0 0 0,1 0 0 0 0,0 2 0 0 0,1-1 0 0 0,1 2 0 0 0,0 0 0 0 0,1 1 0 0 0,-19 25 0 0 0,15-15 0 0 0,1 2 0 0 0,2-1 0 0 0,0 2 0 0 0,2 0 0 0 0,1 1 0 0 0,-15 53 0 0 0,18-41 0 0 0,1 1 0 0 0,2-1 0 0 0,2 1 0 0 0,2 82 0 0 0,4-93 0 0 0,2-1 0 0 0,1 0 0 0 0,1 0 0 0 0,1 0 0 0 0,2-1 0 0 0,1 0 0 0 0,22 44 0 0 0,-26-61-30 0 0,1 1-1 0 0,1-1 1 0 0,0-1 0 0 0,1 1 0 0 0,0-1-1 0 0,1-1 1 0 0,0 0 0 0 0,0 0-1 0 0,1-1 1 0 0,0 0 0 0 0,1-1 0 0 0,0 0-1 0 0,22 10 1 0 0,-22-12-47 0 0,29 11-1614 0 0,-10-10-117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3:54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167 344 13823 0 0,'-2'-3'4'0'0,"-14"-15"1463"0"0,8 15-1442 0 0,6 3 129 0 0,0 0 1 0 0,1 0-1 0 0,-1 0 0 0 0,1 0 0 0 0,-1 1 0 0 0,1-1 0 0 0,-1 1 0 0 0,1-1 1 0 0,-1 1-1 0 0,1 0 0 0 0,-1-1 0 0 0,1 1 0 0 0,0 0 0 0 0,0 0 0 0 0,-1 0 0 0 0,1 0 1 0 0,0 0-1 0 0,-1 2 0 0 0,-20 24 3446 0 0,22-26-3552 0 0,-12 19 580 0 0,0 0 0 0 0,2 1 0 0 0,0 0 0 0 0,1 1 0 0 0,2 0-1 0 0,0 1 1 0 0,-7 43 0 0 0,9-33-521 0 0,2 1 0 0 0,1 1 1 0 0,2-1-1 0 0,7 61 0 0 0,-4-77-17 0 0,1 0 1 0 0,0-1-1 0 0,1 1 0 0 0,1-1 0 0 0,8 16 0 0 0,-10-25-22 0 0,0 0-1 0 0,0 0 0 0 0,1-1 1 0 0,0 1-1 0 0,0-1 0 0 0,1 0 0 0 0,0-1 1 0 0,0 0-1 0 0,1 0 0 0 0,0 0 0 0 0,0 0 1 0 0,8 4-1 0 0,-10-8-13 0 0,1 1 0 0 0,0-1-1 0 0,0 0 1 0 0,0-1 0 0 0,0 1-1 0 0,1-1 1 0 0,-1 0 0 0 0,0-1 0 0 0,0 0-1 0 0,1 0 1 0 0,-1 0 0 0 0,0 0 0 0 0,1-1-1 0 0,10-3 1 0 0,1-1 103 0 0,0-1-1 0 0,0-1 1 0 0,28-15-1 0 0,-15 5 56 0 0,-1-2 0 0 0,-1-1 0 0 0,39-36 1 0 0,71-81 193 0 0,-104 98-356 0 0,-1 0 1 0 0,-2-3 0 0 0,-2-1 0 0 0,-2-1 0 0 0,-2-1-1 0 0,-2-1 1 0 0,-2-1 0 0 0,-2-1 0 0 0,24-89 0 0 0,-39 113-14 0 0,5-40 1 0 0,-9 56-58 0 0,-1-1-1 0 0,0 1 1 0 0,0 0 0 0 0,-1 0-1 0 0,0 0 1 0 0,0 0 0 0 0,-1 0-1 0 0,0 0 1 0 0,-3-8 0 0 0,4 14-125 0 0,-1 0 0 0 0,1-1 0 0 0,0 1 0 0 0,-1 0 0 0 0,0 0 0 0 0,1 0 0 0 0,-1 0 0 0 0,0 0 0 0 0,0 1 0 0 0,0-1 1 0 0,0 1-1 0 0,-1-1 0 0 0,1 1 0 0 0,0 0 0 0 0,-1-1 0 0 0,1 1 0 0 0,-1 0 0 0 0,1 1 0 0 0,-1-1 0 0 0,1 0 0 0 0,-1 1 0 0 0,1 0 0 0 0,-1-1 1 0 0,0 1-1 0 0,-3 0 0 0 0,-27 1-10050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3:54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1 137 15199 0 0,'3'-17'411'0'0,"1"-1"0"0"0,1 1-1 0 0,12-28 1 0 0,-14 38 657 0 0,1 0 0 0 0,0 1 0 0 0,6-9 0 0 0,-9 15-803 0 0,-1-1 1 0 0,1 1-1 0 0,-1-1 1 0 0,1 1 0 0 0,-1 0-1 0 0,1-1 1 0 0,0 1-1 0 0,-1 0 1 0 0,1 0-1 0 0,0-1 1 0 0,0 1-1 0 0,-1 0 1 0 0,1 0-1 0 0,0 0 1 0 0,-1 0-1 0 0,2 0 1 0 0,17 1 817 0 0,-18-1-1002 0 0,3 2 66 0 0,0-1-1 0 0,0 1 0 0 0,0 0 0 0 0,0-1 0 0 0,0 2 1 0 0,0-1-1 0 0,0 0 0 0 0,-1 1 0 0 0,1 0 0 0 0,-1 0 1 0 0,0 0-1 0 0,5 6 0 0 0,4 6 143 0 0,16 25 0 0 0,-24-34-250 0 0,26 42 254 0 0,57 82 230 0 0,-66-101-327 0 0,2-1-1 0 0,36 34 0 0 0,-33-39-32 0 0,1-1-1 0 0,45 29 0 0 0,-52-39-149 0 0,1-1 0 0 0,0-1 0 0 0,0 0-1 0 0,40 10 1 0 0,-50-17-28 0 0,1-1-1 0 0,-1 0 1 0 0,1-1-1 0 0,-1-1 1 0 0,1 0 0 0 0,-1 0-1 0 0,1-1 1 0 0,-1 0 0 0 0,1-1-1 0 0,-1-1 1 0 0,0 1-1 0 0,0-2 1 0 0,0 0 0 0 0,0 0-1 0 0,-1-1 1 0 0,1 0-1 0 0,-1-1 1 0 0,-1 0 0 0 0,1 0-1 0 0,-1-1 1 0 0,0-1-1 0 0,0 1 1 0 0,8-11 0 0 0,8-8-1612 0 0,-14 13 127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3:54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570 1 20503 0 0,'0'0'936'0'0,"0"0"-17"0"0,1 2-587 0 0,8 18 801 0 0,-2 1 0 0 0,9 36-1 0 0,-3-10 44 0 0,57 140 796 0 0,-1-2-1548 0 0,-54-137-293 0 0,-2-1-1 0 0,9 69 0 0 0,-21-101-48 0 0,0 0 0 0 0,0 0 1 0 0,-2 1-1 0 0,0-1 0 0 0,0 0 0 0 0,-1 0 1 0 0,-1 0-1 0 0,-1 0 0 0 0,0-1 1 0 0,-1 1-1 0 0,-1-1 0 0 0,-7 15 0 0 0,3-11-23 0 0,0-1-1 0 0,-1 0 0 0 0,-1 0 1 0 0,-1-2-1 0 0,0 1 1 0 0,-2-2-1 0 0,1 0 0 0 0,-1 0 1 0 0,-1-1-1 0 0,-1-1 0 0 0,1-1 1 0 0,-20 10-1 0 0,7-8-31 0 0,0-1 1 0 0,0-1-1 0 0,-1-1 0 0 0,-58 10 0 0 0,70-17-14 0 0,0-1-1 0 0,0-1 0 0 0,0-1 1 0 0,0 0-1 0 0,0-1 0 0 0,0-1 1 0 0,1-1-1 0 0,-1-1 0 0 0,1 0 1 0 0,-18-7-1 0 0,22 6-14 0 0,1 0 1 0 0,0-1-1 0 0,0 0 0 0 0,1-1 1 0 0,0-1-1 0 0,0 0 0 0 0,0 0 0 0 0,1-1 1 0 0,1 0-1 0 0,-15-17 0 0 0,22 23-33 0 0,0 1 0 0 0,1-1 0 0 0,-1 0 0 0 0,1 0 0 0 0,-1 0 0 0 0,1-1 0 0 0,0 1 0 0 0,0 0 0 0 0,0 0 0 0 0,1-1 0 0 0,-1 1 0 0 0,1 0 0 0 0,0-1 0 0 0,0-3 0 0 0,1 1-479 0 0,-1 0 0 0 0,1 0 0 0 0,1 0 0 0 0,-1 1 0 0 0,1-1 0 0 0,0 1 0 0 0,4-8 0 0 0,7-12-9486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5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1047 2303 0 0,'0'0'102'0'0,"0"0"184"0"0,0 0 696 0 0,0 0 302 0 0,0 0 57 0 0,0 0-100 0 0,0 0-485 0 0,0 0-216 0 0,0 0-41 0 0,1-8 1080 0 0,-2 5-1369 0 0,0 0 1 0 0,1 0 0 0 0,-1 0 0 0 0,1 0 0 0 0,0 0 0 0 0,0 0-1 0 0,0 0 1 0 0,0 0 0 0 0,0 1 0 0 0,1-1 0 0 0,-1 0 0 0 0,1 0-1 0 0,0 0 1 0 0,2-4 0 0 0,2-6-53 0 0,14-23-1 0 0,-9 16 166 0 0,12-17-6 0 0,1 0 0 0 0,2 1 1 0 0,31-34-1 0 0,-30 38 20 0 0,6-5-75 0 0,1 0 0 0 0,3 3-1 0 0,0 0 1 0 0,3 3 0 0 0,0 1 0 0 0,61-34-1 0 0,-56 35-128 0 0,0-2-1 0 0,-2-2 0 0 0,70-70 1 0 0,-46 36 416 0 0,64-62-380 0 0,-102 101-1257 0 0,-17 17-3160 0 0,1-1-1792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3:55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87 21655 0 0,'-2'-5'516'0'0,"0"-1"-1"0"0,-1 0 1 0 0,1 1-1 0 0,-1 0 1 0 0,0 0-1 0 0,0 0 0 0 0,-1 0 1 0 0,0 0-1 0 0,1 0 1 0 0,-2 1-1 0 0,1 0 1 0 0,0 0-1 0 0,-1 0 1 0 0,0 0-1 0 0,0 1 1 0 0,0 0-1 0 0,-9-4 1 0 0,12 6-63 0 0,2 1-254 0 0,0 0-115 0 0,0 0-191 0 0,0 0-714 0 0,0 0-278 0 0,0 0-41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3:55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20 365 17503 0 0,'0'0'1352'0'0,"0"0"-873"0"0,-1-2-68 0 0,-1 0 271 0 0,0 0 1 0 0,0 0 0 0 0,1 0 0 0 0,-1-1 0 0 0,1 1 0 0 0,-1-1 0 0 0,1 1 0 0 0,0-1 0 0 0,0 0 0 0 0,0 1 0 0 0,1-1 0 0 0,-1 0 0 0 0,1 1 0 0 0,-1-6 0 0 0,5-15-204 0 0,3 6-281 0 0,0 1 0 0 0,1-1-1 0 0,0 2 1 0 0,2-1-1 0 0,15-19 1 0 0,63-66-162 0 0,-22 34 17 0 0,-55 57-53 0 0,-10 9 0 0 0,-1 1 0 0 0,0 0 0 0 0,1 0 0 0 0,-1-1 0 0 0,1 1 0 0 0,-1 0 0 0 0,0 0 0 0 0,1-1 0 0 0,-1 1 0 0 0,1 0 0 0 0,-1 0 0 0 0,1 0 0 0 0,-1 0 0 0 0,1 0 0 0 0,-1 0 0 0 0,0-1 0 0 0,1 1 0 0 0,0 1 0 0 0,1-1 0 0 0,-1 1 0 0 0,0 0 0 0 0,1 0 0 0 0,-1-1 0 0 0,0 1 0 0 0,0 0 0 0 0,0 0 0 0 0,0 1 0 0 0,0-1 0 0 0,0 0 0 0 0,0 0 0 0 0,0 0 0 0 0,0 1 0 0 0,-1-1 0 0 0,1 0 0 0 0,0 1 0 0 0,0 1 0 0 0,8 27 0 0 0,43 136 38 0 0,-11-39-12 0 0,-37-108-150 0 0,-1-1 1 0 0,0 1-1 0 0,-2 0 1 0 0,0 0-1 0 0,-1 0 0 0 0,-4 22 1 0 0,2-27-736 0 0,-2-2-33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3:56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53 12895 0 0,'0'-2'595'0'0,"0"-41"2453"0"0,0 36 3916 0 0,2 11-1559 0 0,3 6-5498 0 0,11 22 547 0 0,14 41 1 0 0,12 24-211 0 0,0-26-176 0 0,62 81 0 0 0,-13-22-46 0 0,-67-91-20 0 0,29 61 1 0 0,-47-87 28 0 0,0 1 1 0 0,-1 0-1 0 0,0 0 0 0 0,-1 1 1 0 0,-1-1-1 0 0,0 1 1 0 0,-1 0-1 0 0,-1 0 0 0 0,0 0 1 0 0,-1-1-1 0 0,-1 1 1 0 0,0 0-1 0 0,-1 0 0 0 0,0 0 1 0 0,-1-1-1 0 0,-1 1 1 0 0,-6 14-1 0 0,4-14 19 0 0,-1 1-1 0 0,0-2 1 0 0,-1 1-1 0 0,-1-1 1 0 0,0 0 0 0 0,-1-1-1 0 0,-1 0 1 0 0,0-1-1 0 0,0 0 1 0 0,-1-1 0 0 0,-1 0-1 0 0,0-1 1 0 0,0 0-1 0 0,-1-1 1 0 0,0 0 0 0 0,-1-1-1 0 0,0-1 1 0 0,0-1-1 0 0,-30 10 1 0 0,28-13-28 0 0,0 0-1 0 0,1 0 1 0 0,-1-2 0 0 0,0 0-1 0 0,0-1 1 0 0,0-1 0 0 0,0 0-1 0 0,-31-7 1 0 0,30 3-14 0 0,-1 0-1 0 0,2-1 1 0 0,-1-1 0 0 0,1 0-1 0 0,0-2 1 0 0,0 0-1 0 0,-27-20 1 0 0,38 24-158 0 0,0 0 1 0 0,1-1-1 0 0,-1 0 1 0 0,1 0-1 0 0,0 0 0 0 0,0-1 1 0 0,1 0-1 0 0,0 0 0 0 0,0 0 1 0 0,1 0-1 0 0,0-1 1 0 0,0 1-1 0 0,1-1 0 0 0,0 0 1 0 0,0 0-1 0 0,0 0 0 0 0,1 0 1 0 0,1 0-1 0 0,-1 0 1 0 0,1 0-1 0 0,1 0 0 0 0,1-9 1 0 0,1-14-1514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3:56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33 151 21191 0 0,'-4'-7'416'0'0,"0"0"0"0"0,0 0 0 0 0,0 0 0 0 0,1 0 0 0 0,0 0 0 0 0,1-1 0 0 0,0 1 0 0 0,-2-11 0 0 0,2 6 1722 0 0,1 0-1 0 0,1-19 1 0 0,1 14-1847 0 0,10 13-734 0 0,-7 4 282 0 0,-1 0 0 0 0,1 0 0 0 0,0 1 0 0 0,-1-1 0 0 0,1 1 0 0 0,-1 0-1 0 0,1-1 1 0 0,-1 2 0 0 0,0-1 0 0 0,1 0 0 0 0,-1 1 0 0 0,5 2 0 0 0,13 6-1526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3:57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 18887 0 0,'0'0'1456'0'0,"2"-2"-941"0"0,14-9 508 0 0,0 1 1 0 0,1 0 0 0 0,0 1-1 0 0,1 1 1 0 0,0 1-1 0 0,0 0 1 0 0,0 1 0 0 0,1 1-1 0 0,28-4 1 0 0,-39 9-993 0 0,0-1 0 0 0,0 1 0 0 0,0 1 0 0 0,0-1 1 0 0,-1 1-1 0 0,13 4 0 0 0,-14-4-33 0 0,-1 0 1 0 0,-1 1-1 0 0,1 0 1 0 0,0 0-1 0 0,0 0 1 0 0,-1 1-1 0 0,1-1 1 0 0,-1 1-1 0 0,0 0 1 0 0,7 7-1 0 0,-9-7-6 0 0,0 0-1 0 0,0 0 0 0 0,0 0 1 0 0,-1 0-1 0 0,1 1 1 0 0,-1-1-1 0 0,0 1 1 0 0,0-1-1 0 0,0 0 1 0 0,-1 1-1 0 0,1 0 1 0 0,-1-1-1 0 0,0 1 1 0 0,0-1-1 0 0,0 7 1 0 0,-1-1-71 0 0,0-1 1 0 0,-1 1-1 0 0,0-1 0 0 0,0 1 1 0 0,-6 11-1 0 0,-6 8-289 0 0,-20 32 0 0 0,-8 13-119 0 0,36-62 460 0 0,1 1-1 0 0,1 0 1 0 0,0 0 0 0 0,-4 19-1 0 0,7-26 28 0 0,1 0 0 0 0,-1 0 0 0 0,1 1 0 0 0,0-1 0 0 0,1 0 0 0 0,-1 1 0 0 0,3 6 0 0 0,2 1 21 0 0,-4-10-5 0 0,1-1 0 0 0,0 0-1 0 0,0 0 1 0 0,0 0-1 0 0,0 0 1 0 0,0 0-1 0 0,1 0 1 0 0,-1-1 0 0 0,1 1-1 0 0,-1-1 1 0 0,1 1-1 0 0,-1-1 1 0 0,1 0-1 0 0,0 0 1 0 0,0 0 0 0 0,-1-1-1 0 0,5 2 1 0 0,2-1 0 0 0,1 1 0 0 0,-1-2-1 0 0,20 1 1 0 0,96-8-2148 0 0,-102 7 923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3:57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18431 0 0,'0'0'1415'0'0,"0"0"-914"0"0,0 0-142 0 0,0 0 1006 0 0,0 0 454 0 0,0 0 93 0 0,0 0-176 0 0,0 0-827 0 0,0 0-364 0 0,0 0-69 0 0,1-2-81 0 0,1-1-320 0 0,0 1-83 0 0,-1 1 0 0 0,0 0 0 0 0,0-1 0 0 0,1 1 0 0 0,-1 0 0 0 0,0 0 1 0 0,1 0-1 0 0,-1 0 0 0 0,1 0 0 0 0,0 0 0 0 0,-1 0 0 0 0,1 0 0 0 0,0 1 0 0 0,2-2 0 0 0,1 0-565 0 0,0 0 0 0 0,-1 0 0 0 0,1 1 1 0 0,1-1-1 0 0,9-1 0 0 0,3 4-722 0 0</inkml:trace>
  <inkml:trace contextRef="#ctx0" brushRef="#br0" timeOffset="1">337 14 7831 0 0,'0'0'356'0'0,"0"0"-6"0"0,0 0 426 0 0,0 0 2605 0 0,0 0 1166 0 0,0 0 233 0 0,0 0-525 0 0,0 0-2392 0 0,0 0-1058 0 0,0 0-210 0 0,0 0-103 0 0,0 0-272 0 0,0 0-116 0 0,0 0-28 0 0,0 0-83 0 0,0 0-330 0 0,2-2-146 0 0,0 1 138 0 0,1-1-264 0 0,3-1-7020 0 0,3-2-1417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3:57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606 28 8751 0 0,'3'-5'1231'0'0,"5"-9"-2109"0"0,-5 9 5457 0 0,1 1 5224 0 0,5 12-6423 0 0,-6-5-3102 0 0,-1 0 1 0 0,1 0-1 0 0,0 0 1 0 0,-1 1-1 0 0,0 0 1 0 0,0-1-1 0 0,0 1 1 0 0,0 0-1 0 0,2 7 1 0 0,8 41 93 0 0,-6-27-148 0 0,33 134 221 0 0,62 157 1 0 0,-13-67-278 0 0,-76-207-51 0 0,-2 1 1 0 0,-2 0-1 0 0,5 87 0 0 0,-12-95-22 0 0,-2 1 1 0 0,-1 0-1 0 0,-2-1 0 0 0,-1 0 0 0 0,-15 51 1 0 0,15-71-72 0 0,0 0-1 0 0,-1 0 1 0 0,-1-1 0 0 0,0 0 0 0 0,-1 0-1 0 0,0-1 1 0 0,-1 0 0 0 0,0 0 0 0 0,-2-1-1 0 0,1 0 1 0 0,-1-1 0 0 0,-1 0 0 0 0,0-1-1 0 0,-23 15 1 0 0,18-15-20 0 0,-1-1 0 0 0,0-1 0 0 0,0-1 0 0 0,-1-1 0 0 0,0 0 0 0 0,0-1 0 0 0,-21 2 0 0 0,-4-2 7 0 0,0-2-1 0 0,-47-2 1 0 0,47-3-11 0 0,-75-11 0 0 0,99 9 0 0 0,-1-1 0 0 0,1-1 0 0 0,0 0 0 0 0,1-2 0 0 0,-34-17 0 0 0,44 20-30 0 0,1 0 0 0 0,0-1 0 0 0,0 0 0 0 0,0 0 0 0 0,1-1 0 0 0,0 0 0 0 0,0 0 0 0 0,-9-13 0 0 0,14 16 5 0 0,-1 0 0 0 0,1-1 0 0 0,0 0 0 0 0,0 1 0 0 0,0-1 1 0 0,0 0-1 0 0,1 0 0 0 0,0 0 0 0 0,0 0 0 0 0,0 0 0 0 0,1 0 0 0 0,-1 0 1 0 0,1 0-1 0 0,0 0 0 0 0,1 0 0 0 0,-1 0 0 0 0,1-1 0 0 0,2-5 0 0 0,1 0-628 0 0,0 1-1 0 0,1 0 1 0 0,0 0-1 0 0,0 0 1 0 0,11-13-1 0 0,5-6-9530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3:58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35 231 2303 0 0,'0'-8'33'0'0,"1"0"0"0"0,-1 0-1 0 0,-1 0 1 0 0,0 0 0 0 0,-1-9-1 0 0,-2-14 5404 0 0,-2-27 13461 0 0,2 30-14537 0 0,-1 1-3638 0 0,5 25-440 0 0,0-1-38 0 0,-1 1-83 0 0,-7-12-54 0 0,8 13-935 0 0,-2-5 1972 0 0,1 5-4194 0 0,0 0-3941 0 0,1 1-2889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3:58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17503 0 0,'-9'77'6361'0'0,"1"135"-1"0"0,15-88-5210 0 0,-4-102-1045 0 0,0 0 1 0 0,2 0-1 0 0,0 0 1 0 0,1 0-1 0 0,13 26 1 0 0,-6-26 91 0 0,-11-23-106 0 0,2 0-74 0 0,1 0 0 0 0,-1 0 0 0 0,0-1 0 0 0,0 1 0 0 0,0-1 0 0 0,0 0 0 0 0,-1-1 0 0 0,1 1 0 0 0,0-1 0 0 0,5-4 0 0 0,6-7 95 0 0,13-17-1 0 0,-10 11-73 0 0,191-176-38 0 0,-186 179 0 0 0,-22 16 0 0 0,-1 1 0 0 0,1-1 0 0 0,-1 1 0 0 0,1 0 0 0 0,0-1 0 0 0,-1 1 0 0 0,1 0 0 0 0,-1 0 0 0 0,1-1 0 0 0,0 1 0 0 0,-1 0 0 0 0,1 0 0 0 0,-1 0 0 0 0,1 0 0 0 0,0 0 0 0 0,-1 0 0 0 0,1 0 0 0 0,0 0 0 0 0,-1 0 0 0 0,1 0 0 0 0,1 0 0 0 0,2 6 0 0 0,-3-5 0 0 0,2 3 0 0 0,1 0 0 0 0,-1 1 0 0 0,0 0 0 0 0,-1-1 0 0 0,1 1 0 0 0,-1 0 0 0 0,2 6 0 0 0,9 41 0 0 0,-4-17 0 0 0,-1-7 5 0 0,0-1 0 0 0,2-1-1 0 0,1 0 1 0 0,16 27 0 0 0,-26-49-5 0 0,2-1 0 0 0,11 8 0 0 0,-13-10 0 0 0,0 0 0 0 0,1 0 0 0 0,0 0 0 0 0,-1 0 0 0 0,1 0 0 0 0,0-1 0 0 0,-1 1 0 0 0,1 0 0 0 0,0-1 0 0 0,0 1 0 0 0,1-1 0 0 0,9-4 0 0 0,-9 2 0 0 0,2 0-85 0 0,0-1 0 0 0,0-1-1 0 0,-1 1 1 0 0,1 0 0 0 0,-1-1 0 0 0,0 0 0 0 0,0 0 0 0 0,-1 0-1 0 0,1-1 1 0 0,3-5 0 0 0,4-4-238 0 0,10-12-369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13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169 120 3223 0 0,'2'-19'528'0'0,"3"-27"-306"0"0,-7 24 4074 0 0,-5 2 6072 0 0,7 19-8308 0 0,0 1-726 0 0,0 0-146 0 0,-2-7 989 0 0,2 7-2088 0 0,0-1-1 0 0,0 1 0 0 0,-1 0 0 0 0,1 0 1 0 0,0 0-1 0 0,0 0 0 0 0,0-1 1 0 0,0 1-1 0 0,0 0 0 0 0,0 0 1 0 0,0 0-1 0 0,0 0 0 0 0,0 0 0 0 0,0-1 1 0 0,0 1-1 0 0,0 0 0 0 0,0 0 1 0 0,-1 0-1 0 0,1 0 0 0 0,0 0 1 0 0,0 0-1 0 0,0-1 0 0 0,0 1 0 0 0,0 0 1 0 0,-1 0-1 0 0,1 0 0 0 0,0 0 1 0 0,0 0-1 0 0,0 0 0 0 0,0 0 1 0 0,0 0-1 0 0,-1 0 0 0 0,1 0 0 0 0,0 0 1 0 0,0 0-1 0 0,0 0 0 0 0,0 0 1 0 0,-1 0-1 0 0,1 0 0 0 0,0 0 1 0 0,0 0-1 0 0,0 0 0 0 0,0 0 0 0 0,-1 0 1 0 0,-4 13 9 0 0,1 1 1 0 0,0 0 0 0 0,1 0 0 0 0,0 0-1 0 0,1 0 1 0 0,0 23 0 0 0,-2 14 7 0 0,-32 356 466 0 0,12-75-437 0 0,22-172-83 0 0,-5 49 194 0 0,-22-58-360 0 0,11-65 55 0 0,11-46 59 0 0,6-36 0 0 0,0 17 0 0 0,1-8 0 0 0,0 4 0 0 0,0-16 0 0 0,-1 2 0 0 0,-4 39 0 0 0,5-33-69 0 0,0-7-285 0 0,0-2-96 0 0,0 0-13 0 0,0 0-76 0 0,0 0-313 0 0,1-2-137 0 0,6-7-1413 0 0,0-2-3557 0 0,-1-4-2204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52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88 4143 0 0,'-1'3'-84'0'0,"-2"-1"715"0"0,1 1 1 0 0,1-1 0 0 0,-1 1 0 0 0,0 0-1 0 0,1 0 1 0 0,-3 5 0 0 0,4-6 609 0 0,14 12-269 0 0,-11-12-939 0 0,0-1 1 0 0,0 0-1 0 0,0 0 0 0 0,1 0 1 0 0,-1 0-1 0 0,1 0 0 0 0,-1-1 1 0 0,0 1-1 0 0,1-1 0 0 0,-1 0 1 0 0,6-1-1 0 0,41-6 223 0 0,-33 3-87 0 0,561-101 2258 0 0,-570 104-2405 0 0,30-7 133 0 0,1 2 0 0 0,75-1 1 0 0,-107 7-198 0 0,0 1-1 0 0,1 0 1 0 0,-1 0 0 0 0,0 0 0 0 0,0 1-1 0 0,0 0 1 0 0,0 1 0 0 0,0 0 0 0 0,0 0-1 0 0,0 0 1 0 0,-1 1 0 0 0,11 8 0 0 0,-15-11-4908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14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40 371 4143 0 0,'-18'-43'-1468'0'0,"5"-1"3693"0"0,10 28 492 0 0,1 0 1 0 0,0 0 0 0 0,1 0 0 0 0,1 0 0 0 0,0 0 0 0 0,5-26-1 0 0,-4 35-2228 0 0,1-1-1 0 0,-1 1 0 0 0,2 0 0 0 0,-1 0 0 0 0,6-13 0 0 0,-5 16-331 0 0,-1 0 0 0 0,1 1 0 0 0,0-1 0 0 0,0 0 0 0 0,0 1 0 0 0,1-1 0 0 0,-1 1 0 0 0,1 0 0 0 0,0 0 0 0 0,5-3 0 0 0,2 0 39 0 0,0 0 0 0 0,0 0 0 0 0,1 1 0 0 0,0 1 0 0 0,0 0 0 0 0,0 0 0 0 0,0 1 0 0 0,21-2 0 0 0,-8 2-154 0 0,0 1-1 0 0,1 2 0 0 0,-1 0 0 0 0,0 1 0 0 0,1 2 1 0 0,30 7-1 0 0,-41-6-21 0 0,-1 0-1 0 0,0 1 1 0 0,0 1 0 0 0,0 0 0 0 0,-1 1 0 0 0,0 0 0 0 0,0 1 0 0 0,-1 1-1 0 0,0 0 1 0 0,0 0 0 0 0,20 22 0 0 0,-20-17-20 0 0,0 1 0 0 0,-1 0 0 0 0,-1 0 0 0 0,14 26 0 0 0,-20-32 0 0 0,0 1 0 0 0,-1-1 0 0 0,0 1 0 0 0,0 0 0 0 0,-1-1 0 0 0,0 1 0 0 0,-1 0 0 0 0,0 0 0 0 0,-1 1 0 0 0,0 10 0 0 0,-2-1 12 0 0,-1-1 0 0 0,-1 0-1 0 0,0 1 1 0 0,-1-2 0 0 0,-1 1 0 0 0,-16 34 0 0 0,10-31 4 0 0,-1-1 1 0 0,-1 0-1 0 0,0-1 0 0 0,-2 0 1 0 0,-18 18-1 0 0,-5 3-12 0 0,-3-2-1 0 0,-75 55 1 0 0,99-82-9 0 0,0-1 0 0 0,-33 15 0 0 0,45-23 19 0 0,0-1 1 0 0,0 0 0 0 0,-1 0-1 0 0,1 0 1 0 0,-1-1-1 0 0,1 0 1 0 0,-1 0 0 0 0,0 0-1 0 0,1-1 1 0 0,-1 0-1 0 0,0-1 1 0 0,-11-1 0 0 0,11 0 2 0 0,5 2-27 0 0,0-1-1 0 0,0 1 1 0 0,0-1 0 0 0,0 1-1 0 0,0-1 1 0 0,0 0-1 0 0,0 0 1 0 0,0 0 0 0 0,0 0-1 0 0,0 0 1 0 0,1 0-1 0 0,-1 0 1 0 0,0-1 0 0 0,1 1-1 0 0,-1-1 1 0 0,-1-1-1 0 0,-3-3 20 0 0,1 1 7 0 0,4 4 59 0 0,7 11 58 0 0,20 35 128 0 0,26 40 110 0 0,-30-58-325 0 0,41 41 0 0 0,-38-42 204 0 0,34 43 0 0 0,-16-14-334 0 0,84 82 0 0 0,-15-32 84 0 0,-73-72-4 0 0,-30-26 33 0 0,0 1-1 0 0,0 0 0 0 0,0 0 0 0 0,13 17 0 0 0,-17-18 10 0 0,0 1-1 0 0,1-1 1 0 0,0 0-1 0 0,0-1 1 0 0,1 1-1 0 0,8 4 1 0 0,-4-4-38 0 0,1-5 0 0 0,1 1 0 0 0,0-2 0 0 0,-4-2-71 0 0,-7 1-297 0 0,-2 0-130 0 0,0 0-876 0 0,0 0-3590 0 0,0 0-1571 0 0,0 0-311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14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23 458 18575 0 0,'0'0'852'0'0,"0"0"-21"0"0,0 0-344 0 0,0 0 543 0 0,-5-1 651 0 0,3 0-768 0 0,2 1 4364 0 0,60-9-4450 0 0,-27 5-601 0 0,1-2-1 0 0,-1-1 1 0 0,56-19-1 0 0,48-42 180 0 0,-128 63-378 0 0,39-22 114 0 0,-1-2 1 0 0,69-57-1 0 0,-111 81-123 0 0,0 1 0 0 0,-1-1 0 0 0,0-1-1 0 0,0 1 1 0 0,0-1 0 0 0,0 1 0 0 0,-1-1 0 0 0,0 0 0 0 0,0 0 0 0 0,-1-1 0 0 0,0 1-1 0 0,0 0 1 0 0,0-1 0 0 0,0-7 0 0 0,-1 11-9 0 0,-1 0-1 0 0,1-1 1 0 0,-1 1 0 0 0,0 0-1 0 0,0 0 1 0 0,0-1 0 0 0,-1 1-1 0 0,1 0 1 0 0,-1 0-1 0 0,0 0 1 0 0,0-1 0 0 0,0 1-1 0 0,0 0 1 0 0,-1 0 0 0 0,1 1-1 0 0,-1-1 1 0 0,1 0 0 0 0,-1 0-1 0 0,0 1 1 0 0,0-1 0 0 0,0 1-1 0 0,-1-1 1 0 0,1 1-1 0 0,0 0 1 0 0,-1 0 0 0 0,0 0-1 0 0,1 0 1 0 0,-1 1 0 0 0,0-1-1 0 0,-5-1 1 0 0,1 0-9 0 0,-1 1 0 0 0,0 1 0 0 0,0-1 0 0 0,0 1 0 0 0,0 0 0 0 0,0 1 0 0 0,0 0 0 0 0,0 0 0 0 0,-9 2 0 0 0,-12 3 0 0 0,-31 10 0 0 0,57-15 0 0 0,-29 10 0 0 0,1 2 0 0 0,1 0 0 0 0,0 2 0 0 0,1 2 0 0 0,1 0 0 0 0,0 2 0 0 0,1 1 0 0 0,-31 29 0 0 0,38-29 0 0 0,1 0 0 0 0,1 2 0 0 0,1 0 0 0 0,-19 32 0 0 0,30-43 0 0 0,0 1 0 0 0,1-1 0 0 0,0 1 0 0 0,1 0 0 0 0,1 0 0 0 0,-1 1 0 0 0,2-1 0 0 0,0 1 0 0 0,0-1 0 0 0,1 1 0 0 0,0 0 0 0 0,2 14 0 0 0,-1-19 0 0 0,1 1 0 0 0,0-1 0 0 0,0 0 0 0 0,1 1 0 0 0,0-1 0 0 0,1 0 0 0 0,-1 0 0 0 0,1-1 0 0 0,1 1 0 0 0,-1 0 0 0 0,1-1 0 0 0,0 0 0 0 0,1 0 0 0 0,-1 0 0 0 0,1 0 0 0 0,0-1 0 0 0,1 0 0 0 0,-1 0 0 0 0,1 0 0 0 0,9 5 0 0 0,2 0 0 0 0,1-1 0 0 0,0-1 0 0 0,0-1 0 0 0,1 0 0 0 0,0-1 0 0 0,0-1 0 0 0,25 3 0 0 0,-15-5 0 0 0,0-1 0 0 0,0-2 0 0 0,1-1 0 0 0,35-5 0 0 0,61-5 0 0 0,-112 10-163 0 0,1-1-1 0 0,15-4 1 0 0,-24 5 125 0 0,-4 1-1629 0 0,-2 0-5789 0 0,0 0-2477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15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246 520 11055 0 0,'1'-2'506'0'0,"-1"-4"-125"0"0,1 0 1 0 0,-1 0 0 0 0,0-1 0 0 0,-1 1 0 0 0,1 0 0 0 0,-1 0-1 0 0,-3-8 1 0 0,4 12 2282 0 0,0 2 138 0 0,-2-1 650 0 0,-10-6-2005 0 0,9 7-1290 0 0,0 0 0 0 0,-1 1 0 0 0,1-1 0 0 0,0 1 0 0 0,0-1 0 0 0,-1 1 0 0 0,1 0 0 0 0,0 0 0 0 0,0 0 0 0 0,0 1 0 0 0,0-1 0 0 0,1 1 0 0 0,-6 3 0 0 0,0 1-21 0 0,1 0 0 0 0,-1 0 0 0 0,-9 12 0 0 0,6-4-64 0 0,1 0 0 0 0,0 0 1 0 0,1 1-1 0 0,1 0 1 0 0,-8 19-1 0 0,1 4 92 0 0,-11 42-1 0 0,17-48-77 0 0,1 1 0 0 0,2-1-1 0 0,1 2 1 0 0,1-1 0 0 0,2 0 0 0 0,2 1-1 0 0,1-1 1 0 0,6 45 0 0 0,-5-68-48 0 0,0-1 0 0 0,0 0 0 0 0,1 1 0 0 0,0-1 0 0 0,1 0 0 0 0,0-1 0 0 0,0 1 0 0 0,7 9 0 0 0,-8-14-15 0 0,0 0 1 0 0,0-1 0 0 0,0 0-1 0 0,0 1 1 0 0,1-1 0 0 0,0 0 0 0 0,-1-1-1 0 0,1 1 1 0 0,0-1 0 0 0,1 1-1 0 0,-1-1 1 0 0,0-1 0 0 0,0 1-1 0 0,1 0 1 0 0,-1-1 0 0 0,1 0 0 0 0,0 0-1 0 0,7 0 1 0 0,1-1 35 0 0,0 0-1 0 0,-1-1 0 0 0,1-1 1 0 0,-1 0-1 0 0,1 0 1 0 0,-1-1-1 0 0,0-1 1 0 0,0 0-1 0 0,0-1 1 0 0,0 0-1 0 0,18-12 1 0 0,9-9 178 0 0,65-53-1 0 0,-98 74-227 0 0,215-190 448 0 0,-182 156-368 0 0,-2-2-1 0 0,-1-1 1 0 0,40-64 0 0 0,-25 15 111 0 0,62-152 0 0 0,-91 192-256 0 0,-19 43 53 0 0,13-26 0 0 0,-2-2 0 0 0,17-67 0 0 0,-30 100 3 0 0,-1 0-1 0 0,1 0 1 0 0,-1 0 0 0 0,0 0 0 0 0,1-1-1 0 0,-2 1 1 0 0,1 0 0 0 0,0 0 0 0 0,-1-1-1 0 0,1 1 1 0 0,-2-3 0 0 0,1 4-13 0 0,0 1 0 0 0,1 0 0 0 0,-1 0 1 0 0,0-1-1 0 0,0 1 0 0 0,0 0 0 0 0,0 0 0 0 0,0 0 1 0 0,0 0-1 0 0,-1 0 0 0 0,1 0 0 0 0,0 0 0 0 0,0 1 1 0 0,-1-1-1 0 0,1 0 0 0 0,-1 1 0 0 0,1-1 0 0 0,0 1 1 0 0,-1-1-1 0 0,1 1 0 0 0,-1 0 0 0 0,1-1 0 0 0,-1 1 1 0 0,1 0-1 0 0,-2 0 0 0 0,-2 0-61 0 0,0 1 1 0 0,0-1-1 0 0,0 1 1 0 0,0 0-1 0 0,0 0 1 0 0,0 0-1 0 0,0 0 1 0 0,1 1-1 0 0,-1 0 1 0 0,1 0-1 0 0,-6 3 0 0 0,-5 5-1536 0 0,-25 19 0 0 0,35-24 933 0 0,-27 20-9247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16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1 154 5983 0 0,'1'-2'274'0'0,"11"-20"-2263"0"0,-1-2 3440 0 0,-6 12 1659 0 0,0 1 0 0 0,1-1 0 0 0,1 1 0 0 0,9-13 0 0 0,-13 21-2224 0 0,0 0-1 0 0,0 0 1 0 0,0 0-1 0 0,0 0 0 0 0,1 1 1 0 0,-1-1-1 0 0,1 1 1 0 0,7-4-1 0 0,-7 5-772 0 0,0-1 0 0 0,0 1-1 0 0,1 0 1 0 0,-1 0 0 0 0,9 0 0 0 0,-6 1-11 0 0,1 0 0 0 0,0 1 0 0 0,-1 0 0 0 0,1 0 0 0 0,-1 0 0 0 0,1 1 0 0 0,-1 1 1 0 0,0-1-1 0 0,13 7 0 0 0,5 5 79 0 0,31 22 1 0 0,-23-14-218 0 0,-14-10 58 0 0,52 34 174 0 0,93 75-1 0 0,-35 4 21 0 0,-112-106-103 0 0,30 25-1 0 0,-39-38-77 0 0,0 0-1 0 0,0 0 1 0 0,1-1-1 0 0,0 0 1 0 0,0 0-1 0 0,16 5 1 0 0,-16-7-25 0 0,0-1 0 0 0,0 1 0 0 0,0-2-1 0 0,1 1 1 0 0,-1-1 0 0 0,0-1 0 0 0,0 0 0 0 0,1 0 0 0 0,-1-1-1 0 0,0 0 1 0 0,1 0 0 0 0,-1-1 0 0 0,0-1 0 0 0,0 1 0 0 0,0-2-1 0 0,-1 1 1 0 0,1-1 0 0 0,-1 0 0 0 0,0-1 0 0 0,9-5 0 0 0,4-8-5 0 0,-1-1 0 0 0,-1-1 0 0 0,32-42 0 0 0,-46 55-141 0 0,-1 0 0 0 0,6-14 0 0 0,1 0-868 0 0,-8 12-2567 0 0,-3 7-6465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16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437 2 10591 0 0,'0'0'488'0'0,"0"0"-12"0"0,9-1 72 0 0,-7 1 168 0 0,-1 0 0 0 0,1 0 0 0 0,-1 0-1 0 0,1 0 1 0 0,0 0 0 0 0,-1 0-1 0 0,1 1 1 0 0,-1-1 0 0 0,1 0 0 0 0,1 2-1 0 0,-1-2-315 0 0,0 1-1 0 0,-1 0 0 0 0,1 0 0 0 0,-1 0 1 0 0,1 0-1 0 0,-1 0 0 0 0,0 1 0 0 0,2 0 1 0 0,1 3-172 0 0,0 1 0 0 0,-1-1 1 0 0,0 1-1 0 0,4 7 0 0 0,3 7 929 0 0,-1-1-736 0 0,0 1-1 0 0,0 1 0 0 0,-2 0 1 0 0,-1 0-1 0 0,-1 0 0 0 0,0 1 0 0 0,-2-1 1 0 0,2 31-1 0 0,0 14 12 0 0,3 51 44 0 0,-8-110-459 0 0,0 40 190 0 0,-7 54 1 0 0,0-54-61 0 0,-1-1-1 0 0,-17 51 1 0 0,13-59-78 0 0,-1 3 82 0 0,-25 56 0 0 0,23-66 5 0 0,-35 52 1 0 0,48-80-139 0 0,1-1 0 0 0,-1 1 0 0 0,0-1 0 0 0,0 0 0 0 0,-1 0 0 0 0,1 0 0 0 0,0 0 0 0 0,-1-1 1 0 0,1 1-1 0 0,-1 0 0 0 0,1-1 0 0 0,-1 0 0 0 0,0 1 0 0 0,1-1 0 0 0,-1-1 0 0 0,0 1 0 0 0,0 0 0 0 0,0 0 0 0 0,0-1 0 0 0,0 0 0 0 0,0 0 0 0 0,0 0 0 0 0,0 0 0 0 0,0 0 1 0 0,0 0-1 0 0,0-1 0 0 0,0 1 0 0 0,-3-2 0 0 0,-7-3-63 0 0,0 0 0 0 0,0 0 0 0 0,1-2-1 0 0,-22-13 1 0 0,6 3 143 0 0,-14-5-48 0 0,1 0 53 0 0,-48-34 0 0 0,86 54-160 0 0,-1 0 0 0 0,1-1 0 0 0,0 1-1 0 0,1-1 1 0 0,-1 1 0 0 0,0-1 0 0 0,1 0 0 0 0,-1 0 0 0 0,1 0-1 0 0,0-1 1 0 0,0 1 0 0 0,0-1 0 0 0,1 1 0 0 0,-1-1 0 0 0,1 1 0 0 0,0-1-1 0 0,0 0 1 0 0,0 1 0 0 0,0-1 0 0 0,1 0 0 0 0,0 0 0 0 0,-1 0-1 0 0,1 0 1 0 0,1 1 0 0 0,-1-1 0 0 0,0 0 0 0 0,1 0 0 0 0,0 0 0 0 0,3-7-1 0 0,0 1-862 0 0,1-1 0 0 0,0 1 0 0 0,9-11 0 0 0,6-8-9053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16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59 100 10135 0 0,'-18'-29'768'0'0,"-5"-8"4318"0"0,10 13 4796 0 0,13 23-8045 0 0,0 1-763 0 0,0 0-156 0 0,-3-4 222 0 0,3 4-1141 0 0,0 0 1 0 0,0-1-1 0 0,0 1 0 0 0,-1 0 1 0 0,1 0-1 0 0,0 0 1 0 0,0 0-1 0 0,0 0 0 0 0,0 0 1 0 0,0 0-1 0 0,0 0 1 0 0,0 0-1 0 0,0 0 1 0 0,0 0-1 0 0,0 0 0 0 0,0-1 1 0 0,0 1-1 0 0,0 0 1 0 0,0 0-1 0 0,0 0 0 0 0,0 0 1 0 0,0 0-1 0 0,0 0 1 0 0,0 0-1 0 0,0 0 1 0 0,0 0-1 0 0,0-1 0 0 0,0 1 1 0 0,0 0-1 0 0,0 0 1 0 0,0 0-1 0 0,0 0 0 0 0,0 0 1 0 0,0 0-1 0 0,0 0 1 0 0,0 0-1 0 0,0 0 1 0 0,0 0-1 0 0,0-1 0 0 0,0 1 1 0 0,0 0-1 0 0,0 0 1 0 0,1 0-1 0 0,-1 0 0 0 0,0 0 1 0 0,0 0-1 0 0,0 0 1 0 0,0 0-1 0 0,0 0 1 0 0,0 0-1 0 0,0 0 0 0 0,0 0 1 0 0,0 0-1 0 0,0 0 1 0 0,1 0-1 0 0,-1 0 1 0 0,0 0-1 0 0,0 0 0 0 0,0 0 1 0 0,0 0-1 0 0,0 0 1 0 0,0 0-1 0 0,12 1-1368 0 0,-9 0-402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17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18 234 20759 0 0,'0'0'952'0'0,"0"0"-20"0"0,-2 1-432 0 0,1 1-100 0 0,-1 0 1 0 0,1 0-1 0 0,-1-1 0 0 0,1 1 1 0 0,0 0-1 0 0,-1 0 0 0 0,1 1 1 0 0,0-1-1 0 0,1 0 0 0 0,-1 0 1 0 0,-1 4-1 0 0,2-5-321 0 0,0-1-1 0 0,0 1 1 0 0,0 0 0 0 0,0-1 0 0 0,0 1 0 0 0,0 0-1 0 0,0-1 1 0 0,0 1 0 0 0,0 0 0 0 0,1-1-1 0 0,-1 1 1 0 0,0 0 0 0 0,0-1 0 0 0,1 1 0 0 0,-1 0-1 0 0,0-1 1 0 0,1 1 0 0 0,0 0 0 0 0,0 0-66 0 0,0 0 1 0 0,0-1-1 0 0,0 1 1 0 0,0 0 0 0 0,0-1-1 0 0,0 1 1 0 0,0-1-1 0 0,0 0 1 0 0,0 1-1 0 0,0-1 1 0 0,0 0-1 0 0,0 1 1 0 0,0-1 0 0 0,3 0-1 0 0,0 0 33 0 0,0 0 1 0 0,0-1-1 0 0,0 1 0 0 0,0-1 0 0 0,0 0 1 0 0,0 0-1 0 0,0 0 0 0 0,0 0 0 0 0,0-1 1 0 0,0 0-1 0 0,4-2 0 0 0,7-6 138 0 0,18-14 0 0 0,-16 12-99 0 0,-2 0-12 0 0,-2 1 0 0 0,0-2 0 0 0,0 0 0 0 0,-1 0-1 0 0,-1-1 1 0 0,0-1 0 0 0,-1 0 0 0 0,13-27 0 0 0,-5 13 38 0 0,-11 19-28 0 0,-2 1 0 0 0,8-15 0 0 0,-12 22-11 0 0,-1 2-1 0 0,0 0-1 0 0,0 0 16 0 0,-1 3-62 0 0,1 1 0 0 0,-1-1 0 0 0,0 1 0 0 0,0-1 0 0 0,-2 6 0 0 0,-3 10-16 0 0,4 2 2 0 0,1-1 0 0 0,1 1 0 0 0,1-1 0 0 0,4 32 0 0 0,0-3-7 0 0,2 34 2 0 0,-7 140 1 0 0,-2-123-2 0 0,2-72-922 0 0,8-39-776 0 0,-1-1-1050 0 0,-3 3-7035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17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498 0 14279 0 0,'0'0'655'0'0,"0"0"-12"0"0,0 0 25 0 0,0 0 1634 0 0,0 0 766 0 0,0 0 151 0 0,0 0-345 0 0,0 3-1552 0 0,7 51 435 0 0,10 58-1180 0 0,32 140-289 0 0,-26-155-137 0 0,40 106 0 0 0,-45-151-79 0 0,23 107 0 0 0,-34-120 1 0 0,-3 0 0 0 0,0 0 1 0 0,-4 62-1 0 0,-1-88-55 0 0,-8 79 175 0 0,7-80-175 0 0,0 0 1 0 0,-1-1-1 0 0,-1 1 0 0 0,0 0 0 0 0,-8 16 0 0 0,10-25-18 0 0,0 0 0 0 0,-1 0 0 0 0,1-1 0 0 0,-1 1 0 0 0,0 0 0 0 0,0-1 0 0 0,0 1 0 0 0,0-1 0 0 0,0 0 0 0 0,0 0 0 0 0,-1-1 0 0 0,1 1 0 0 0,0 0 0 0 0,-1-1 0 0 0,0 0 0 0 0,1 0 0 0 0,-1 0 0 0 0,0 0 0 0 0,-3-1 0 0 0,-10 2 0 0 0,1-1 0 0 0,0 0 0 0 0,-18-3 0 0 0,-5-3 14 0 0,0-1 0 0 0,1-2 0 0 0,-74-27 0 0 0,-20-16-14 0 0,110 41 0 0 0,1-1 0 0 0,0-1 0 0 0,-35-28 0 0 0,49 35 0 0 0,1-1 0 0 0,0 1 0 0 0,1-1 0 0 0,0 0 0 0 0,0-1 0 0 0,0 1 0 0 0,1-1 0 0 0,-6-11 0 0 0,7 13 0 0 0,1-1 0 0 0,1 1 0 0 0,-1 0 0 0 0,1-1 0 0 0,0 0 0 0 0,0 1 0 0 0,1-1 0 0 0,-1 1 0 0 0,1-1 0 0 0,1 0 0 0 0,-1 1 0 0 0,3-12 0 0 0,4-7-875 0 0,2 0-1 0 0,0 0 1 0 0,2 1-1 0 0,21-36 1 0 0,-29 54 757 0 0,12-19-1435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18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46 109 7831 0 0,'-3'-3'96'0'0,"0"1"-1"0"0,1-1 0 0 0,-1 1 1 0 0,1-1-1 0 0,0 0 0 0 0,0 1 1 0 0,0-1-1 0 0,0 0 0 0 0,0-1 1 0 0,1 1-1 0 0,-1 0 0 0 0,1 0 1 0 0,0-1-1 0 0,0 1 0 0 0,-1-5 1 0 0,-2-10 5201 0 0,3 11-1705 0 0,0 0 1 0 0,-1 0 0 0 0,-4-9-1 0 0,5 15-2728 0 0,1 1-214 0 0,0 0-113 0 0,0 0-289 0 0,0 0-120 0 0,0 0-28 0 0,0 0-133 0 0,3 0-537 0 0,23 11-2848 0 0,-9-3-6577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18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18 14279 0 0,'2'0'1103'0'0,"27"-2"-299"0"0,16-5 5100 0 0,11-1 1822 0 0,-18 8-6930 0 0,-27 1-490 0 0,12 0 199 0 0,31 6 1 0 0,-47-5-484 0 0,-1-1-1 0 0,0 1 0 0 0,0 0 1 0 0,0 0-1 0 0,0 1 1 0 0,-1-1-1 0 0,1 2 0 0 0,0-1 1 0 0,-1 0-1 0 0,5 5 0 0 0,-7-5-18 0 0,0 0-1 0 0,0 1 0 0 0,-1-1 1 0 0,1 1-1 0 0,-1-1 0 0 0,0 1 0 0 0,0 0 1 0 0,0 0-1 0 0,-1 0 0 0 0,1 0 1 0 0,-1 0-1 0 0,0 0 0 0 0,0 0 1 0 0,-1 0-1 0 0,1 0 0 0 0,-1 1 0 0 0,0-1 1 0 0,0 0-1 0 0,0 0 0 0 0,0 0 1 0 0,-1 1-1 0 0,0-1 0 0 0,0 0 1 0 0,0 0-1 0 0,0 0 0 0 0,-1 0 0 0 0,1 0 1 0 0,-5 7-1 0 0,-23 33-7 0 0,-3 0-1 0 0,-66 72 1 0 0,56-71-131 0 0,-44 50-216 0 0,63-68 352 0 0,-9 13 0 0 0,31-40 0 0 0,1 1 0 0 0,-1-1 0 0 0,1 1 0 0 0,0-1 0 0 0,-1 1 0 0 0,1-1 0 0 0,0 1 0 0 0,0-1 0 0 0,-1 1 0 0 0,1-1 0 0 0,0 1 0 0 0,0-1 0 0 0,0 1 0 0 0,0 0 0 0 0,0-1 0 0 0,0 1 0 0 0,0-1 0 0 0,0 1 0 0 0,0 0 0 0 0,0-1 0 0 0,0 1 0 0 0,0 0 0 0 0,6 3 0 0 0,-6-4 0 0 0,4 2 11 0 0,-1 0-1 0 0,0 0 1 0 0,0-1-1 0 0,1 1 1 0 0,-1-1-1 0 0,1 0 1 0 0,-1 0-1 0 0,1-1 1 0 0,5 2 0 0 0,35-2 181 0 0,-14 0-106 0 0,67 7 130 0 0,43 1-144 0 0,-135-8-419 0 0,-1 0 1 0 0,1-1-1 0 0,-1 1 1 0 0,9-3-1 0 0,0-4-782 0 0,0-1-992 0 0,-1 3-232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53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4607 0 0,'0'0'208'0'0,"-7"1"813"0"0,7 0 7384 0 0,16 4-8305 0 0,-4 1 87 0 0,1 0-1 0 0,-1 2 1 0 0,0-1 0 0 0,0 1 0 0 0,-1 1 0 0 0,16 16 0 0 0,16 12 211 0 0,-42-37-393 0 0,43 35 217 0 0,56 31-1 0 0,-67-48-213 0 0,159 102 120 0 0,-150-92-96 0 0,63 34 0 0 0,-85-53-11 0 0,1-1-1 0 0,29 8 0 0 0,-37-12-17 0 0,36 8 132 0 0,64 7 0 0 0,10 3 62 0 0,97 36 210 0 0,-5 3-276 0 0,-15-5-32 0 0,-151-40-73 0 0,-1 3-1 0 0,-1 2 1 0 0,-1 2 0 0 0,49 32-1 0 0,15 8 55 0 0,-35-22-18 0 0,-61-33 30 0 0,-1 1 0 0 0,0 0 0 0 0,-1 1 0 0 0,0 0 1 0 0,0 0-1 0 0,-1 2 0 0 0,0-1 0 0 0,-1 1 1 0 0,0 1-1 0 0,-1 0 0 0 0,-1 0 0 0 0,0 1 1 0 0,-1 0-1 0 0,0 0 0 0 0,-1 1 0 0 0,4 16 1 0 0,0 3-111 0 0,-4-12-218 0 0,0 0 1 0 0,2 0-1 0 0,13 27 1 0 0,-11-34-1067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18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 20559 0 0,'0'0'943'0'0,"0"0"-23"0"0,0 0-392 0 0,0 0 521 0 0,0 0 294 0 0,0 0 58 0 0,0 0-114 0 0,2-1-510 0 0,8-10-22 0 0,-8 8-670 0 0,0 0 0 0 0,1 1-1 0 0,-1-1 1 0 0,1 1 0 0 0,0 0-1 0 0,0-1 1 0 0,0 1 0 0 0,0 0-1 0 0,0 1 1 0 0,4-3 0 0 0,5-1-2668 0 0,-3 0 519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19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5527 0 0,'0'0'423'0'0,"0"0"314"0"0,0 0 2353 0 0,0 0 1052 0 0,0 0 214 0 0,0 0-415 0 0,0 0-1905 0 0,0 0-834 0 0,2 0-166 0 0,35 3-266 0 0,-26-2-3151 0 0,6-1-6627 0 0</inkml:trace>
  <inkml:trace contextRef="#ctx0" brushRef="#br0" timeOffset="1">400 10 22287 0 0,'0'0'992'0'0,"0"0"192"0"0,0 0-944 0 0,0 0-240 0 0,0 0 0 0 0,0 0 0 0 0,0 0 768 0 0,0 0 112 0 0,0 0 16 0 0,0 0 8 0 0,7-9-672 0 0,-7 9-136 0 0,0 0-24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20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756 67 2303 0 0,'-1'-2'167'0'0,"-1"-3"-1753"0"0,-5-12 4501 0 0,5 12 690 0 0,0-1 0 0 0,1 1-1 0 0,-1-1 1 0 0,1 1 0 0 0,-1-9-1 0 0,2 12-2300 0 0,0 2-127 0 0,0 0-385 0 0,0 0-168 0 0,0 0-30 0 0,0 0-52 0 0,0 0-179 0 0,0 0-78 0 0,0 0-18 0 0,2 1-30 0 0,2 3-210 0 0,0 0-1 0 0,0 0 0 0 0,-1 0 1 0 0,0 1-1 0 0,0-1 0 0 0,0 1 1 0 0,0 0-1 0 0,-1-1 0 0 0,0 1 1 0 0,0 0-1 0 0,2 7 0 0 0,2 11 8 0 0,4 31 0 0 0,-6-33-12 0 0,25 177 30 0 0,-2-15 2 0 0,-8-71 85 0 0,5 137 0 0 0,-25-227-107 0 0,0 1-1 0 0,-1-1 1 0 0,-1 0 0 0 0,-1 0 0 0 0,-1 0 0 0 0,0-1 0 0 0,-2 1 0 0 0,-1-1-1 0 0,-13 25 1 0 0,17-39-30 0 0,0-1 0 0 0,0 0-1 0 0,0 0 1 0 0,-1 0 0 0 0,0-1-1 0 0,0 1 1 0 0,-1-1 0 0 0,-9 7-1 0 0,5-5 3 0 0,-1-1-1 0 0,1 0 0 0 0,-1 0 0 0 0,-20 6 0 0 0,5-4 1 0 0,0-2 0 0 0,-1 0 0 0 0,-53 3 0 0 0,48-8-8 0 0,0-1 0 0 0,1-2 0 0 0,-1-1 0 0 0,1-2 0 0 0,0-1 0 0 0,0-1 0 0 0,1-2 0 0 0,0-1 0 0 0,0-1 0 0 0,1-2 0 0 0,0-1 0 0 0,1-1 0 0 0,-36-26 0 0 0,15 4 4 0 0,44 32 0 0 0,-1 0 0 0 0,1-1 0 0 0,0 1 0 0 0,0-1 0 0 0,-7-12 0 0 0,11 16 1 0 0,0 0-1 0 0,0 0 1 0 0,0-1 0 0 0,1 1 0 0 0,-1 0-1 0 0,1 0 1 0 0,0-1 0 0 0,-1 1-1 0 0,1 0 1 0 0,0-1 0 0 0,1 1 0 0 0,-1-4-1 0 0,3-4 18 0 0,0 5-45 0 0,-1 1 0 0 0,1 0 0 0 0,1 0 0 0 0,-1 1 0 0 0,0-1 1 0 0,1 1-1 0 0,4-4 0 0 0,30-21 70 0 0,-36 27-30 0 0,23-13 16 0 0,1 0-1 0 0,51-19 1 0 0,25-12 41 0 0,-92 40-66 0 0,1-2 0 0 0,-1 1 0 0 0,0-2 0 0 0,-1 1 0 0 0,0-1 0 0 0,0-1 0 0 0,8-10 0 0 0,7-13-857 0 0,-15 19 50 0 0,0 0 0 0 0,13-13-1 0 0,-15 20-148 0 0,-3 1-190 0 0,1 0-1 0 0,0 1 0 0 0,11-8 1 0 0,4 1-873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20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123 264 13823 0 0,'-20'-41'908'0'0,"-9"-21"6003"0"0,-1-1 655 0 0,10 22-5527 0 0,13 29-1554 0 0,4 7-385 0 0,1 1 0 0 0,0 0 0 0 0,0-1 0 0 0,0 1 0 0 0,-2-9 0 0 0,2 6-173 0 0,2 5-359 0 0,0 2-136 0 0,0 0-28 0 0,0 0-219 0 0,0 0-901 0 0,0 0-385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21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14 108 23063 0 0,'-3'-9'556'0'0,"0"0"0"0"0,1 0 1 0 0,0 0-1 0 0,1 0 0 0 0,0 0 0 0 0,0 0 0 0 0,1-1 0 0 0,0 1 0 0 0,2-15 0 0 0,-2 22 438 0 0,0 2-392 0 0,0 0-170 0 0,0 0-30 0 0,0 0-48 0 0,0 0-162 0 0,3 1-176 0 0,0-1-1 0 0,-1 1 0 0 0,1-1 0 0 0,0 1 0 0 0,-1 0 1 0 0,1 0-1 0 0,-1 0 0 0 0,1 0 0 0 0,-1 1 0 0 0,0-1 1 0 0,1 1-1 0 0,-1-1 0 0 0,0 1 0 0 0,0 0 0 0 0,0 0 0 0 0,0 0 1 0 0,0 0-1 0 0,-1 0 0 0 0,1 0 0 0 0,-1 0 0 0 0,3 4 1 0 0,1 3 37 0 0,-1 1-1 0 0,0-1 1 0 0,0 0 0 0 0,3 15 0 0 0,0 3-38 0 0,-2 0 1 0 0,-1 0-1 0 0,1 56 0 0 0,-16 82 63 0 0,4-72 316 0 0,7-93-392 0 0,1 1-1 0 0,0-1 1 0 0,-1 0 0 0 0,1 0-1 0 0,-1 1 1 0 0,1-1-1 0 0,-1 0 1 0 0,1 0 0 0 0,0 0-1 0 0,-1 0 1 0 0,1 0-1 0 0,-1 0 1 0 0,1 0-1 0 0,-1 0 1 0 0,1 0 0 0 0,0 0-1 0 0,-1 0 1 0 0,1 0-1 0 0,-1 0 1 0 0,1 0-1 0 0,0-1 1 0 0,-1 1-2 0 0,3-1 0 0 0,0 0 0 0 0,0 0 0 0 0,0-1 0 0 0,0 1 0 0 0,0-1 0 0 0,0 1 0 0 0,0-1 0 0 0,-1 0 0 0 0,3-3 0 0 0,22-23 0 0 0,-16 16 0 0 0,53-66 0 0 0,-23 26 0 0 0,23-36 0 0 0,-2 3 0 0 0,-53 74 0 0 0,2 0 0 0 0,-1 0 0 0 0,1 1 0 0 0,1 1 0 0 0,15-10 0 0 0,-18 15 0 0 0,5 2 0 0 0,-10 5 0 0 0,-3-2 0 0 0,1 1 0 0 0,0 0 0 0 0,0 0 0 0 0,0 0 0 0 0,-1 1 0 0 0,1-1 0 0 0,-1 0 0 0 0,1 1 0 0 0,-1-1 0 0 0,0 1 0 0 0,0 0 0 0 0,0-1 0 0 0,0 1 0 0 0,0 0 0 0 0,0 2 0 0 0,1 9 0 0 0,2 22 0 0 0,-3-19 0 0 0,47 352-77 0 0,-48-365 72 0 0,1 0 0 0 0,-1 0 0 0 0,1 0 1 0 0,0 0-1 0 0,1 0 0 0 0,-1 0 0 0 0,1 0 1 0 0,0-1-1 0 0,0 1 0 0 0,0-1 0 0 0,0 0 1 0 0,0 1-1 0 0,4 2 0 0 0,2 0 18 0 0,-7-6-15 0 0,1 0 0 0 0,-1 0 1 0 0,1 0-1 0 0,0 0 0 0 0,-1 0 0 0 0,1 0 0 0 0,-1 0 0 0 0,1 0 0 0 0,-1-1 0 0 0,1 1 0 0 0,-1-1 0 0 0,1 1 0 0 0,-1-1 0 0 0,0 1 0 0 0,1-1 1 0 0,-1 0-1 0 0,2-1 0 0 0,24-17-2504 0 0,-13 5-8287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25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1375 0 0,'0'0'459'0'0,"0"0"1390"0"0,0 0 615 0 0,0 0 120 0 0,0 0-184 0 0,0 0-885 0 0,0 0-386 0 0,0 0-75 0 0,0 0-46 0 0,0 0-115 0 0,0 0-49 0 0,0 0-11 0 0,0 0-27 0 0,0 0-114 0 0,0 0-55 0 0,0 0-12 0 0,0 0-1 0 0,0 0 0 0 0,7 3 348 0 0,-4 0 3328 0 0,0 1-4190 0 0,-1-2-85 0 0,-1-1 0 0 0,0 1 0 0 0,0-1 0 0 0,0 1-1 0 0,0 0 1 0 0,0 0 0 0 0,0 0 0 0 0,0 0 0 0 0,0-1 0 0 0,-1 1 0 0 0,1 0 0 0 0,0 4-1 0 0,-1-5-243 0 0,2 7 596 0 0,-2-4-3095 0 0,0-4-6475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29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8287 0 0,'0'0'639'0'0,"0"0"-178"0"0,0 0 794 0 0,0 0 390 0 0,0 0 78 0 0,0 0-38 0 0,0 0-233 0 0,0 0-106 0 0,0 0-24 0 0,0 0-88 0 0,0 0-364 0 0,0 0-155 0 0,0 0-38 0 0,0 0-24 0 0,0 0-78 0 0,0 0-36 0 0,0 0-10 0 0,2 0-14 0 0,13 1 9 0 0,1 1 0 0 0,-1 1 1 0 0,0 0-1 0 0,14 5 0 0 0,-7-1-124 0 0,24 2 0 0 0,-17-5-270 0 0,1-2 1 0 0,0 0-1 0 0,0-3 0 0 0,0 0 1 0 0,0-2-1 0 0,0-1 0 0 0,47-13 1 0 0,-48 9-100 0 0,-1 1 1 0 0,1 2-1 0 0,0 0 1 0 0,33 0-1 0 0,-51 5-115 0 0,-9 0-353 0 0,13-1-1477 0 0,-10-1 1178 0 0,18-11-962 0 0,-10-1-6118 0 0,-6 3 21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30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0 13735 0 0,'0'0'630'0'0,"0"0"-14"0"0,0 0-146 0 0,0 0 861 0 0,0 0 422 0 0,0 0 82 0 0,0 0-101 0 0,0 0-495 0 0,0 0-219 0 0,0 0-41 0 0,0 0-70 0 0,0 3-252 0 0,-5 39 180 0 0,2 0 0 0 0,1 1-1 0 0,6 50 1 0 0,-1-33-649 0 0,-7 106 0 0 0,-23 58 68 0 0,3-23 63 0 0,16-126-254 0 0,7-41-65 0 0,1 0 0 0 0,1 0 0 0 0,2 0 0 0 0,8 35 0 0 0,-8-45 0 0 0,5 20 52 0 0,-3-13 58 0 0,3 60 0 0 0,-7-70-63 0 0,0-13-31 0 0,-1-1 0 0 0,0 1 0 0 0,0 0 1 0 0,-1 0-1 0 0,-2 9 0 0 0,3-13-13 0 0,-6 13-25 0 0,6-16-64 0 0,0-1 8 0 0,0 0 13 0 0,-1-1-5 0 0,1 0-1 0 0,-1 0 1 0 0,1 0 0 0 0,-1 0 0 0 0,0 0-1 0 0,1-1 1 0 0,-1 1 0 0 0,0 0 0 0 0,0 1-1 0 0,-1-3 1 0 0,-5-6-512 0 0,4 2 56 0 0,2 1 0 0 0,-1-1 0 0 0,1 0-1 0 0,0 0 1 0 0,1 0 0 0 0,-1 0 0 0 0,2-11-1 0 0,-1 11-486 0 0,1-1-1 0 0,-2 1 1 0 0,1 0-1 0 0,-1-1 0 0 0,0 1 1 0 0,-4-13-1 0 0,-1 6-1198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30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24 6447 0 0,'-100'1'446'0'0,"51"0"1304"0"0,0-1 5273 0 0,42 0-4978 0 0,-22 0 567 0 0,20-1 792 0 0,4-1 3365 0 0,31 16-6289 0 0,49 21 266 0 0,-64-31-708 0 0,-1 0 0 0 0,1-1 1 0 0,0-1-1 0 0,0 0 0 0 0,17 2 0 0 0,4-4-9 0 0,-1-1-1 0 0,52-9 1 0 0,61-20 98 0 0,1 0-60 0 0,-117 24-146 0 0,-19 3-15 0 0,0 1-1 0 0,1 0 0 0 0,0 1 1 0 0,17 0-1 0 0,-22-1-380 0 0,-2 0-1397 0 0,2 1-6297 0 0,6 1-955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31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24 117 17479 0 0,'-1'-13'474'0'0,"0"0"0"0"0,1 0 0 0 0,2-15 0 0 0,-2 24 346 0 0,0 0-1 0 0,0 1 0 0 0,-1-1 1 0 0,-1-7-1 0 0,-1-13 2971 0 0,-1 48-2602 0 0,0-6-1000 0 0,-5 214 1309 0 0,9-217-1428 0 0,2 32 164 0 0,8 47 0 0 0,-1-14-136 0 0,-6-56-67 0 0,11 248 95 0 0,-14-269-72 0 0,1-5 0 0 0,45-127 95 0 0,-10 25-66 0 0,-13 39-10 0 0,137-318 661 0 0,-135 339-607 0 0,-22 41-119 0 0,-1 0 0 0 0,0 0 0 0 0,1 0 0 0 0,-1 0 0 0 0,1 1 0 0 0,0-1 0 0 0,0 1 0 0 0,0-1 0 0 0,0 1 0 0 0,5-3 0 0 0,-7 5-4 0 0,0 0-1 0 0,0 0 1 0 0,-1 0 0 0 0,1 0 0 0 0,0 1 0 0 0,-1-1 0 0 0,1 0 0 0 0,0 0 0 0 0,-1 0-1 0 0,1 0 1 0 0,-1 1 0 0 0,1-1 0 0 0,0 0 0 0 0,-1 1 0 0 0,1-1 0 0 0,-1 0 0 0 0,1 1-1 0 0,-1-1 1 0 0,2 1 0 0 0,-1 1 8 0 0,3 0-6 0 0,-1 1 1 0 0,1 0 0 0 0,-1 0 0 0 0,0 0-1 0 0,0 1 1 0 0,0-1 0 0 0,0 1 0 0 0,-1-1-1 0 0,1 1 1 0 0,-1 0 0 0 0,0 0 0 0 0,0 0-1 0 0,2 7 1 0 0,2 8-12 0 0,6 33 0 0 0,-11-43 11 0 0,8 49-5 0 0,-2-1 0 0 0,-3 2 0 0 0,-2-1 0 0 0,-3 0 0 0 0,-13 85 0 0 0,12-128 0 0 0,2-14 0 0 0,0 0 0 0 0,0 0 0 0 0,0-1 0 0 0,0 1 0 0 0,0 0 0 0 0,0-1 0 0 0,0 1 0 0 0,0 0 0 0 0,0 0 0 0 0,1-1 0 0 0,-1 1 0 0 0,0 0 0 0 0,0-1 0 0 0,1 2 0 0 0,0-1 0 0 0,0-1 0 0 0,0 1 0 0 0,0-1 0 0 0,0 1 0 0 0,0-1 0 0 0,0 0 0 0 0,0 1 0 0 0,1-1 0 0 0,-1 0 0 0 0,0 0 0 0 0,0 1 0 0 0,0-1 0 0 0,0 0 0 0 0,0 0 0 0 0,1-1 0 0 0,-1 1 0 0 0,0 0 0 0 0,0 0 0 0 0,0 0 0 0 0,0-1 0 0 0,0 1 0 0 0,0-1 0 0 0,2 0 0 0 0,2-1 0 0 0,-1 1 0 0 0,0-2 0 0 0,1 1 0 0 0,5-5 0 0 0,7-7 2 0 0,-2-1 1 0 0,0 0-1 0 0,0-1 0 0 0,-1-1 1 0 0,16-26-1 0 0,50-99 203 0 0,-61 105-131 0 0,-17 33-72 0 0,24-46-82 0 0,2 2 1 0 0,34-46-1 0 0,-59 91 95 0 0,-2 1-2 0 0,0 1 0 0 0,0 0 1 0 0,0-1-1 0 0,0 1 0 0 0,0-1 1 0 0,0 1-1 0 0,0 0 0 0 0,1 0 1 0 0,-1 0-1 0 0,1 0 0 0 0,2-2 1 0 0,-3 6 47 0 0,1 107-17 0 0,-1 0-20 0 0,3-60-24 0 0,-2-13 0 0 0,2-1 0 0 0,15 62 0 0 0,-19-97 0 0 0,45 143 0 0 0,-36-120 0 0 0,2 1 0 0 0,0-1 0 0 0,24 36 0 0 0,-32-56 1 0 0,0 0 1 0 0,-1-1-1 0 0,1 1 0 0 0,0-1 1 0 0,1 0-1 0 0,-1 1 0 0 0,1-1 1 0 0,-1-1-1 0 0,1 1 0 0 0,0-1 1 0 0,5 3-1 0 0,-6-4-5 0 0,-1 0 0 0 0,1 0-1 0 0,0-1 1 0 0,0 1 0 0 0,-1-1 0 0 0,1 0 0 0 0,0 0-1 0 0,0 0 1 0 0,0 0 0 0 0,0 0 0 0 0,0 0-1 0 0,-1-1 1 0 0,1 0 0 0 0,0 1 0 0 0,0-1 0 0 0,-1 0-1 0 0,1 0 1 0 0,5-3 0 0 0,-2 0-273 0 0,0-1 1 0 0,0 1-1 0 0,-1-1 1 0 0,1 0-1 0 0,9-10 1 0 0,-7 5-1353 0 0,17-13-8971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5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1458 20 7135 0 0,'0'0'331'0'0,"0"0"-10"0"0,0 0-123 0 0,0 0 254 0 0,0 0 129 0 0,0 0 26 0 0,0 0-23 0 0,0 0-128 0 0,0 0-59 0 0,0 0-12 0 0,0 0 17 0 0,0 0 72 0 0,0 0 34 0 0,0 0 4 0 0,-4-6 1819 0 0,3 5-2114 0 0,0-1-1 0 0,0 1 1 0 0,0 0 0 0 0,0 0 0 0 0,0 0-1 0 0,0 0 1 0 0,0 0 0 0 0,0 0 0 0 0,0 1-1 0 0,0-1 1 0 0,-2-1 0 0 0,2 2-190 0 0,0 0 0 0 0,0 0 1 0 0,0 0-1 0 0,1 0 0 0 0,-1 0 0 0 0,0 0 1 0 0,0 0-1 0 0,0 0 0 0 0,0 0 0 0 0,0 1 1 0 0,0-1-1 0 0,0 0 0 0 0,0 1 0 0 0,0-1 1 0 0,1 0-1 0 0,-1 1 0 0 0,0-1 0 0 0,0 1 1 0 0,1-1-1 0 0,-2 2 0 0 0,-7 5-5 0 0,1 0 0 0 0,0 0 0 0 0,-12 16 0 0 0,-4 3 32 0 0,10-10-34 0 0,1 1 0 0 0,1 0 1 0 0,-15 26-1 0 0,3-4-27 0 0,1-4 12 0 0,-81 132 44 0 0,-16 64-39 0 0,71-117-10 0 0,-53 184 0 0 0,36-6 0 0 0,30-115 117 0 0,12-65-58 0 0,-25 246 77 0 0,42-292-136 0 0,-23 264 0 0 0,13 67 211 0 0,10-229-158 0 0,-3-63-54 0 0,2-42 13 0 0,-17 271 113 0 0,22-223-104 0 0,2-59 4 0 0,-12 99 1 0 0,-22 52 294 0 0,28-175-193 0 0,0 0 1 0 0,-21 51-1 0 0,-33 50 313 0 0,30-65 147 0 0,0-1-105 0 0,-2-2-1 0 0,-3-1 0 0 0,-79 98 1 0 0,109-151-457 0 0,0 0 0 0 0,0 0 0 0 0,-1-1 0 0 0,0 0 0 0 0,-1 0 1 0 0,1-1-1 0 0,-1 0 0 0 0,0 0 0 0 0,0-1 0 0 0,-1 0 0 0 0,1-1 0 0 0,-14 5 1 0 0,14-7-1293 0 0,0 1 1 0 0,-1-1-1 0 0,1 0 1 0 0,0-1-1 0 0,-9 0 1 0 0,2 0-5749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34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68 5063 0 0,'0'0'390'0'0,"0"0"-48"0"0,0 0 733 0 0,-6-8 3292 0 0,-8-3-1029 0 0,12 10-2316 0 0,1 1-148 0 0,-16-2 1655 0 0,-29 0 0 0 0,43 2-2297 0 0,0 1 0 0 0,0 0 0 0 0,0 0 0 0 0,0 0 0 0 0,0 0 0 0 0,0 0 0 0 0,-5 3 1 0 0,2-1 104 0 0,-11 6 646 0 0,17-9-683 0 0,-2 1-11 0 0,-3 3-1 0 0,3-3-4 0 0,2-1-17 0 0,0 0-10 0 0,0 0-1 0 0,0 0-11 0 0,0 0-46 0 0,0 0-27 0 0,0 0-4 0 0,0 0 5 0 0,0 0 23 0 0,0 0 11 0 0,0 0 1 0 0,0 0-3 0 0,3 0-11 0 0,14 1-8 0 0,0-1 0 0 0,0-1 0 0 0,0 0 0 0 0,0-1 0 0 0,32-9 0 0 0,13-1-57 0 0,-16 4-63 0 0,-5 2-23 0 0,0 1 1 0 0,68 0-1 0 0,-102 5 21 0 0,-3 0 3 0 0,7 0 10 0 0,1 0-10 0 0,-3-1-43 0 0,32-11 29 0 0,-30 8-53 0 0,-2 1 11 0 0,-7 2 42 0 0,-2 1 12 0 0,-20 2 6 0 0,-2 3-71 0 0,-22 9-1 0 0,-4 2 13 0 0,-30 1 41 0 0,47-9-53 0 0,0-1 0 0 0,-1-2 0 0 0,1-1 0 0 0,-62 0 0 0 0,81-5 0 0 0,2 0-67 0 0,11 0 8 0 0,-1 0 0 0 0,0 1 1 0 0,0-1-1 0 0,0 0 0 0 0,1 0 0 0 0,-1 1 0 0 0,0-1 0 0 0,1 0 0 0 0,-1 1 0 0 0,1-1 0 0 0,-1 0 0 0 0,1 1 0 0 0,0-2 0 0 0,9-7-449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27:35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1375 0 0,'0'0'584'0'0,"0"0"1916"0"0,0 0 842 0 0,0 0 166 0 0,0 0-240 0 0,0 0-1166 0 0,0 0-512 0 0,0 0-101 0 0,0 0-117 0 0,0 0-426 0 0,2 0-179 0 0,12 2-137 0 0,0-1-1 0 0,0-1 1 0 0,25-3 0 0 0,46-11 99 0 0,-31 4-493 0 0,49-9-1023 0 0,-68 13 262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5:55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42 6911 0 0,'0'0'528'0'0,"0"-1"-100"0"0,1-38 9287 0 0,-1 37-8746 0 0,0 2-167 0 0,0 0-70 0 0,0 0-18 0 0,0 0-35 0 0,0 0-142 0 0,2 11 391 0 0,0 21-488 0 0,-1 1 1 0 0,-2-1-1 0 0,-9 56 0 0 0,3-28-200 0 0,-27 263 306 0 0,-13-11-365 0 0,45-299-181 0 0,1-7 0 0 0,0 1 0 0 0,-1-1 0 0 0,-4 13 0 0 0,2-11-97 0 0,4-8-8 0 0,-1 1 0 0 0,1-1 0 0 0,-1 1 1 0 0,1-1-1 0 0,-1 0 0 0 0,1 1 0 0 0,-1-1 1 0 0,0 1-1 0 0,1-1 0 0 0,-1 0 0 0 0,1 1 1 0 0,-1-1-1 0 0,0 0 0 0 0,1 0 0 0 0,-1 0 1 0 0,0 0-1 0 0,1 1 0 0 0,-1-1 0 0 0,0 0 0 0 0,0 0 1 0 0,1 0-1 0 0,-2 0 0 0 0,-7-2-5893 0 0,2-1-1401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5:56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96 14943 0 0,'-2'-6'1759'0'0,"-5"-1"1219"0"0,7 6-2920 0 0,0 1-1 0 0,-1 0 1 0 0,1 0-1 0 0,0 0 1 0 0,0 0-1 0 0,0 0 0 0 0,0 0 1 0 0,0 0-1 0 0,0 0 1 0 0,0 0-1 0 0,0 0 1 0 0,0 0-1 0 0,0 0 1 0 0,0 0-1 0 0,0 0 0 0 0,-1 0 1 0 0,1 0-1 0 0,0 0 1 0 0,0 0-1 0 0,0 0 1 0 0,0 0-1 0 0,0 0 0 0 0,0 0 1 0 0,0 0-1 0 0,0 0 1 0 0,0 0-1 0 0,0 1 1 0 0,0-1-1 0 0,0 0 0 0 0,0 0 1 0 0,-1 0-1 0 0,1 0 1 0 0,0 0-1 0 0,0 0 1 0 0,0 0-1 0 0,0 0 0 0 0,0 0 1 0 0,0 0-1 0 0,0 0 1 0 0,0 0-1 0 0,0 0 1 0 0,0 0-1 0 0,0 1 0 0 0,0-1 1 0 0,0 0-1 0 0,0 0 1 0 0,0 0-1 0 0,0 0 1 0 0,0 0-1 0 0,0 0 0 0 0,0 0 1 0 0,0 0-1 0 0,2 21 1394 0 0,-2-21-1478 0 0,13 54 458 0 0,1-1-1 0 0,3 0 0 0 0,35 74 1 0 0,41 78 26 0 0,-9-38-121 0 0,5 16-171 0 0,-55-117-130 0 0,-23-47 574 0 0,-3-30-386 0 0,-2 2-126 0 0,-1 0 0 0 0,0-1 0 0 0,0 0 0 0 0,-1 0 0 0 0,4-19 0 0 0,9-55 206 0 0,-16 75-284 0 0,21-161 274 0 0,-11 56-173 0 0,5-74 75 0 0,-8-125 312 0 0,-6 299-472 0 0,-2 11-23 0 0,1-1-1 0 0,-1 1 1 0 0,0-1-1 0 0,0 1 1 0 0,0-1 0 0 0,-1 1-1 0 0,0-7 1 0 0,0 9-14 0 0,1 0 1 0 0,-1 0 0 0 0,1 0 0 0 0,-1 0-1 0 0,0 0 1 0 0,1 0 0 0 0,-1 1-1 0 0,0-1 1 0 0,0 0 0 0 0,0 0 0 0 0,1 0-1 0 0,-1 1 1 0 0,0-1 0 0 0,0 0-1 0 0,0 1 1 0 0,0-1 0 0 0,0 1 0 0 0,-2-1-1 0 0,-1-1-3481 0 0,1 1-3728 0 0,3 1-1041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5:57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29 11519 0 0,'-6'-5'1040'0'0,"-9"-11"-964"0"0,9 11 2807 0 0,0 3 5141 0 0,5 1-7176 0 0,-2 10 569 0 0,0 0-1281 0 0,0 1 0 0 0,1-1 0 0 0,1 1 0 0 0,0-1-1 0 0,0 1 1 0 0,1 12 0 0 0,-1 9 33 0 0,-8 117 300 0 0,-9 109-103 0 0,12-209-353 0 0,1-17-5 0 0,2 0 0 0 0,0 0 0 0 0,3 1 0 0 0,4 43 0 0 0,-3-68-3 0 0,0-1 0 0 0,1 0 0 0 0,0 0 1 0 0,1 0-1 0 0,-1 0 0 0 0,1 0 0 0 0,0 0 0 0 0,1-1 0 0 0,-1 1 0 0 0,1-1 0 0 0,0 0 1 0 0,1 0-1 0 0,-1 0 0 0 0,1-1 0 0 0,0 1 0 0 0,0-1 0 0 0,0-1 0 0 0,0 1 0 0 0,1-1 1 0 0,0 1-1 0 0,9 2 0 0 0,-2 0 9 0 0,1-2 1 0 0,-1 0 0 0 0,1 0 0 0 0,0-1-1 0 0,0-1 1 0 0,1 0 0 0 0,-1-1 0 0 0,27-2-1 0 0,-32 1 1 0 0,1-1-1 0 0,0-1 1 0 0,0 0-1 0 0,-1 0 1 0 0,14-5-1 0 0,-22 6-611 0 0,-1 1-189 0 0,0 0-1063 0 0,1-1-4353 0 0,3-8-1864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5:57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1 109 18631 0 0,'2'-12'1983'0'0,"-2"10"-1914"0"0,0 1 0 0 0,0 0 0 0 0,0-1 0 0 0,0 1 0 0 0,0 0 0 0 0,1 0 0 0 0,-1-1 0 0 0,0 1 0 0 0,1 0 0 0 0,-1-1 0 0 0,1 1 0 0 0,0 0 0 0 0,-1 0 0 0 0,1 0 0 0 0,0 0 0 0 0,0 0 0 0 0,0 0 0 0 0,-1 0 0 0 0,3-2 0 0 0,1 1 441 0 0,-1 0 1 0 0,1-1-1 0 0,0 2 1 0 0,0-1-1 0 0,4-1 1 0 0,4-2-398 0 0,19-6 476 0 0,-1 2 0 0 0,1 1 0 0 0,63-8 0 0 0,-63 12-492 0 0,-8 1-25 0 0,43 2 0 0 0,-40 1-97 0 0,-25 0-97 0 0,-1 0-2 0 0,0 0-124 0 0,0 0-564 0 0,0 0-246 0 0,0 0-1501 0 0,0 0-5813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5:57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11 111 18631 0 0,'0'0'852'0'0,"-2"-8"279"0"0,-6-25 2455 0 0,8 32-2406 0 0,0 1-380 0 0,0 0-168 0 0,1-1-30 0 0,3-3-423 0 0,1 0 0 0 0,0 0 0 0 0,0 1 0 0 0,0 0 1 0 0,0 0-1 0 0,0 0 0 0 0,1 1 0 0 0,-1 0 0 0 0,9-3 0 0 0,8 0-177 0 0,26-4 0 0 0,-5 1 60 0 0,-37 7-187 0 0,13-3 204 0 0,30-3 0 0 0,-44 7-537 0 0,0-1 0 0 0,0 1 0 0 0,0 1 1 0 0,0-1-1 0 0,0 1 0 0 0,0 0 0 0 0,0 0 0 0 0,-1 0 0 0 0,1 0 0 0 0,0 1 1 0 0,7 3-1 0 0,0 4-8313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5:58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68 161 14223 0 0,'0'0'654'0'0,"0"0"-17"0"0,0 3-409 0 0,-20 83 3743 0 0,-12 125-1 0 0,32-207-3938 0 0,-14 188 1276 0 0,13-150-1036 0 0,2 0-1 0 0,10 66 1 0 0,-9-97-243 0 0,1 0 0 0 0,0-1 0 0 0,0 1 0 0 0,1-1 0 0 0,1 0 0 0 0,-1 0 0 0 0,2 0 0 0 0,-1-1 0 0 0,1 0 0 0 0,1 0 0 0 0,9 10 0 0 0,-13-15-18 0 0,1-1-1 0 0,-1 1 1 0 0,1-1 0 0 0,0 0-1 0 0,0 0 1 0 0,1 0-1 0 0,-1-1 1 0 0,0 1 0 0 0,1-1-1 0 0,-1 0 1 0 0,1-1 0 0 0,0 1-1 0 0,0-1 1 0 0,0 0 0 0 0,0 0-1 0 0,0 0 1 0 0,0-1 0 0 0,0 1-1 0 0,0-1 1 0 0,0-1 0 0 0,0 1-1 0 0,0-1 1 0 0,0 0 0 0 0,0 0-1 0 0,-1 0 1 0 0,9-3 0 0 0,0-3 65 0 0,-1 1 1 0 0,1-2 0 0 0,-1 0-1 0 0,-1 0 1 0 0,0-1 0 0 0,0-1-1 0 0,18-20 1 0 0,-11 8 48 0 0,-1 0-1 0 0,0-1 1 0 0,-2-1 0 0 0,-1-1-1 0 0,-1 0 1 0 0,18-49 0 0 0,-20 39 15 0 0,-1-1 1 0 0,-2-1 0 0 0,-1 0-1 0 0,2-62 1 0 0,-7 13 222 0 0,-14-130-1 0 0,10 198-304 0 0,-1 1 0 0 0,-8-31-1 0 0,9 42-47 0 0,0 0-1 0 0,-1 0 0 0 0,1 0 0 0 0,-1 0 0 0 0,0 1 0 0 0,-1-1 0 0 0,1 1 1 0 0,-1 0-1 0 0,0 0 0 0 0,0 0 0 0 0,-6-4 0 0 0,8 7-12 0 0,-11-5-63 0 0,11 7-68 0 0,1 1 0 0 0,0-1-1 0 0,0 0 1 0 0,0 0 0 0 0,0 1 0 0 0,0-1 0 0 0,0 0 0 0 0,-1 1 0 0 0,1-1 0 0 0,0 1 0 0 0,0 0 0 0 0,0-1-1 0 0,0 1 1 0 0,1 0 0 0 0,-1 0 0 0 0,-2 1 0 0 0,3-2-200 0 0,-9 11-6313 0 0,1 1-2111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5:58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136 162 13359 0 0,'0'0'1027'0'0,"-1"1"-670"0"0,-6 23 2278 0 0,1 0 1 0 0,-5 44-1 0 0,3 53-1343 0 0,7-102-1150 0 0,2 131 167 0 0,-2 18 83 0 0,0-152-301 0 0,-1 1-1 0 0,0-1 0 0 0,-1 1 0 0 0,-1-1 0 0 0,0 0 0 0 0,-12 27 0 0 0,15-43-92 0 0,1 1 1 0 0,0-1-1 0 0,0 1 0 0 0,0-1 1 0 0,-1 1-1 0 0,1-1 0 0 0,0 1 0 0 0,-1-1 1 0 0,1 1-1 0 0,0-1 0 0 0,-1 0 1 0 0,1 1-1 0 0,0-1 0 0 0,-1 0 1 0 0,1 1-1 0 0,-1-1 0 0 0,1 0 0 0 0,-1 0 1 0 0,1 1-1 0 0,-1-1 0 0 0,1 0 1 0 0,-1 0-1 0 0,-4-1-36 0 0,4 0 16 0 0,-1 1-1 0 0,0-1 1 0 0,0 1 0 0 0,0-1 0 0 0,0 0-1 0 0,1 0 1 0 0,-1 0 0 0 0,0 0 0 0 0,1 0 0 0 0,-1-1-1 0 0,1 1 1 0 0,-1 0 0 0 0,1-1 0 0 0,0 1 0 0 0,0-1-1 0 0,-1 1 1 0 0,1-1 0 0 0,0 0 0 0 0,0 1-1 0 0,1-1 1 0 0,-1 0 0 0 0,0 0 0 0 0,0 0 0 0 0,0-1-1 0 0,-2-9-94 0 0,0 1 0 0 0,-3-21 0 0 0,6 26 74 0 0,-5-36-194 0 0,2 0 0 0 0,1 0 0 0 0,9-78 0 0 0,1 64 358 0 0,2 1 0 0 0,23-76 0 0 0,-23 102 320 0 0,0 1 0 0 0,2 0 0 0 0,23-40 0 0 0,-25 53-109 0 0,0-1 0 0 0,1 2 0 0 0,1-1 0 0 0,0 2 0 0 0,1-1 0 0 0,0 2 0 0 0,16-12 0 0 0,-23 20-249 0 0,0 1 0 0 0,0 0 0 0 0,0 0-1 0 0,1 1 1 0 0,-1-1 0 0 0,1 1 0 0 0,-1 1 0 0 0,1-1 0 0 0,0 1-1 0 0,0 0 1 0 0,0 1 0 0 0,-1-1 0 0 0,1 2 0 0 0,0-1 0 0 0,11 2-1 0 0,-13-1-74 0 0,-1 0-1 0 0,1 0 1 0 0,0 0-1 0 0,-1 0 1 0 0,1 1-1 0 0,0 0 0 0 0,-1 0 1 0 0,0 0-1 0 0,1 0 1 0 0,-1 1-1 0 0,0 0 0 0 0,0 0 1 0 0,-1 0-1 0 0,1 0 1 0 0,0 1-1 0 0,-1-1 1 0 0,0 1-1 0 0,0 0 0 0 0,0 0 1 0 0,-1 0-1 0 0,1 0 1 0 0,3 8-1 0 0,-5-7-7 0 0,0 0 0 0 0,0 1 0 0 0,0-1 0 0 0,0 1 0 0 0,-1-1 0 0 0,0 1 1 0 0,0-1-1 0 0,-1 1 0 0 0,-1 7 0 0 0,-2 7-3 0 0,-9 23 0 0 0,8-26-4 0 0,-3 10-57 0 0,-2-1 0 0 0,-1 0 0 0 0,-1-1 0 0 0,-1 0 0 0 0,-2 0 0 0 0,0-2 0 0 0,-1 0 0 0 0,-1 0 0 0 0,-23 21 0 0 0,8-6-7 0 0,30-36 37 0 0,-1 4 17 0 0,1 8 4 0 0,1-10 10 0 0,0 1-1 0 0,1-1 1 0 0,0 1-1 0 0,0-1 0 0 0,0 1 1 0 0,0-1-1 0 0,1 1 1 0 0,-1-1-1 0 0,1 1 0 0 0,1-1 1 0 0,-1 1-1 0 0,0-1 1 0 0,1 0-1 0 0,0 0 1 0 0,0 0-1 0 0,0 0 0 0 0,6 7 1 0 0,3 4 36 0 0,2-1 1 0 0,0 0-1 0 0,16 13 1 0 0,14 14 299 0 0,-28-23-192 0 0,2-2 0 0 0,0 0-1 0 0,35 26 1 0 0,-39-34-119 0 0,-1-1 0 0 0,1 1 0 0 0,1-2 0 0 0,0 0 0 0 0,-1-1 0 0 0,2 0 0 0 0,16 3 0 0 0,1 4-38 0 0,-30-11-169 0 0,0-1 1 0 0,1 1-1 0 0,-1-1 1 0 0,1 0 0 0 0,-1 0-1 0 0,1 0 1 0 0,-1-1-1 0 0,1 1 1 0 0,-1 0-1 0 0,0-1 1 0 0,1 0 0 0 0,-1 1-1 0 0,0-1 1 0 0,1 0-1 0 0,-1 0 1 0 0,0-1 0 0 0,0 1-1 0 0,0 0 1 0 0,0-1-1 0 0,0 1 1 0 0,3-4-1 0 0,2-5-1480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5:59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90 15663 0 0,'0'0'719'0'0,"0"0"-20"0"0,0 0-159 0 0,0 0 986 0 0,0 0 481 0 0,-1 1 97 0 0,-30 137 2819 0 0,3-34-4605 0 0,-47 108 1 0 0,43-126-290 0 0,-16 36 28 0 0,36-94-46 0 0,-2-1-1 0 0,-21 32 0 0 0,27-51-87 0 0,6-5 36 0 0,-1-1 0 0 0,1 1 0 0 0,0 0-1 0 0,0 0 1 0 0,0 0 0 0 0,0 0 0 0 0,-2 6-1 0 0,3-10-44 0 0,1-1 0 0 0,0 0 0 0 0,0 1 0 0 0,-1-1 0 0 0,1 1 0 0 0,0-1 0 0 0,0 1-1 0 0,0-1 1 0 0,1 0 0 0 0,-1 1 0 0 0,0-1 0 0 0,1 1 0 0 0,0-3 0 0 0,9-21-611 0 0,-9 22 503 0 0,36-78-2117 0 0,16-40 172 0 0,6-33 950 0 0,47-136 1863 0 0,-103 282-580 0 0,9-31 1479 0 0,1 0 1 0 0,3 1 0 0 0,22-42-1 0 0,-37 79-953 0 0,-1 1-119 0 0,0 0-55 0 0,0 0-13 0 0,0 0-44 0 0,0 0-178 0 0,10 7 37 0 0,-7-3-224 0 0,1 1-1 0 0,-1-1 1 0 0,0 0-1 0 0,0 1 1 0 0,-1 0-1 0 0,1 0 1 0 0,2 7 0 0 0,10 41 39 0 0,-11-37-35 0 0,13 52 131 0 0,10 106 1 0 0,-8 74 210 0 0,-16-201-355 0 0,0 129-22 0 0,-3-150-5 0 0,0-24-77 0 0,0-2-2 0 0,0 0-62 0 0,0 0-300 0 0,0 0-129 0 0,0 0-24 0 0,-8 3-1658 0 0,6-3 481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56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1288 23 2759 0 0,'0'0'126'0'0,"-4"-6"20"0"0,0 0 196 0 0,4 5 382 0 0,-1 0 0 0 0,0 1-1 0 0,1-1 1 0 0,-1 0 0 0 0,0 0 0 0 0,0 1 0 0 0,0-1 0 0 0,1 1 0 0 0,-1-1 0 0 0,0 1 0 0 0,0-1 0 0 0,0 1-1 0 0,0-1 1 0 0,-2 0 0 0 0,2 1-362 0 0,-1 0 0 0 0,1 0 0 0 0,0 0 0 0 0,-1 0 0 0 0,1 0 0 0 0,0 0 0 0 0,-1 0 0 0 0,1 1-1 0 0,0-1 1 0 0,-2 1 0 0 0,-2 1-524 0 0,0 1-1 0 0,-1-1 1 0 0,2 1-1 0 0,-8 5 1 0 0,0 1 1337 0 0,7-7-1120 0 0,1 1-1 0 0,1 0 0 0 0,-1 0 1 0 0,0 1-1 0 0,1-1 1 0 0,-1 1-1 0 0,-4 7 1 0 0,-19 33 188 0 0,16-24-162 0 0,-5 10 36 0 0,2 2 0 0 0,0 0 0 0 0,-8 37 0 0 0,7-26-126 0 0,-26 94 250 0 0,10-27 147 0 0,-60 276 611 0 0,35-126-494 0 0,-22 17-377 0 0,-113 179 125 0 0,178-427-250 0 0,-17 40-5 0 0,-15 32 68 0 0,39-89-40 0 0,-1 0 0 0 0,-1-1 0 0 0,0 0 0 0 0,0 0 0 0 0,-2-1 0 0 0,1 0 0 0 0,-14 11 0 0 0,-81 53 213 0 0,51-39-62 0 0,41-27-114 0 0,-102 77 432 0 0,97-71-518 0 0,0 2 1 0 0,1 0-1 0 0,1 1 1 0 0,-16 22-1 0 0,28-35-325 0 0,1 0 0 0 0,0 0 0 0 0,0 0-1 0 0,-3 9 1 0 0,2-1-732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5:59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78 16583 0 0,'0'0'762'0'0,"0"0"-18"0"0,1-2-479 0 0,1-1 558 0 0,0 0 0 0 0,1-1 0 0 0,-1 1 1 0 0,1 0-1 0 0,0 0 0 0 0,0 1 0 0 0,0-1 0 0 0,5-2 1 0 0,-2 1-169 0 0,0 0 0 0 0,1 1 0 0 0,-1 0 0 0 0,9-2 0 0 0,8-1-692 0 0,0 1 0 0 0,24-2 1 0 0,-7 1-480 0 0,-21 2-105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0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9 17967 0 0,'0'0'1387'0'0,"0"0"-896"0"0,0-6-417 0 0,-1 4 6777 0 0,1 2-6751 0 0,-1 0 0 0 0,1 0 1 0 0,-1 0-1 0 0,1 0 0 0 0,-1 0 1 0 0,1 0-1 0 0,0 0 0 0 0,-1 1 1 0 0,1-1-1 0 0,-1 0 0 0 0,1 0 0 0 0,-1 1 1 0 0,1-1-1 0 0,0 0 0 0 0,-1 0 1 0 0,1 1-1 0 0,0-1 0 0 0,-1 0 1 0 0,1 1-1 0 0,0-1 0 0 0,0 1 1 0 0,-1-1-1 0 0,1 0 0 0 0,0 1 1 0 0,0-1-1 0 0,0 1 0 0 0,-1-1 0 0 0,1 1 1 0 0,0-1-1 0 0,0 0 0 0 0,0 2 1 0 0,-5 18-142 0 0,5-16 237 0 0,-20 218 379 0 0,14-125-498 0 0,2 75-33 0 0,-2 26 116 0 0,5-189-147 0 0,0-3-1 0 0,1-1-1 0 0,-1 1 0 0 0,1 0 1 0 0,0-1-1 0 0,1 1 0 0 0,-1 0 1 0 0,1-1-1 0 0,0 1 0 0 0,1-1 1 0 0,-1 1-1 0 0,4 6 0 0 0,-4-11-2 0 0,0 1 0 0 0,0-1-1 0 0,0 0 1 0 0,0 0-1 0 0,1 1 1 0 0,-1-1 0 0 0,0 0-1 0 0,1 0 1 0 0,-1-1 0 0 0,3 2-1 0 0,1 1 17 0 0,1 1-23 0 0,0 0-1 0 0,1 0 1 0 0,0-1-1 0 0,0 0 1 0 0,-1-1-1 0 0,2 0 1 0 0,-1 0-1 0 0,0 0 0 0 0,0-1 1 0 0,10 1-1 0 0,12 0 52 0 0,37-3 0 0 0,-46 0-7 0 0,113-13 201 0 0,-112 11-235 0 0,1-1-68 0 0,-14 2-80 0 0,-7 2-2827 0 0,-1 0 2958 0 0,0 0-10275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0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4 11975 0 0,'0'0'547'0'0,"-6"-3"202"0"0,5 3-576 0 0,1 0-1 0 0,-1 1 0 0 0,0-1 0 0 0,1 0 1 0 0,-1 0-1 0 0,1 1 0 0 0,-1-1 0 0 0,0 1 1 0 0,1-1-1 0 0,-1 0 0 0 0,1 1 0 0 0,-1-1 1 0 0,1 1-1 0 0,-1-1 0 0 0,1 1 0 0 0,-1-1 0 0 0,1 1 1 0 0,0 0-1 0 0,-1-1 0 0 0,1 1 0 0 0,0 0 1 0 0,-1 0-1 0 0,0 1 704 0 0,-5 9 1226 0 0,0-1 0 0 0,-6 15 0 0 0,-6 25 27 0 0,-5 55-2444 0 0,18-75 880 0 0,-58 384-256 0 0,33-228-2994 0 0,30-184 1043 0 0,0-2-343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1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2 113 5983 0 0,'0'0'464'0'0,"-1"-1"-305"0"0,0-5 346 0 0,1 5 2029 0 0,0 1 880 0 0,0 0 177 0 0,0 0-334 0 0,0 0-1525 0 0,13 12 712 0 0,-11-9-2079 0 0,6 8-179 0 0,-1-1 0 0 0,0 1-1 0 0,-1 0 1 0 0,-1 0 0 0 0,1 1-1 0 0,5 20 1 0 0,5 10-16 0 0,123 228 307 0 0,-58-120-305 0 0,10 13-119 0 0,-88-158-49 0 0,0 1 0 0 0,1-1 0 0 0,0 1-1 0 0,0-1 1 0 0,0 0 0 0 0,7 5 0 0 0,-10-9 1 0 0,0 0 1 0 0,0 0-1 0 0,0 0 1 0 0,0 0-1 0 0,1 0 1 0 0,-1-1-1 0 0,0 1 1 0 0,0 0-1 0 0,1-1 1 0 0,-1 1-1 0 0,0-1 1 0 0,1 1-1 0 0,-1-1 1 0 0,1 0-1 0 0,-1 0 1 0 0,0 0-1 0 0,1 1 1 0 0,-1-1-1 0 0,1 0 1 0 0,-1-1-1 0 0,0 1 1 0 0,1 0-1 0 0,-1 0 1 0 0,1-1-1 0 0,-1 1 1 0 0,0-1-1 0 0,1 1 1 0 0,-1-1-1 0 0,0 1 1 0 0,1-1-1 0 0,-1 0 1 0 0,0 0-1 0 0,2-1 1 0 0,3-4 72 0 0,0 0-1 0 0,-1-1 1 0 0,0 1 0 0 0,0-1 0 0 0,-1 0 0 0 0,0 0 0 0 0,0 0-1 0 0,-1-1 1 0 0,1 0 0 0 0,-2 1 0 0 0,1-1 0 0 0,1-12 0 0 0,2-11 289 0 0,2-60 0 0 0,-6 66-252 0 0,10-544 1047 0 0,-12 549-1175 0 0,1-7-1486 0 0,1 16-6175 0 0,0 2-1222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1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6447 0 0,'0'0'298'0'0,"0"0"-10"0"0,0 0 348 0 0,2 2 2158 0 0,2 1-1406 0 0,0 0-1 0 0,-1 0 0 0 0,1 1 0 0 0,-1-1 0 0 0,0 1 1 0 0,0 0-1 0 0,0 0 0 0 0,3 5 0 0 0,-3-2-674 0 0,1 0 0 0 0,-1 1 0 0 0,-1-1 0 0 0,4 12 0 0 0,-3 1-572 0 0,0 1 0 0 0,-1-1 0 0 0,-1 24-1 0 0,-12 101 278 0 0,6-103-381 0 0,2 0 0 0 0,4 82-1 0 0,1-113-33 0 0,-1 0-1 0 0,2 0 0 0 0,0 0 0 0 0,0 0 1 0 0,9 19-1 0 0,-10-25-2 0 0,1 0-1 0 0,0 0 1 0 0,0-1 0 0 0,0 1 0 0 0,0-1 0 0 0,1 0 0 0 0,0 0-1 0 0,-1 0 1 0 0,2 0 0 0 0,-1-1 0 0 0,0 0 0 0 0,1 0-1 0 0,-1 0 1 0 0,6 3 0 0 0,104 39 164 0 0,-91-38-115 0 0,-1-1 0 0 0,1-1 0 0 0,29 2 0 0 0,-41-6-89 0 0,0 0 0 0 0,0-1 0 0 0,0-1 0 0 0,0 0 1 0 0,0-1-1 0 0,0 0 0 0 0,-1 0 0 0 0,1-1 0 0 0,-1 0 0 0 0,1-1 0 0 0,-1-1 0 0 0,13-6 0 0 0,-22 10-717 0 0,4-6-7255 0 0,-3-1-44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1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 14743 0 0,'0'0'1136'0'0,"6"-5"1138"0"0,1-1-850 0 0,0 1 0 0 0,1 0-1 0 0,-1 0 1 0 0,11-4 0 0 0,-5 3-110 0 0,28-8 0 0 0,74-9-903 0 0,-97 21-15 0 0,45-5-306 0 0,20-4-384 0 0,-74 9-909 0 0,-7 1-386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2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 20959 0 0,'0'0'960'0'0,"2"-8"315"0"0,-1 5-1156 0 0,-1 1 0 0 0,1 0 0 0 0,0-1 0 0 0,0 1 0 0 0,0 0 0 0 0,1 0 1 0 0,-1 0-1 0 0,0 0 0 0 0,1 0 0 0 0,-1 0 0 0 0,1 0 0 0 0,0 0 0 0 0,0 1 0 0 0,-1-1 0 0 0,1 1 1 0 0,0-1-1 0 0,0 1 0 0 0,1 0 0 0 0,-1 0 0 0 0,0-1 0 0 0,0 2 0 0 0,1-1 0 0 0,2-1 1 0 0,0 0 127 0 0,14-5 255 0 0,0 1-1 0 0,0 1 1 0 0,24-3-1 0 0,61-3-224 0 0,-70 11-916 0 0,45 5 1 0 0,-73-5 307 0 0,23 3-1381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2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411 119 12895 0 0,'0'0'998'0'0,"0"0"-278"0"0,-1 0 1277 0 0,-2 3-1080 0 0,0-1 0 0 0,1 1 0 0 0,-1 0 0 0 0,1-1 0 0 0,-1 1 0 0 0,1 0 0 0 0,0 0 0 0 0,-3 7 0 0 0,2-4-300 0 0,0 1-1 0 0,1 0 0 0 0,0 0 1 0 0,-1 7-1 0 0,0 9-446 0 0,-1 43 0 0 0,3-50 287 0 0,3 51-375 0 0,16 111 0 0 0,-1-18-37 0 0,-13 35-5437 0 0,-5-196-626 0 0,-4-6-308 0 0</inkml:trace>
  <inkml:trace contextRef="#ctx0" brushRef="#br0" timeOffset="1">9 240 17047 0 0,'-7'-19'1543'0'0,"7"18"-1495"0"0,0 0-1 0 0,-1 0 1 0 0,1 1-1 0 0,0-1 1 0 0,0 0 0 0 0,0 0-1 0 0,0 0 1 0 0,0 0 0 0 0,0 1-1 0 0,0-1 1 0 0,0 0-1 0 0,0 0 1 0 0,0 0 0 0 0,0 0-1 0 0,0 1 1 0 0,1-1 0 0 0,-1 0-1 0 0,0 0 1 0 0,0 0 0 0 0,1 1-1 0 0,-1-1 1 0 0,1 0-1 0 0,-1 1 1 0 0,1-1 0 0 0,-1 0-1 0 0,1 1 1 0 0,1-2 0 0 0,0 0 646 0 0,2-4 268 0 0,0 1 1 0 0,0 1-1 0 0,1-1 1 0 0,0 1-1 0 0,6-6 1 0 0,-3 5-154 0 0,1 0 1 0 0,16-8 0 0 0,1 4-368 0 0,42-11 0 0 0,-49 15-45 0 0,56-11 188 0 0,145-11 0 0 0,-46 8-878 0 0,-131 13-845 0 0,0-3 1 0 0,42-15-1 0 0,-73 21-8830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3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1 181 13359 0 0,'2'-16'847'0'0,"1"0"0"0"0,1 0-1 0 0,8-24 1 0 0,-3 13 3464 0 0,-9 27-4221 0 0,0 0 0 0 0,0 0 1 0 0,0 0-1 0 0,0 0 1 0 0,0 0-1 0 0,0 0 0 0 0,0-1 1 0 0,0 1-1 0 0,0 0 1 0 0,0 0-1 0 0,0 0 1 0 0,0 0-1 0 0,0 0 0 0 0,0 0 1 0 0,0 0-1 0 0,0-1 1 0 0,0 1-1 0 0,0 0 1 0 0,0 0-1 0 0,1 0 0 0 0,-1 0 1 0 0,0 0-1 0 0,0 0 1 0 0,0 0-1 0 0,0 0 1 0 0,0 0-1 0 0,0 0 0 0 0,0 0 1 0 0,0 0-1 0 0,1-1 1 0 0,-1 1-1 0 0,0 0 1 0 0,0 0-1 0 0,0 0 0 0 0,0 0 1 0 0,0 0-1 0 0,0 0 1 0 0,0 0-1 0 0,1 0 1 0 0,-1 0-1 0 0,0 0 0 0 0,0 0 1 0 0,0 0-1 0 0,0 0 1 0 0,0 0-1 0 0,0 1 0 0 0,0-1 1 0 0,1 0-1 0 0,-1 0 1 0 0,0 0-1 0 0,0 0 1 0 0,0 0-1 0 0,0 0 0 0 0,0 0 1 0 0,0 0-1 0 0,0 0 1 0 0,0 0-1 0 0,1 0 1 0 0,-1 0-1 0 0,0 1 0 0 0,0-1 1 0 0,0 0-1 0 0,0 0 1 0 0,0 0-1 0 0,0 0 1 0 0,0 0-1 0 0,7 14 960 0 0,5 22-1440 0 0,49 192 782 0 0,-25-99-243 0 0,7-5 45 0 0,-15-47-41 0 0,-26-70-144 0 0,1 1 1 0 0,-1-1 0 0 0,1 1 1 0 0,1-1-1 0 0,-1 0 0 0 0,1 0 0 0 0,0-1 1 0 0,7 9-1 0 0,-11-15-5 0 0,1 0 0 0 0,-1 0 0 0 0,1 0 0 0 0,-1 0 0 0 0,1 0 0 0 0,-1 0 0 0 0,1 0 0 0 0,-1 0 0 0 0,0 0 0 0 0,1 0 0 0 0,-1 0 0 0 0,1 0 0 0 0,-1 0 0 0 0,1 0 0 0 0,-1-1 0 0 0,0 1 0 0 0,1 0 0 0 0,-1 0 0 0 0,0-1 0 0 0,1 1 0 0 0,-1 0 0 0 0,1 0 0 0 0,-1-1 0 0 0,9-5 11 0 0,-7 3-7 0 0,1 0 0 0 0,-1 0 1 0 0,1 0-1 0 0,-1-1 1 0 0,0 1-1 0 0,-1 0 0 0 0,1-1 1 0 0,0 0-1 0 0,-1 1 0 0 0,2-7 1 0 0,6-39 15 0 0,-9 46-24 0 0,13-162 130 0 0,3-15-458 0 0,-8 115-1 0 0,-8 64 392 0 0,2 11 0 0 0,7 77-64 0 0,-7-49 0 0 0,3 0 0 0 0,12 54 0 0 0,-6-54 0 0 0,24 76 0 0 0,-29-100 0 0 0,0-1 0 0 0,0 0 0 0 0,2 0 0 0 0,-1 0 0 0 0,2-1 0 0 0,10 12 0 0 0,-18-22 2 0 0,0-1 0 0 0,0 0 0 0 0,0 0 0 0 0,0 0 0 0 0,1 1 1 0 0,-1-1-1 0 0,1 0 0 0 0,-1 0 0 0 0,0-1 0 0 0,1 1 0 0 0,0 0 0 0 0,-1 0 0 0 0,1-1 0 0 0,-1 1 0 0 0,1-1 0 0 0,0 1 0 0 0,-1-1 0 0 0,1 0 0 0 0,0 0 1 0 0,0 0-1 0 0,-1 0 0 0 0,1 0 0 0 0,0 0 0 0 0,-1 0 0 0 0,1 0 0 0 0,2-1 0 0 0,0-1 17 0 0,-1 1-1 0 0,0-1 1 0 0,0 0 0 0 0,0 0-1 0 0,0 0 1 0 0,0 0 0 0 0,0 0-1 0 0,4-5 1 0 0,3-5 74 0 0,0-1 0 0 0,-1 0 0 0 0,-1 0 0 0 0,0-1 0 0 0,-1 0 0 0 0,7-20 0 0 0,18-60 452 0 0,35-159 1 0 0,-28 92-192 0 0,-37 151-331 0 0,2-3 12 0 0,0 0 0 0 0,-1 0-1 0 0,-1 0 1 0 0,0-1 0 0 0,-1-23 0 0 0,-2 31-70 0 0,1 5-147 0 0,0 1-76 0 0,-1 1 103 0 0,0 1 1 0 0,0-1-1 0 0,0 1 0 0 0,0 0 0 0 0,0 0 0 0 0,1-1 0 0 0,-1 1 0 0 0,1 0 0 0 0,-1 0 0 0 0,1 1 0 0 0,-3 13-1105 0 0,0 5-53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3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172 265 4143 0 0,'0'0'319'0'0,"-1"1"-210"0"0,-6 12 2626 0 0,0 1-1 0 0,0-1 0 0 0,1 1 1 0 0,1 1-1 0 0,-4 16 0 0 0,1 16-713 0 0,-4 128 1196 0 0,12-152-3033 0 0,2 0 0 0 0,0 0 0 0 0,1-1 0 0 0,1 1 0 0 0,12 35 0 0 0,-13-51-133 0 0,0 1 0 0 0,0-1 0 0 0,1 0 0 0 0,5 7 0 0 0,-7-11-28 0 0,0 0 1 0 0,0 0-1 0 0,1-1 0 0 0,-1 1 1 0 0,1 0-1 0 0,0-1 1 0 0,0 0-1 0 0,0 1 0 0 0,0-1 1 0 0,6 3-1 0 0,-7-5-8 0 0,0 1 1 0 0,0-1-1 0 0,0 0 1 0 0,0 0-1 0 0,0 0 1 0 0,0 0-1 0 0,0 0 0 0 0,0 0 1 0 0,0 0-1 0 0,0-1 1 0 0,0 1-1 0 0,0-1 0 0 0,2 0 1 0 0,28-13 254 0 0,-20 8-148 0 0,0 0-11 0 0,-1 0 0 0 0,0-1 0 0 0,0 0 1 0 0,13-12-1 0 0,36-37 301 0 0,-39 34-298 0 0,-1-1-1 0 0,-1-1 1 0 0,0 0 0 0 0,-2-1-1 0 0,-2-1 1 0 0,0-1 0 0 0,22-56 0 0 0,-30 64-65 0 0,-1-2 1 0 0,0 1 0 0 0,-2-1 0 0 0,0 1 0 0 0,-2-1 0 0 0,0 0-1 0 0,-1-1 1 0 0,-1 1 0 0 0,-1 0 0 0 0,-1 0 0 0 0,-1 0 0 0 0,-7-26-1 0 0,6 37-28 0 0,1 0 0 0 0,-1-1 0 0 0,-1 1 0 0 0,0 1 0 0 0,0-1 0 0 0,-1 1 0 0 0,0 0 0 0 0,0 0 0 0 0,-1 1 0 0 0,-13-13 0 0 0,14 16-12 0 0,1 1-1 0 0,-1 0 1 0 0,1 0 0 0 0,-1 0 0 0 0,0 0 0 0 0,-1 1 0 0 0,1 0 0 0 0,-1 0 0 0 0,1 1 0 0 0,-1 0 0 0 0,0 0 0 0 0,0 0-1 0 0,1 1 1 0 0,-1 0 0 0 0,0 1 0 0 0,0-1 0 0 0,-9 2 0 0 0,4 0-30 0 0,-1 1 0 0 0,1 1 0 0 0,0 0 0 0 0,1 1 0 0 0,-1 0 0 0 0,1 0-1 0 0,-1 2 1 0 0,1-1 0 0 0,1 1 0 0 0,-1 1 0 0 0,1 0 0 0 0,0 0 0 0 0,-9 10 0 0 0,1 1-288 0 0,1 1 0 0 0,0 0 0 0 0,2 1 0 0 0,0 1 0 0 0,-15 29 0 0 0,-38 80-2896 0 0,44-72-4519 0 0,14-27-170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5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7831 0 0,'0'0'603'0'0,"0"0"-268"0"0,0 0 349 0 0,0 0 196 0 0,0 0 42 0 0,0 0-112 0 0,0 0-500 0 0,0 0-212 0 0,2 1-33 0 0,7-1-63 0 0,-1 1 0 0 0,1-2 0 0 0,0 1 0 0 0,-1-1 0 0 0,1 0 0 0 0,10-4 0 0 0,56-18-3 0 0,-12 2 1 0 0,-45 16 27 0 0,5-1 84 0 0,0 0 1 0 0,1 1-1 0 0,-1 2 1 0 0,38-2-1 0 0,-50 6 24 0 0,-1 0 0 0 0,1 1-1 0 0,-1 0 1 0 0,0 1-1 0 0,1 0 1 0 0,-1 1 0 0 0,-1 0-1 0 0,1 1 1 0 0,-1-1-1 0 0,12 9 1 0 0,8 7 570 0 0,45 43 0 0 0,-11-8-101 0 0,-3-8-269 0 0,95 99-1 0 0,42 40 1475 0 0,-104-103-1574 0 0,-48-45-98 0 0,101 63 0 0 0,-101-72 158 0 0,-1 1 1 0 0,76 68-1 0 0,6 43 687 0 0,-43-46-817 0 0,-45-48 364 0 0,51 79-1 0 0,-23-30 137 0 0,-30-37-501 0 0,1 0-2 0 0,29 47-62 0 0,-24-37-59 0 0,-32-56-28 0 0,0 0-1 0 0,1-1 1 0 0,1 0-1 0 0,15 12 1 0 0,-14-12-1 0 0,-2-3-4 0 0,0-1 0 0 0,0 0 1 0 0,1-1-1 0 0,0 0 0 0 0,0-1 1 0 0,0-1-1 0 0,25 9 0 0 0,-5-6 9 0 0,1 0 0 0 0,35 2 0 0 0,-44-9-484 0 0,-21-1 71 0 0,0 0 0 0 0,1 0 0 0 0,-1 0 1 0 0,1 0-1 0 0,-1 1 0 0 0,1-1 0 0 0,-1 1 1 0 0,0 0-1 0 0,1 0 0 0 0,-1 0 0 0 0,0 1 0 0 0,0-1 1 0 0,0 1-1 0 0,0-1 0 0 0,6 5 0 0 0,-8-5-7012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4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27 7367 0 0,'0'0'568'0'0,"-1"1"-373"0"0,-1 1 57 0 0,0 0-1 0 0,0 1 1 0 0,0-1 0 0 0,1 0-1 0 0,-1 1 1 0 0,1-1 0 0 0,-1 1-1 0 0,1 0 1 0 0,0-1 0 0 0,0 1-1 0 0,0 3 1 0 0,-8 36 6230 0 0,7-32-5527 0 0,-2 18-174 0 0,1 1 1 0 0,1 50-1 0 0,13 57-285 0 0,-10-120-470 0 0,9 72 763 0 0,-3 117 0 0 0,-13-177-672 0 0,4-23 0 0 0,1 0 1 0 0,0 1-1 0 0,0-1 1 0 0,0 6-1 0 0,-7-20-229 0 0,5 4 0 0 0,1 0 0 0 0,-1 0 1 0 0,1-1-1 0 0,0 1 0 0 0,0 0 0 0 0,1-1 0 0 0,0 1 0 0 0,-1-1 1 0 0,1-6-1 0 0,0-53-1188 0 0,1 61 1245 0 0,3-65-221 0 0,2 0 0 0 0,4 1 1 0 0,3 0-1 0 0,23-74 0 0 0,-31 127 747 0 0,1 1-1 0 0,1 0 0 0 0,0 0 0 0 0,1 0 1 0 0,1 1-1 0 0,0 0 0 0 0,18-22 1 0 0,-20 29-203 0 0,0 0 1 0 0,0 0 0 0 0,0 1 0 0 0,1-1 0 0 0,0 2 0 0 0,-1-1 0 0 0,2 1-1 0 0,-1 0 1 0 0,0 0 0 0 0,1 1 0 0 0,0 0 0 0 0,0 0 0 0 0,0 1-1 0 0,0 0 1 0 0,16-1 0 0 0,-10 2-153 0 0,1 0 1 0 0,-1 2-1 0 0,0-1 0 0 0,0 2 0 0 0,1 0 0 0 0,-1 1 1 0 0,0 0-1 0 0,-1 1 0 0 0,1 0 0 0 0,-1 2 0 0 0,19 8 1 0 0,-22-5-45 0 0,-8-6-70 0 0,-1 0 0 0 0,1-1 0 0 0,-1 1 0 0 0,0 0 0 0 0,0 0 0 0 0,0 0 0 0 0,0 1 0 0 0,-1-1 0 0 0,1 0 0 0 0,-1 0 0 0 0,0 0 0 0 0,0 0 0 0 0,0 1 0 0 0,0-1 0 0 0,0 0 0 0 0,-1 0 0 0 0,0 0 0 0 0,1 0 0 0 0,-1 0 1 0 0,0 0-1 0 0,0 0 0 0 0,-3 4 0 0 0,-1 5-88 0 0,-2-1 0 0 0,1 1 0 0 0,-1-1 0 0 0,-10 12 0 0 0,-4 1-288 0 0,-1-1 0 0 0,-1-1 0 0 0,-30 24 0 0 0,-83 50-463 0 0,121-85 823 0 0,-26 22 0 0 0,37-30 40 0 0,0 1 0 0 0,0 0 1 0 0,0 0-1 0 0,1 1 0 0 0,0-1 0 0 0,0 1 1 0 0,0 0-1 0 0,0-1 0 0 0,1 1 1 0 0,-4 9-1 0 0,6-12 0 0 0,0 0 0 0 0,-1 0 0 0 0,1 0 0 0 0,0 0 0 0 0,0 0-1 0 0,0 0 1 0 0,1 0 0 0 0,-1 0 0 0 0,0 0 0 0 0,1 0 0 0 0,-1 0 0 0 0,1 0 0 0 0,0 0 0 0 0,-1 0 0 0 0,1 0-1 0 0,0 0 1 0 0,0 0 0 0 0,0-1 0 0 0,1 1 0 0 0,-1 0 0 0 0,0-1 0 0 0,1 1 0 0 0,-1-1 0 0 0,1 0 0 0 0,-1 1-1 0 0,1-1 1 0 0,-1 0 0 0 0,5 2 0 0 0,4 3 94 0 0,0-1-1 0 0,1-1 1 0 0,0 0-1 0 0,11 3 0 0 0,-6-1 18 0 0,43 11 263 0 0,96 18 0 0 0,-120-29-390 0 0,61 9-192 0 0,-46-12-2490 0 0,-36-4 1239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4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13359 0 0,'0'0'1027'0'0,"0"0"-356"0"0,0 0 990 0 0,0 0 503 0 0,0 0 99 0 0,0 2-201 0 0,18 198 2334 0 0,-1-29-3777 0 0,-12-65-176 0 0,3 158 158 0 0,-8-262-547 0 0,1-4-64 0 0,0 0-1 0 0,-1 0 0 0 0,1 0 0 0 0,0 0 1 0 0,0 0-1 0 0,0 1 0 0 0,3-4 1 0 0,2-5-50 0 0,12-33-1521 0 0,-4 20-86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5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5 19407 0 0,'0'0'892'0'0,"-4"-3"286"0"0,4 3-1122 0 0,-1 0 0 0 0,1-1 1 0 0,-1 1-1 0 0,0 0 1 0 0,1 0-1 0 0,-1 0 1 0 0,0 0-1 0 0,1 0 1 0 0,-1 0-1 0 0,1 0 0 0 0,-1 0 1 0 0,0 0-1 0 0,1 0 1 0 0,-1 1-1 0 0,1-1 1 0 0,-1 0-1 0 0,0 0 1 0 0,1 0-1 0 0,-1 1 0 0 0,1-1 1 0 0,-1 0-1 0 0,1 1 1 0 0,-1-1-1 0 0,1 1 1 0 0,-1-1-1 0 0,1 0 1 0 0,-1 1-1 0 0,1-1 1 0 0,0 1-1 0 0,-1 0 0 0 0,0 0 154 0 0,-87 91 3996 0 0,-36 53-3825 0 0,43-36-381 0 0,46-62 0 0 0,33-43 6 0 0,-1-1 0 0 0,1 1 0 0 0,0-1 0 0 0,0 1 0 0 0,0 0 0 0 0,1-1 0 0 0,-1 1-1 0 0,1 0 1 0 0,0 0 0 0 0,0 0 0 0 0,0 1 0 0 0,0-1 0 0 0,1 0 0 0 0,0 0 0 0 0,0 6 0 0 0,1-5 57 0 0,0 0 0 0 0,0-1 0 0 0,1 1 0 0 0,-1 0 0 0 0,1-1 0 0 0,0 1 0 0 0,0-1 0 0 0,1 0 0 0 0,-1 1 0 0 0,1-1 0 0 0,4 5 0 0 0,7 5 197 0 0,1 0 0 0 0,1-1 0 0 0,0-1 0 0 0,0 0 1 0 0,19 10-1 0 0,-30-19-235 0 0,28 15 8 0 0,0-2 0 0 0,1-1 0 0 0,49 15 0 0 0,-38-14-1166 0 0,-34-12 345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5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126 395 7367 0 0,'1'-2'334'0'0,"11"-41"580"0"0,-11 41 1414 0 0,-1 2 818 0 0,0 0 159 0 0,0 0-292 0 0,0 0-1341 0 0,0 0-588 0 0,-7 8 727 0 0,-1 9-1588 0 0,0-1 0 0 0,1 1 0 0 0,1 1 0 0 0,-4 18 0 0 0,6-21-141 0 0,-4 12-10 0 0,2 0-1 0 0,1 1 1 0 0,1 0-1 0 0,1 0 1 0 0,2 0-1 0 0,1 0 1 0 0,3 28-1 0 0,-1-40-39 0 0,0 0 0 0 0,2 0 0 0 0,0 0 0 0 0,0 0 0 0 0,2-1 0 0 0,-1 0 0 0 0,2 0 0 0 0,0 0 0 0 0,1-1 0 0 0,1 0 0 0 0,0 0 0 0 0,1-1 0 0 0,16 17 0 0 0,-20-24-9 0 0,1 0 0 0 0,-1 0-1 0 0,1-1 1 0 0,1 0 0 0 0,-1 0 0 0 0,1-1-1 0 0,0 0 1 0 0,0-1 0 0 0,0 1-1 0 0,0-2 1 0 0,11 3 0 0 0,-8-3 26 0 0,0 0-1 0 0,0-1 1 0 0,0 0 0 0 0,0-1 0 0 0,0-1 0 0 0,0 0-1 0 0,0 0 1 0 0,13-4 0 0 0,-9 1 21 0 0,-1 0-1 0 0,1-1 1 0 0,-2-1 0 0 0,1-1-1 0 0,-1 0 1 0 0,0 0 0 0 0,0-1 0 0 0,-1-1-1 0 0,0 0 1 0 0,0-1 0 0 0,-1 0 0 0 0,0-1-1 0 0,12-16 1 0 0,-6 3 14 0 0,-1 0 0 0 0,-2-2 1 0 0,0 0-1 0 0,-2 0 0 0 0,-1-1 0 0 0,-1-1 0 0 0,-1 0 0 0 0,-2 0 0 0 0,0-1 1 0 0,4-56-1 0 0,-9 56-50 0 0,-2 1 0 0 0,0-1 0 0 0,-2 1 0 0 0,-2-1 0 0 0,0 1 0 0 0,-2 0 0 0 0,-1 0 0 0 0,-1 1-1 0 0,-1-1 1 0 0,-2 2 0 0 0,-16-32 0 0 0,20 46-9 0 0,-1 0-1 0 0,0 1 0 0 0,0-1 1 0 0,-1 2-1 0 0,-1-1 0 0 0,1 1 1 0 0,-2 1-1 0 0,0 0 0 0 0,0 0 1 0 0,0 1-1 0 0,-22-11 0 0 0,23 13-17 0 0,-1 2 0 0 0,0 0 0 0 0,0 0 0 0 0,0 1 0 0 0,0 0-1 0 0,0 1 1 0 0,-1 1 0 0 0,1 0 0 0 0,-1 0 0 0 0,0 1 0 0 0,1 0 0 0 0,-1 1-1 0 0,1 0 1 0 0,-19 5 0 0 0,15-1 9 0 0,0 0-1 0 0,0 1 1 0 0,0 1 0 0 0,1 1-1 0 0,0 0 1 0 0,0 0 0 0 0,1 1-1 0 0,0 1 1 0 0,0 0-1 0 0,1 1 1 0 0,1 1 0 0 0,-14 16-1 0 0,11-11-577 0 0,1 1 0 0 0,1 1-1 0 0,-13 25 1 0 0,16-24-1676 0 0,0 0 0 0 0,2 1 1 0 0,-7 26-1 0 0,5-4-6221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6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47 21999 0 0,'0'-8'1995'0'0,"-8"-26"59"0"0,5 29-872 0 0,8 22-661 0 0,5 12-528 0 0,1 0 0 0 0,1-1 0 0 0,1-1 0 0 0,2 0 0 0 0,1-1-1 0 0,1 0 1 0 0,1-2 0 0 0,33 36 0 0 0,-37-45 11 0 0,1-1 1 0 0,1 0-1 0 0,0-1 1 0 0,1-1-1 0 0,1-1 0 0 0,-1 0 1 0 0,2-1-1 0 0,0-1 0 0 0,0-1 1 0 0,28 9-1 0 0,-46-17 79 0 0,-1 0 27 0 0,0 0 9 0 0,0 0 1 0 0,0 0-9 0 0,0 0-38 0 0,2 1-4 0 0,-1 0-127 0 0,1 0 0 0 0,-1 0 0 0 0,1 0 0 0 0,-1 0 0 0 0,1-1-1 0 0,0 1 1 0 0,-1-1 0 0 0,1 1 0 0 0,0-1 0 0 0,-1 0 0 0 0,1 1-1 0 0,0-1 1 0 0,0 0 0 0 0,0 0 0 0 0,-1 0 0 0 0,1-1 0 0 0,0 1-1 0 0,0 0 1 0 0,-1-1 0 0 0,1 1 0 0 0,2-2 0 0 0,-3 2-72 0 0,10-5-1951 0 0,-1-2-3978 0 0,0-1-2077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6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25 8751 0 0,'0'0'674'0'0,"-1"0"1617"0"0,-1-1-3996 0 0,1 0 2425 0 0,1 0 3441 0 0,1 1 9841 0 0,93-19-14802 0 0,-74 16-1555 0 0,-18 3 151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7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 19871 0 0,'0'0'910'0'0,"0"0"-24"0"0,-2 0-566 0 0,2 0-183 0 0,-1 0-1 0 0,0 0 1 0 0,1 0 0 0 0,-1 0-1 0 0,0 0 1 0 0,0 0 0 0 0,1 0-1 0 0,-1 0 1 0 0,0 0 0 0 0,1 0-1 0 0,-1 0 1 0 0,0 0-1 0 0,1 1 1 0 0,-1-1 0 0 0,0 0-1 0 0,1 0 1 0 0,-1 1 0 0 0,0-1-1 0 0,1 1 1 0 0,-1-1-1 0 0,1 0 1 0 0,-1 1 0 0 0,1-1-1 0 0,-1 1 1 0 0,1-1 0 0 0,-1 1-1 0 0,1 0 1 0 0,-1-1 0 0 0,1 1-1 0 0,0-1 1 0 0,-1 1-1 0 0,1 0 1 0 0,0-1 0 0 0,0 1-1 0 0,0 0 1 0 0,-1-1 0 0 0,1 1-1 0 0,0 0 1 0 0,0 0 0 0 0,-1 5-118 0 0,0-1 1 0 0,1 0 0 0 0,0 11-1 0 0,0-12 402 0 0,3 56-89 0 0,11 68 0 0 0,3 24-301 0 0,-11 181-40 0 0,-17-341-3951 0 0,1 2-5031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7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41 192 8751 0 0,'-3'-5'169'0'0,"0"-1"-1"0"0,1 1 1 0 0,-1-1-1 0 0,0-6 1 0 0,-8-45 7882 0 0,4 14-302 0 0,-2-13-4040 0 0,20 55-5308 0 0,0 2-122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7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0 21335 0 0,'0'0'977'0'0,"0"0"-19"0"0,-1 2-618 0 0,-11 35 348 0 0,-24 79 1986 0 0,25-51-2410 0 0,4-1-1 0 0,-1 97 0 0 0,7-115-234 0 0,-2 0-556 0 0,-10 51 1 0 0,12-95-668 0 0,1-2-351 0 0,0 0-1320 0 0,0 0-5006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8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0 122 7831 0 0,'1'-19'413'0'0,"3"-25"0"0"0,1 19 2648 0 0,-5 24 375 0 0,0 1 173 0 0,0 0-338 0 0,0 0-1565 0 0,12 21 962 0 0,12 39-1897 0 0,-7-14-527 0 0,25 58 188 0 0,-13-29-262 0 0,46 84 0 0 0,-62-137-150 0 0,0-1 0 0 0,1-1 0 0 0,1 0 0 0 0,1-1 0 0 0,0-1 0 0 0,38 32 0 0 0,-52-48-7 0 0,0-1-1 0 0,0 1 1 0 0,0-1-1 0 0,0 0 1 0 0,0 1-1 0 0,0-1 1 0 0,0 0 0 0 0,0-1-1 0 0,1 1 1 0 0,-1 0-1 0 0,0-1 1 0 0,0 1 0 0 0,1-1-1 0 0,-1 0 1 0 0,1 1-1 0 0,-1-1 1 0 0,0 0-1 0 0,1-1 1 0 0,-1 1 0 0 0,3-1-1 0 0,-2 0 10 0 0,0 0 1 0 0,0-1-1 0 0,0 1 1 0 0,-1-1-1 0 0,1 0 0 0 0,-1 0 1 0 0,1 0-1 0 0,-1 0 1 0 0,0 0-1 0 0,0-1 0 0 0,1 1 1 0 0,-2-1-1 0 0,1 1 1 0 0,2-5-1 0 0,1-2 63 0 0,-1 0-1 0 0,0-1 1 0 0,0 1 0 0 0,-1-1-1 0 0,0 1 1 0 0,-1-1 0 0 0,0 0-1 0 0,0-12 1 0 0,0-83 332 0 0,-2 82-364 0 0,-22-282 363 0 0,21 300-422 0 0,-1-11 12 0 0,-1 1-1 0 0,-4-15 0 0 0,6 27-12 0 0,0-1 0 0 0,0 1-1 0 0,-1 0 1 0 0,1 0 0 0 0,0 0-1 0 0,-1 0 1 0 0,0 1 0 0 0,0-1-1 0 0,0 0 1 0 0,0 1 0 0 0,0-1 0 0 0,0 1-1 0 0,-1 0 1 0 0,1 0 0 0 0,-6-4-1 0 0,7 6-49 0 0,1-1 0 0 0,-1 1-1 0 0,1 0 1 0 0,-1 0 0 0 0,0-1 0 0 0,1 1-1 0 0,-1 0 1 0 0,1 0 0 0 0,-1 0-1 0 0,0 0 1 0 0,1 0 0 0 0,-1 0-1 0 0,0 0 1 0 0,1 0 0 0 0,-1 0-1 0 0,0 0 1 0 0,1 0 0 0 0,-1 0 0 0 0,1 0-1 0 0,-1 1 1 0 0,0-1 0 0 0,1 0-1 0 0,-1 0 1 0 0,0 1 0 0 0,-1 1-791 0 0,1-1 0 0 0,0 0 1 0 0,0 0-1 0 0,0 0 0 0 0,0 1 1 0 0,0-1-1 0 0,0 0 0 0 0,1 1 1 0 0,-2 1-1 0 0,-3 9-8008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59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2148 4607 0 0,'0'1'354'0'0,"0"2"-293"0"0,0 0 188 0 0,1 10 4678 0 0,-4-21 350 0 0,-10-3-4583 0 0,7 7 70 0 0,1-4-506 0 0,-1 0 1 0 0,1 0 0 0 0,0-1 0 0 0,1 1 0 0 0,-6-16 0 0 0,-12-48-122 0 0,2-36 945 0 0,-9-139 0 0 0,16 116-962 0 0,-1 16 264 0 0,10 38 8 0 0,2 21-249 0 0,-5-65-47 0 0,3 40 128 0 0,-22-136 1 0 0,13 170-124 0 0,9 33-54 0 0,0-1 1 0 0,1 1 0 0 0,0 0 0 0 0,-1-25 0 0 0,4 39-48 0 0,0-14 43 0 0,0 0-1 0 0,1 1 1 0 0,0-1 0 0 0,1 0-1 0 0,5-14 1 0 0,60-193-43 0 0,-63 210 0 0 0,1 1 0 0 0,0-1 0 0 0,0 0 0 0 0,9-12 0 0 0,32-39 0 0 0,-21 29 0 0 0,2 1 0 0 0,1 2 0 0 0,60-52 0 0 0,-37 36 0 0 0,-34 26 158 0 0,-11 11-3146 0 0,-2 4-639 0 0,1-3-3468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8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91 16583 0 0,'0'0'1276'0'0,"2"-12"-882"0"0,-1 10 2597 0 0,0 2 3323 0 0,0 11-5819 0 0,0 0-1 0 0,-1 1 1 0 0,-1 17 0 0 0,-1 4-205 0 0,4 42-78 0 0,3-1 0 0 0,18 93 0 0 0,-17-136-211 0 0,-1 1 0 0 0,-2 0 0 0 0,-1 0 0 0 0,-3 48 0 0 0,1-79-126 0 0,0-1-1 0 0,0 1 0 0 0,0 0 0 0 0,0 0 0 0 0,-1-1 0 0 0,1 1 1 0 0,0 0-1 0 0,-1-1 0 0 0,1 1 0 0 0,0 0 0 0 0,-1-1 1 0 0,1 1-1 0 0,-1-1 0 0 0,1 1 0 0 0,-1 0 0 0 0,-7 3-7184 0 0,0-4-1788 0 0</inkml:trace>
  <inkml:trace contextRef="#ctx0" brushRef="#br0" timeOffset="1">0 10 17047 0 0,'0'0'1311'0'0,"0"0"-846"0"0,2 0-371 0 0,94-10 9364 0 0,54 11-7440 0 0,-54 1-2711 0 0,-75-2 168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9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19 111 18431 0 0,'-1'-108'5081'0'0,"0"105"-2081"0"0,0 4-1283 0 0,-3 9-911 0 0,-2 15-1130 0 0,2 26 472 0 0,2 85-1 0 0,3-71 167 0 0,1-17 94 0 0,10 58-1 0 0,-11-99-397 0 0,0-1-1 0 0,0 0 1 0 0,1 0 0 0 0,0 0 0 0 0,0 0-1 0 0,0 0 1 0 0,1 0 0 0 0,0 0-1 0 0,0-1 1 0 0,1 1 0 0 0,-1-1 0 0 0,1 0-1 0 0,0 0 1 0 0,0-1 0 0 0,1 1-1 0 0,0-1 1 0 0,0 0 0 0 0,0 0 0 0 0,0 0-1 0 0,0-1 1 0 0,1 0 0 0 0,-1 0-1 0 0,1 0 1 0 0,0-1 0 0 0,0 1 0 0 0,0-1-1 0 0,12 2 1 0 0,26 3 24 0 0,79 4 1 0 0,-98-10-32 0 0,-20 0-69 0 0,1-1 0 0 0,0-1 0 0 0,0 1 1 0 0,9-3-1 0 0,3 0-148 0 0,-17 3-391 0 0,7-6-2592 0 0,-1 0 1110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9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0 113 14279 0 0,'0'0'1103'0'0,"1"-1"-720"0"0,2-3 346 0 0,0 0 0 0 0,1 0 0 0 0,-1 1 0 0 0,1 0 0 0 0,0-1 0 0 0,0 1 0 0 0,0 1 1 0 0,0-1-1 0 0,0 0 0 0 0,1 1 0 0 0,-1 0 0 0 0,8-3 0 0 0,10-2 829 0 0,30-6-1 0 0,-48 12-1520 0 0,45-10 734 0 0,132-26-149 0 0,-179 36-1344 0 0,-2 1-264 0 0,0 0-55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09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48 22663 0 0,'0'0'1036'0'0,"-5"-6"344"0"0,0 1-1228 0 0,4 4 424 0 0,2 0 177 0 0,1-2-673 0 0,1 0-1 0 0,-1 1 0 0 0,1 0 0 0 0,-1-1 1 0 0,1 1-1 0 0,0 0 0 0 0,0 0 1 0 0,-1 1-1 0 0,1-1 0 0 0,1 1 0 0 0,-1-1 1 0 0,0 1-1 0 0,0 0 0 0 0,0 0 0 0 0,1 0 1 0 0,-1 1-1 0 0,4-1 0 0 0,10-1 443 0 0,34 0 0 0 0,-51 2-522 0 0,87 0-3659 0 0,-63 1-5546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10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493 98 9671 0 0,'0'0'440'0'0,"0"0"-5"0"0,-1-2-279 0 0,-7-20 2289 0 0,6 18-898 0 0,0 0 0 0 0,-1 0 0 0 0,1 0 0 0 0,-1 0 0 0 0,0 0 0 0 0,0 1 0 0 0,0-1 0 0 0,-8-5 0 0 0,7 6-1260 0 0,-1 0 0 0 0,0 0 0 0 0,1 0-1 0 0,-8-2 1 0 0,3 2-107 0 0,0 0-1 0 0,0 0 1 0 0,0 1-1 0 0,0 0 0 0 0,0 0 1 0 0,0 1-1 0 0,-1 0 0 0 0,-10 1 1 0 0,13 1-147 0 0,-1 0 0 0 0,1 0 1 0 0,0 1-1 0 0,0-1 1 0 0,0 2-1 0 0,0-1 0 0 0,0 1 1 0 0,1 0-1 0 0,-1 0 0 0 0,1 1 1 0 0,-7 5-1 0 0,-13 10 35 0 0,0 1-1 0 0,-42 44 1 0 0,56-50-63 0 0,-1 1 0 0 0,2 1 1 0 0,0 0-1 0 0,1 1 0 0 0,0 0 1 0 0,-7 20-1 0 0,9-18-11 0 0,2 1 0 0 0,0-1 0 0 0,1 1 0 0 0,1 1 0 0 0,-2 34 0 0 0,5-42 2 0 0,1 0 1 0 0,1 0-1 0 0,0 1 1 0 0,1-1-1 0 0,0 0 0 0 0,1 0 1 0 0,0 0-1 0 0,1-1 1 0 0,11 24-1 0 0,-10-26 3 0 0,1-2-1 0 0,0 1 1 0 0,1-1-1 0 0,0 1 1 0 0,1-2-1 0 0,-1 1 1 0 0,1-1 0 0 0,1-1-1 0 0,-1 1 1 0 0,1-1-1 0 0,1-1 1 0 0,15 8-1 0 0,-8-5-3 0 0,0-1 0 0 0,1-1 1 0 0,0-1-1 0 0,1 0 0 0 0,-1-2 0 0 0,27 3 0 0 0,-26-5 4 0 0,0-1 0 0 0,0 0 0 0 0,0-2-1 0 0,0 0 1 0 0,0-1 0 0 0,0-1 0 0 0,-1-1 0 0 0,0 0 0 0 0,21-10 0 0 0,-35 13 1 0 0,1 0 0 0 0,0-1 0 0 0,-1 0 0 0 0,1 1 0 0 0,-1-1 0 0 0,0-1 0 0 0,0 1 0 0 0,0-1 0 0 0,0 0 0 0 0,-1 1 0 0 0,0-2 0 0 0,5-6 0 0 0,-6 7 0 0 0,0 0 0 0 0,0 0 0 0 0,-1 0 0 0 0,0 0 0 0 0,0 0 0 0 0,0 0 0 0 0,0-1 0 0 0,0 1 0 0 0,-1 0 0 0 0,0-1 0 0 0,0 1 0 0 0,0 0 0 0 0,-1-1 0 0 0,1 1 0 0 0,-2-7 0 0 0,-2 1 11 0 0,1-1 1 0 0,-2 1-1 0 0,1-1 0 0 0,-1 2 0 0 0,-1-1 1 0 0,0 0-1 0 0,0 1 0 0 0,-1 0 0 0 0,0 1 1 0 0,-10-11-1 0 0,5 8 7 0 0,0 0-1 0 0,-1 0 1 0 0,0 1 0 0 0,-1 1 0 0 0,0 0-1 0 0,-20-8 1 0 0,29 14-308 0 0,-1 1 0 0 0,1 0-1 0 0,-1 0 1 0 0,0 1 0 0 0,1 0 0 0 0,-1 0 0 0 0,0 0-1 0 0,-11 0 1 0 0,15 1 176 0 0,1 0 0 0 0,-1 1 0 0 0,0-1 1 0 0,0 0-1 0 0,1 1 0 0 0,-1-1 0 0 0,0 1 0 0 0,1-1 0 0 0,-1 1 0 0 0,0 0 0 0 0,1 0 1 0 0,-1 0-1 0 0,1 0 0 0 0,-1 0 0 0 0,1 0 0 0 0,0 0 0 0 0,-1 0 0 0 0,1 0 1 0 0,0 1-1 0 0,0-1 0 0 0,0 1 0 0 0,0-1 0 0 0,0 1 0 0 0,0-1 0 0 0,0 1 0 0 0,1-1 1 0 0,-1 1-1 0 0,0 0 0 0 0,1-1 0 0 0,-1 1 0 0 0,1 3 0 0 0,-1-3-2014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10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0 240 7831 0 0,'1'-2'356'0'0,"9"-35"686"0"0,-9 36 1811 0 0,-1 1 998 0 0,0 0 195 0 0,0 0-435 0 0,0 0-1983 0 0,0 2-1402 0 0,0 0 1 0 0,0 0-1 0 0,0 1 1 0 0,0-1-1 0 0,1 0 1 0 0,1 5 0 0 0,0 3 16 0 0,6 64-124 0 0,-4 109-1 0 0,-5-143-105 0 0,-2 41-15 0 0,2-69 10 0 0,1-7 3 0 0,0 1 0 0 0,-1-1 0 0 0,0 1 1 0 0,-1-1-1 0 0,-2 10 0 0 0,-2-27 186 0 0,2-18-10 0 0,1 1 0 0 0,1-34 0 0 0,7-60 309 0 0,-4 108-448 0 0,2-23 189 0 0,2 0 0 0 0,15-62 0 0 0,-13 77-124 0 0,0 0 0 0 0,2 0 1 0 0,0 1-1 0 0,2 0 1 0 0,17-27-1 0 0,-25 45-101 0 0,-1 0 0 0 0,1 0 0 0 0,1 1 0 0 0,-1-1 1 0 0,0 1-1 0 0,1 0 0 0 0,0-1 0 0 0,0 2 0 0 0,0-1 0 0 0,0 0 0 0 0,0 1 0 0 0,0 0 0 0 0,1 0 0 0 0,-1 0 1 0 0,1 0-1 0 0,-1 1 0 0 0,1 0 0 0 0,0 0 0 0 0,6-1 0 0 0,-5 2 0 0 0,1 0 0 0 0,-1 1 0 0 0,0-1 0 0 0,0 1-1 0 0,0 0 1 0 0,0 1 0 0 0,-1 0 0 0 0,1 0 0 0 0,0 0 0 0 0,-1 0 0 0 0,1 1 0 0 0,-1 0-1 0 0,1 0 1 0 0,-1 0 0 0 0,4 5 0 0 0,-6-6-22 0 0,0 0 0 0 0,0 1 1 0 0,0-1-1 0 0,-1 1 0 0 0,1 0 0 0 0,-1-1 0 0 0,0 1 0 0 0,0 0 1 0 0,0 0-1 0 0,0 1 0 0 0,0-1 0 0 0,-1 0 0 0 0,1 1 1 0 0,-1-1-1 0 0,0 1 0 0 0,0-1 0 0 0,0 1 0 0 0,-1-1 0 0 0,1 1 1 0 0,-1 0-1 0 0,0-1 0 0 0,0 1 0 0 0,0 0 0 0 0,-1-1 1 0 0,1 1-1 0 0,-1-1 0 0 0,0 1 0 0 0,0 0 0 0 0,0-1 0 0 0,-2 5 1 0 0,-5 8-63 0 0,0-2 0 0 0,-1 1 0 0 0,-1-1 0 0 0,0-1 0 0 0,-15 16 0 0 0,13-14 39 0 0,9-12 28 0 0,-13 15-88 0 0,0 2 0 0 0,1 0 0 0 0,1 0 0 0 0,-18 37 0 0 0,29-51 76 0 0,1 0 1 0 0,0 0 0 0 0,0 0-1 0 0,0 0 1 0 0,1 1-1 0 0,0-1 1 0 0,0 1 0 0 0,0-1-1 0 0,1 1 1 0 0,0-1 0 0 0,0 1-1 0 0,1-1 1 0 0,0 1-1 0 0,0-1 1 0 0,0 1 0 0 0,1-1-1 0 0,0 0 1 0 0,0 0 0 0 0,1 0-1 0 0,0 0 1 0 0,0 0-1 0 0,7 10 1 0 0,-2-6 30 0 0,0-1-1 0 0,0 0 1 0 0,1 0-1 0 0,0-1 1 0 0,0 0 0 0 0,1-1-1 0 0,0 0 1 0 0,1 0-1 0 0,19 9 1 0 0,-11-8 9 0 0,0-1-1 0 0,1 0 1 0 0,0-1 0 0 0,0-2-1 0 0,22 3 1 0 0,-35-6-185 0 0,0-1 1 0 0,0 0-1 0 0,1-1 0 0 0,-1 1 0 0 0,0-1 0 0 0,0-1 1 0 0,1 0-1 0 0,-1 0 0 0 0,0 0 0 0 0,-1-1 1 0 0,8-3-1 0 0,7-4-921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11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221 273 13823 0 0,'0'0'630'0'0,"0"0"-13"0"0,-2 1-78 0 0,-7 8 1968 0 0,1 1 0 0 0,-9 13 0 0 0,-12 26 566 0 0,-17 56-1924 0 0,42-96-942 0 0,-15 37 86 0 0,-2-1-1 0 0,-44 68 0 0 0,64-111-225 0 0,1-2 13 0 0,0 0 0 0 0,1-3-72 0 0,-1 0 0 0 0,1 0-1 0 0,0 0 1 0 0,0 1 0 0 0,0-1 0 0 0,0 0-1 0 0,0 1 1 0 0,1-1 0 0 0,2-3 0 0 0,4-6-6 0 0,143-358-2 0 0,-121 289 0 0 0,26-46 40 0 0,-26 65 681 0 0,-30 62-697 0 0,0 0-1 0 0,0 0 0 0 0,0-1 0 0 0,0 1 0 0 0,0 0 0 0 0,0 0 1 0 0,0 0-1 0 0,0 0 0 0 0,0 0 0 0 0,1 0 0 0 0,-1 0 0 0 0,0 0 0 0 0,0 0 1 0 0,0-1-1 0 0,0 1 0 0 0,0 0 0 0 0,0 0 0 0 0,1 0 0 0 0,-1 0 1 0 0,0 0-1 0 0,0 0 0 0 0,0 0 0 0 0,0 0 0 0 0,0 0 0 0 0,1 0 1 0 0,-1 0-1 0 0,0 0 0 0 0,0 0 0 0 0,0 0 0 0 0,0 0 0 0 0,0 0 1 0 0,1 0-1 0 0,-1 0 0 0 0,0 0 0 0 0,0 0 0 0 0,0 0 0 0 0,0 0 1 0 0,0 1-1 0 0,0-1 0 0 0,1 0 0 0 0,-1 0 0 0 0,0 0 0 0 0,0 0 0 0 0,0 0 1 0 0,0 0-1 0 0,0 0 0 0 0,0 0 0 0 0,0 1 0 0 0,0-1 0 0 0,0 0 1 0 0,0 0-1 0 0,1 0 0 0 0,-1 0 0 0 0,0 0 0 0 0,0 0 0 0 0,0 1 1 0 0,0-1-1 0 0,0 0 0 0 0,0 0 0 0 0,0 0 0 0 0,0 0 0 0 0,8 18 236 0 0,5 22-336 0 0,63 223 244 0 0,-38-135-100 0 0,-10-42-33 0 0,-12-42-14 0 0,11 53 1 0 0,-25-63-256 0 0,-3-33 201 0 0,1-1-1 0 0,0 1 0 0 0,0-1 1 0 0,-1 1-1 0 0,1-1 1 0 0,0 1-1 0 0,-1-1 0 0 0,1 1 1 0 0,0-1-1 0 0,-1 0 0 0 0,1 1 1 0 0,-1-1-1 0 0,1 1 1 0 0,-1-1-1 0 0,1 0 0 0 0,-1 0 1 0 0,1 1-1 0 0,-1-1 0 0 0,1 0 1 0 0,-1 0-1 0 0,1 0 1 0 0,-1 1-1 0 0,1-1 0 0 0,-2 0 1 0 0,-13 3-1253 0 0,14-3 943 0 0,-8 2-1437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11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17967 0 0,'0'0'1387'0'0,"0"0"-896"0"0,10-12 837 0 0,-5 9-735 0 0,0 1 1 0 0,0-1 0 0 0,0 1 0 0 0,0 0 0 0 0,0 0 0 0 0,1 1 0 0 0,-1-1 0 0 0,1 1 0 0 0,5 0-1 0 0,52-2 595 0 0,-57 3-988 0 0,253 20-371 0 0,-218-15-1117 0 0,-4-1 47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11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284 140 17503 0 0,'0'0'1352'0'0,"1"-2"-873"0"0,0-3-163 0 0,-1 3 844 0 0,0 2 389 0 0,0 0 78 0 0,0 0-107 0 0,0 0-526 0 0,0 0-235 0 0,8 11 586 0 0,-4-6-1237 0 0,-1 1-1 0 0,0 0 1 0 0,0 0-1 0 0,-1 0 0 0 0,0 0 1 0 0,3 13-1 0 0,3 41 161 0 0,-5-40-173 0 0,0 5-18 0 0,12 133 417 0 0,-14-123-413 0 0,-2 0 0 0 0,-9 64 1 0 0,10-98-425 0 0,0-1-133 0 0,0 0-32 0 0,0 0-203 0 0,0 0-835 0 0,0 0-365 0 0</inkml:trace>
  <inkml:trace contextRef="#ctx0" brushRef="#br0" timeOffset="1">3 118 22287 0 0,'0'0'1024'0'0,"0"0"-29"0"0,-2-15 155 0 0,2 13-1010 0 0,0 0-1 0 0,1 1 1 0 0,-1-1-1 0 0,1 1 1 0 0,-1-1-1 0 0,1 1 1 0 0,0-1-1 0 0,0 1 1 0 0,-1 0-1 0 0,1-1 1 0 0,0 1-1 0 0,0 0 1 0 0,1 0-1 0 0,-1 0 1 0 0,0-1-1 0 0,0 1 1 0 0,0 0-1 0 0,1 1 1 0 0,-1-1-1 0 0,0 0 1 0 0,1 0-1 0 0,-1 0 1 0 0,3 0-1 0 0,5-3 301 0 0,0 1-1 0 0,14-4 1 0 0,-22 7-409 0 0,67-17 179 0 0,2 2 1 0 0,0 4 0 0 0,0 2-1 0 0,110 2 1 0 0,-50 17-5600 0 0,-113-8 3730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12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62 5063 0 0,'0'0'390'0'0,"0"2"-252"0"0,-14 67 14464 0 0,1-13-9022 0 0,5 1-4082 0 0,6-31-874 0 0,2 0 1 0 0,3 34-1 0 0,-1-46-512 0 0,0-1 1 0 0,1 1 0 0 0,1-1-1 0 0,0 1 1 0 0,1-1 0 0 0,6 13-1 0 0,-7-18-79 0 0,1 1-1 0 0,0 0 1 0 0,0-1-1 0 0,1 0 0 0 0,0 0 1 0 0,0 0-1 0 0,9 6 0 0 0,-12-11-21 0 0,1 0 0 0 0,0 0 0 0 0,0-1 0 0 0,0 1-1 0 0,1-1 1 0 0,-1 0 0 0 0,0 0 0 0 0,1-1 0 0 0,-1 1-1 0 0,1-1 1 0 0,0 0 0 0 0,0 0 0 0 0,-1-1 0 0 0,1 1-1 0 0,0-1 1 0 0,8-1 0 0 0,3-1 19 0 0,1 0 0 0 0,-1-2 1 0 0,0 0-1 0 0,-1 0 0 0 0,1-2 0 0 0,-1 0 1 0 0,0-1-1 0 0,0 0 0 0 0,-1-1 0 0 0,1-1 1 0 0,-2 0-1 0 0,0-1 0 0 0,0 0 0 0 0,-1-1 0 0 0,0-1 1 0 0,11-14-1 0 0,-12 13 3 0 0,-1 0 0 0 0,0-1 0 0 0,-1 0-1 0 0,-1-1 1 0 0,0 0 0 0 0,-1 0 0 0 0,-1 0 0 0 0,0-1 0 0 0,-1 0 0 0 0,-1 0 0 0 0,0-1-1 0 0,-1 1 1 0 0,-1-1 0 0 0,-1 0 0 0 0,-1-30 0 0 0,0 39-9 0 0,-1 1-1 0 0,0-1 1 0 0,-1 1 0 0 0,0-1 0 0 0,0 1-1 0 0,0-1 1 0 0,-1 1 0 0 0,0 0-1 0 0,-1 0 1 0 0,0 0 0 0 0,0 1-1 0 0,-6-9 1 0 0,5 11-12 0 0,1-1 1 0 0,0 1-1 0 0,-1 0 0 0 0,0 1 1 0 0,1-1-1 0 0,-2 1 0 0 0,1 0 1 0 0,0 0-1 0 0,0 1 0 0 0,-1-1 1 0 0,0 1-1 0 0,1 0 0 0 0,-1 1 0 0 0,0 0 1 0 0,0 0-1 0 0,-9-1 0 0 0,-2 1-21 0 0,-1 2 0 0 0,1 0 0 0 0,0 0 0 0 0,-1 2 0 0 0,1 0 0 0 0,0 1 0 0 0,0 1 0 0 0,1 0 0 0 0,-1 1 0 0 0,1 1 0 0 0,0 1 0 0 0,1 0 0 0 0,0 1 0 0 0,0 0 0 0 0,1 1 0 0 0,0 1 0 0 0,-12 13 0 0 0,15-14-378 0 0,-1 2 1 0 0,2-1 0 0 0,0 2-1 0 0,-15 22 1 0 0,20-26-635 0 0,0 1 0 0 0,0-1 0 0 0,2 1 1 0 0,-6 18-1 0 0,5-7-8066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7:00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1054 4607 0 0,'0'0'354'0'0,"0"0"18"0"0,0 0 942 0 0,0 0 441 0 0,0 0 90 0 0,0 0-175 0 0,0 0-786 0 0,0 0-350 0 0,0 0-71 0 0,-6-6 633 0 0,-26-25 4489 0 0,-17-16-3365 0 0,19 15-2029 0 0,13 15-16 0 0,-19-26-1 0 0,23 24-139 0 0,2-1 1 0 0,0 1-1 0 0,1-2 0 0 0,1 1 0 0 0,0-1 0 0 0,2-1 1 0 0,1 0-1 0 0,0 0 0 0 0,-4-44 0 0 0,10 49 52 0 0,1 1-1 0 0,0-1 0 0 0,1 1 1 0 0,6-20-1 0 0,-1 10-31 0 0,2 1 1 0 0,0 1-1 0 0,2-1 0 0 0,15-24 1 0 0,-16 31-21 0 0,-4 5-35 0 0,14-26 0 0 0,1 1 0 0 0,2 1 0 0 0,28-34 0 0 0,-40 55 0 0 0,-9 11 0 0 0,1 1 0 0 0,0 0 0 0 0,0 0 0 0 0,1 0 0 0 0,-1 1 0 0 0,1-1 0 0 0,7-5 0 0 0,35-25-18 0 0,9-7-60 0 0,-21 12-2779 0 0,-33 27 1266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12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5983 0 0,'0'0'464'0'0,"0"2"-305"0"0,10 38 11447 0 0,-5 2-6164 0 0,-2 45-3608 0 0,-3-44-692 0 0,6 108 424 0 0,0 66-659 0 0,-6-170-809 0 0,-3 106 64 0 0,1-142-127 0 0,1-7-97 0 0,0 0 0 0 0,0 0 1 0 0,1 0-1 0 0,0 1 0 0 0,0 6 0 0 0,-7-22-2355 0 0,2-2 982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46:12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0 159 14743 0 0,'7'-11'876'0'0,"0"1"0"0"0,0 0 0 0 0,1 0 0 0 0,0 1 0 0 0,1 0 0 0 0,-1 0 0 0 0,2 1 0 0 0,-1 1 0 0 0,1-1 0 0 0,1 1 0 0 0,-1 1 0 0 0,1 0 0 0 0,14-6 0 0 0,-7 5-390 0 0,1 0 0 0 0,-1 1-1 0 0,1 1 1 0 0,27-4 0 0 0,-37 8-439 0 0,-1 0 0 0 0,0 1 0 0 0,0 0 0 0 0,1 1 0 0 0,-1-1 0 0 0,0 2 1 0 0,0-1-1 0 0,0 1 0 0 0,0 1 0 0 0,0-1 0 0 0,0 1 0 0 0,-1 0 0 0 0,8 5 0 0 0,10 7-14 0 0,-2 0 0 0 0,0 2 0 0 0,21 20 0 0 0,-32-26-30 0 0,-1 0-1 0 0,0 1 1 0 0,-1 0-1 0 0,-1 0 1 0 0,0 1-1 0 0,-1 1 1 0 0,7 13-1 0 0,-13-23-8 0 0,0 0 0 0 0,-1 0-1 0 0,0 0 1 0 0,1 0 0 0 0,-2 0 0 0 0,1 0 0 0 0,0 0 0 0 0,-1 0-1 0 0,0 1 1 0 0,0-1 0 0 0,0 0 0 0 0,0 0 0 0 0,-1 0-1 0 0,1 0 1 0 0,-1 0 0 0 0,0 0 0 0 0,-1 0 0 0 0,1 0-1 0 0,-1 0 1 0 0,1 0 0 0 0,-5 6 0 0 0,0-2-31 0 0,0 0 1 0 0,0-1 0 0 0,-1 0-1 0 0,0 0 1 0 0,0-1-1 0 0,0 0 1 0 0,-1 0-1 0 0,-11 6 1 0 0,-12 5-54 0 0,0 0 0 0 0,-1-3 0 0 0,-45 15 0 0 0,58-23 119 0 0,1 1-1 0 0,0 1 1 0 0,0 0-1 0 0,1 1 1 0 0,0 1-1 0 0,-18 14 1 0 0,34-22-13 0 0,0-1 0 0 0,-1 0 0 0 0,1 0 0 0 0,0 0 0 0 0,0 1 1 0 0,0-1-1 0 0,0 0 0 0 0,0 1 0 0 0,0-1 0 0 0,1 1 0 0 0,-1 0 0 0 0,0-1 0 0 0,1 1 0 0 0,-1-1 0 0 0,1 1 0 0 0,0 0 1 0 0,-1-1-1 0 0,1 1 0 0 0,0 0 0 0 0,0-1 0 0 0,0 1 0 0 0,0 0 0 0 0,0 0 0 0 0,1-1 0 0 0,-1 1 0 0 0,0 0 0 0 0,1-1 0 0 0,-1 1 1 0 0,1-1-1 0 0,1 4 0 0 0,3 3 20 0 0,-1 0 1 0 0,2 0 0 0 0,-1-1-1 0 0,10 11 1 0 0,-8-9 2 0 0,176 193 672 0 0,-173-191-562 0 0,0-2-1 0 0,1 0 1 0 0,0 0-1 0 0,0-1 1 0 0,1 0-1 0 0,0-1 1 0 0,0 0-1 0 0,18 7 1 0 0,-21-11-346 0 0,1 0 0 0 0,-1-1-1 0 0,1 0 1 0 0,-1 0 0 0 0,14 0 0 0 0,-15-2-980 0 0,1 0-1 0 0,-1-1 1 0 0,1 0-1 0 0,-1 0 1 0 0,0-1 0 0 0,13-4-1 0 0,-5-1-8686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7:02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623 3300 7023 0 0,'0'0'323'0'0,"0"0"-8"0"0,-1 1-205 0 0,-3 23 3109 0 0,3-22-2858 0 0,1-2-23 0 0,0 0-97 0 0,0 0-45 0 0,0 0-11 0 0,0 0-9 0 0,0 0-33 0 0,0 0-14 0 0,0 0-1 0 0,0 0 12 0 0,0 0 51 0 0,0 0 22 0 0,0 0 3 0 0,0 0-4 0 0,0 0-17 0 0,0 0-10 0 0,0 0-1 0 0,-2 2 50 0 0,0 0 0 0 0,-1 1-1 0 0,1-1 1 0 0,-1 0-1 0 0,0 0 1 0 0,0-1 0 0 0,1 1-1 0 0,-5 1 1 0 0,6-2-1 0 0,-31 2 1986 0 0,29-4-2129 0 0,1 1-42 0 0,1-1 0 0 0,-1 1 0 0 0,0-1 0 0 0,0 0 0 0 0,0 0 0 0 0,1 0 0 0 0,-1 0 0 0 0,0 0 0 0 0,1 0 0 0 0,-3-2 1 0 0,3 2 41 0 0,1 1 4 0 0,-14-12 260 0 0,-4 5-172 0 0,6 1 53 0 0,10 4-202 0 0,-1 0 0 0 0,0 1 0 0 0,1-1 0 0 0,-1 1 0 0 0,0 0-1 0 0,0 0 1 0 0,0 0 0 0 0,0 0 0 0 0,0 0 0 0 0,-5 0 0 0 0,-1-1 118 0 0,0 0 0 0 0,1-1 0 0 0,-1 0 1 0 0,0-1-1 0 0,1 0 0 0 0,0 0 0 0 0,0-1 0 0 0,0 0 0 0 0,1 0 1 0 0,-1 0-1 0 0,1-1 0 0 0,-12-14 0 0 0,2 2 67 0 0,2 0 1 0 0,-1-2-1 0 0,-23-41 0 0 0,17 20-125 0 0,2-1 0 0 0,2-1 0 0 0,-14-50 0 0 0,-9-23 31 0 0,22 67-36 0 0,-15-62-1 0 0,17 35-87 0 0,-13-137 0 0 0,15-98 0 0 0,27 0 0 0 0,-7 248 0 0 0,11-67 0 0 0,-13 111 0 0 0,2-1 0 0 0,0 1 0 0 0,2 0 0 0 0,12-28 0 0 0,37-48-37 0 0,-11 20 10 0 0,20-34 27 0 0,-63 104 0 0 0,53-102 0 0 0,-46 87 0 0 0,-2 0 0 0 0,0 0 0 0 0,6-35 0 0 0,-2-4 20 0 0,0 1 34 0 0,4-64 0 0 0,-16 48-91 0 0,-1 48 11 0 0,4-37 1 0 0,6-43 25 0 0,-6 93 0 0 0,0 0 0 0 0,1 1 0 0 0,6-21 0 0 0,-7 28 0 0 0,-1 0 0 0 0,-1 0 0 0 0,1 0 0 0 0,-1 0 0 0 0,0 0 0 0 0,0 0 0 0 0,-2-8 0 0 0,1-8 0 0 0,-4-21 46 0 0,4 32-33 0 0,-1 0 1 0 0,1 0 0 0 0,1 0 0 0 0,0 0-1 0 0,1-12 1 0 0,8-35-14 0 0,-9 55 5 0 0,1 0-1 0 0,0 0 1 0 0,0 1-1 0 0,0-1 1 0 0,0 0-1 0 0,0 1 1 0 0,0-1-1 0 0,1-1 1 0 0,7-9 39 0 0,12-22 3 0 0,-21 32-148 0 0,0 2-27 0 0,0 0-1067 0 0,0 0-4454 0 0,0 0-1914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22.438"/>
    </inkml:context>
    <inkml:brush xml:id="br0">
      <inkml:brushProperty name="width" value="0.1" units="cm"/>
      <inkml:brushProperty name="height" value="0.6" units="cm"/>
      <inkml:brushProperty name="color" value="#33CCFF"/>
      <inkml:brushProperty name="inkEffects" value="pencil"/>
    </inkml:brush>
  </inkml:definitions>
  <inkml:trace contextRef="#ctx0" brushRef="#br0">133 59 10591 185971 57649,'0'0'1136'0'0,"0"0"-192"0"0,-3 2 1280 0 0,-5 3-352 0 0,-4 4-568 0 0,-3 4-360 0 0,-2 2-712 0 0,0 1-8 0 0,2 0 96 0 0,2 1-232 0 0,2-2-8 0 0,2-2 0 0 0,3-3-8 0 0,2-3-72 0 0,2-3 0 0 0,2-1 0 0 0,2 0 0 0 0,5-3 0 0 0,5-4 0 0 0,4-4 0 0 0,2-3 64 0 0,-1-1-64 0 0,-1-3 0 0 0,0 0 0 0 0,-3 2 64 0 0,-3 3-64 0 0,-4 4 0 0 0,-3 2 0 0 0,-2 2 0 0 0,0 3 184 0 0,-1 3-56 0 0,1 3 8 0 0,0 2 160 0 0,-1 1-128 0 0,0-1 0 0 0,-1 0 0 0 0,1 0-72 0 0,-1-1 48 0 0,0-1-8 0 0,1-2-136 0 0,-1-1 96 0 0,1 0-32 0 0,2 1-64 0 0,1 1 64 0 0,1 0 64 0 0,3-1-64 0 0,1 0-64 0 0,0-2-96 0 0,0-1 96 0 0,-2-1 0 0 0,1-1 72 0 0,1-3-8 0 0,2-3 8 0 0,2-3 8 0 0,-1-2-80 0 0,-1-1 72 0 0,-1 0-72 0 0,-2 0 0 0 0,-1 2 0 0 0,-1 0 0 0 0,-1 1 64 0 0,-2 3-64 0 0,0 1 64 0 0,-1 2-64 0 0,-1 2 64 0 0,0 0 64 0 0,0 1 120 0 0,0 0-128 0 0,0 1-16 0 0,-1-1 0 0 0,1 1 0 0 0,0-1 72 0 0,-1 3-48 0 0,-2 3-64 0 0,-1 3 8 0 0,-1 0-72 0 0,1-1 0 0 0,0-2 0 0 0,1-1 64 0 0,1-3-64 0 0,-1-1 64 0 0,-3-5-64 0 0,-1-3 64 0 0,1-3-64 0 0,-1-5 0 0 0,1-3 64 0 0,0-1-64 0 0,0 1 80 0 0,1 1 64 0 0,-2 1 104 0 0,0 3 0 0 0,-1 3-112 0 0,0 2 0 0 0,-2 3 112 0 0,-2 1-40 0 0,-1 2-104 0 0,0 1-16 0 0,-2 2-8 0 0,2 0-8 0 0,1 1-72 0 0,3-1 0 0 0,1 1 0 0 0,1-1 64 0 0,3 0-64 0 0,2 0 0 0 0,1-1 0 0 0,1 1-80 0 0,0-1 80 0 0,0 0-64 0 0,1 1 64 0 0,0 3 0 0 0,0 0-64 0 0,0 2 64 0 0,2 1-96 0 0,-1 0 96 0 0,2 1-2536 0 0,3 0 1160 0 0,-1-1-20503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7:05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2759 0 0,'0'0'372'0'0,"0"0"523"0"0,0 0 234 0 0,0 0 45 0 0,0 0-118 0 0,0 0-530 0 0,0 0-227 0 0,0 0-47 0 0,0 0-29 0 0,0 0-82 0 0,0 0-40 0 0,0 0-5 0 0,2 11 258 0 0,6 0 16 0 0,0-1-1 0 0,0 0 1 0 0,17 13 0 0 0,13 16 277 0 0,39 42 943 0 0,-52-56-1196 0 0,-1-3-50 0 0,1-2 0 0 0,1-1 0 0 0,33 19 0 0 0,-26-18-258 0 0,5 1 151 0 0,-29-17-82 0 0,-1 0-1 0 0,0 0 0 0 0,0 1 0 0 0,0 0 0 0 0,12 12 0 0 0,-7-4 52 0 0,-1 2 0 0 0,10 16 0 0 0,-14-19-103 0 0,1 0 0 0 0,1 0 0 0 0,0-1 0 0 0,12 12 1 0 0,1-6 30 0 0,0-2 0 0 0,1 0 1 0 0,35 15-1 0 0,-33-17-50 0 0,0 0 1 0 0,47 35-1 0 0,18 30-13 0 0,-55-49-17 0 0,43 28 1 0 0,-74-54-47 0 0,30 19-3 0 0,41 18 0 0 0,-46-25 13 0 0,0 1 0 0 0,43 31 0 0 0,-25-7 91 0 0,-1 2 0 0 0,-2 2 0 0 0,48 60 0 0 0,-71-73-55 0 0,-1 0-1 0 0,27 58 1 0 0,-28-49 11 0 0,34 48 1 0 0,-34-57-27 0 0,-1 0 0 0 0,-1 1 1 0 0,-2 0-1 0 0,-2 2 0 0 0,0 0 0 0 0,-3 0 0 0 0,-1 1 0 0 0,8 47 0 0 0,-6-23-7 0 0,22 61 0 0 0,29 55 32 0 0,-52-144-21 0 0,-2 1 0 0 0,-1 0 0 0 0,6 54 0 0 0,-2 101 600 0 0,-10-123-541 0 0,2 0-1 0 0,15 72 1 0 0,-11-96-42 0 0,-1 0 0 0 0,-3 0 0 0 0,-1 1 0 0 0,-2-1 0 0 0,-2 1 0 0 0,-2-1 0 0 0,-14 74 0 0 0,-15 57 532 0 0,23-125-258 0 0,-3 63-1 0 0,12-96-315 0 0,0 0 0 0 0,5 22 0 0 0,0 1-19 0 0,1 50 1 0 0,-5-14 27 0 0,-3 95 74 0 0,2-154-80 0 0,0 1-1 0 0,1-1 1 0 0,4 19-1 0 0,-2-20 5 0 0,-2 1 0 0 0,1 1 0 0 0,-1 18-1 0 0,-1-12 144 0 0,0 0 0 0 0,8 39 0 0 0,-4-35-4 0 0,-3-13-152 0 0,1 4 35 0 0,1 0-1 0 0,4 16 0 0 0,-5-26-38 0 0,-1-1-1 0 0,1 0 0 0 0,0 1 1 0 0,0-1-1 0 0,1 0 1 0 0,3 6-1 0 0,3 3 5 0 0,39 100 233 0 0,-18-37 134 0 0,-24-64-291 0 0,1-1-1 0 0,1 0 1 0 0,0 0-1 0 0,0-1 1 0 0,1 1-1 0 0,1-2 1 0 0,0 1 0 0 0,14 9-1 0 0,-8-6-202 0 0,-11-11 189 0 0,-1 2 1 0 0,0-1-1 0 0,0 0 0 0 0,0 1 0 0 0,4 4 1 0 0,-7-6-181 0 0,0-1 1 0 0,0 1-1 0 0,0 0 1 0 0,0-1 0 0 0,0 1-1 0 0,-1 0 1 0 0,1 0 0 0 0,-1 0-1 0 0,1-1 1 0 0,-1 1-1 0 0,0 0 1 0 0,1 0 0 0 0,-1 0-1 0 0,0 0 1 0 0,0 0-1 0 0,0 0 1 0 0,-1 0 0 0 0,0 2-1 0 0,0 4-8258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7:0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48 971 4143 0 0,'0'0'319'0'0,"0"0"-86"0"0,0 0 422 0 0,0 2 206 0 0,-22 22 2427 0 0,21-23-3013 0 0,-1 1-38 0 0,1-1 1 0 0,-1 0-1 0 0,1 1 0 0 0,0-1 0 0 0,-1 1 1 0 0,1 0-1 0 0,0-1 0 0 0,0 1 0 0 0,0 0 1 0 0,-1 2-1 0 0,-1 1 1084 0 0,2-4-1297 0 0,1 0 100 0 0,-1 0 0 0 0,1 0 0 0 0,-1-1 0 0 0,1 1 0 0 0,-1 0 0 0 0,1 0 0 0 0,-1 0 0 0 0,1 0 0 0 0,0 0 0 0 0,0 0 0 0 0,-1 0-1 0 0,1 0 1 0 0,0 0 0 0 0,0 0 0 0 0,0 0 0 0 0,0 0 0 0 0,0 0 0 0 0,0-1 0 0 0,0 1 0 0 0,0 0 0 0 0,0 0 0 0 0,1 0 0 0 0,-1 0 0 0 0,0 0 0 0 0,1 0 0 0 0,-1 0-1 0 0,1 0 1 0 0,-1 0 0 0 0,1 1 0 0 0,2-1-109 0 0,-1 1-1 0 0,1-1 1 0 0,-1 0-1 0 0,1 0 1 0 0,-1 0-1 0 0,1 0 0 0 0,0 0 1 0 0,-1 0-1 0 0,1-1 1 0 0,0 0-1 0 0,0 1 1 0 0,3-1-1 0 0,2-1 33 0 0,-1 1-1 0 0,1-2 0 0 0,-1 1 0 0 0,0-1 1 0 0,0 0-1 0 0,0 0 0 0 0,0-1 1 0 0,0 0-1 0 0,0 0 0 0 0,-1-1 1 0 0,12-8-1 0 0,3-4 35 0 0,-1-1 1 0 0,18-19-1 0 0,-25 20-1 0 0,0 1 0 0 0,-1-2-1 0 0,-1 1 1 0 0,0-2 0 0 0,-1 1-1 0 0,-1-1 1 0 0,-1-1 0 0 0,10-30 0 0 0,20-46 680 0 0,-15 23-372 0 0,6-17 142 0 0,-16 57-168 0 0,22-44 0 0 0,-29 66-305 0 0,1-1-1 0 0,0 1 1 0 0,0 0-1 0 0,1 0 1 0 0,1 1-1 0 0,-1 0 1 0 0,15-11-1 0 0,5-3-51 0 0,-2-1 0 0 0,29-34 0 0 0,17-15-3 0 0,-59 61 14 0 0,0 1 0 0 0,1 0-1 0 0,29-15 1 0 0,-4 8-16 0 0,0 1 0 0 0,63-16 0 0 0,-86 29 57 0 0,0 0 0 0 0,0 1 0 0 0,16-1 0 0 0,-24 4-227 0 0,0 0 1 0 0,0 0 0 0 0,0 0-1 0 0,0 1 1 0 0,0 0 0 0 0,0 1 0 0 0,0 0-1 0 0,7 3 1 0 0,-14-5-7271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7:1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2759 0 0,'0'0'344'0'0,"0"0"403"0"0,0 0 174 0 0,0 0 37 0 0,0 0-62 0 0,0 0-295 0 0,-2 1-126 0 0,2 0-394 0 0,-2 0 259 0 0,-1 0-1 0 0,1 0 1 0 0,0 0 0 0 0,0-1-1 0 0,0 1 1 0 0,0 0 0 0 0,-1-1 0 0 0,-3 1-1 0 0,5-1-11 0 0,1 0-34 0 0,-25 10 524 0 0,17-6-607 0 0,0 1 0 0 0,1-1 0 0 0,0 2-1 0 0,0-1 1 0 0,0 1 0 0 0,0 0 0 0 0,1 0-1 0 0,0 1 1 0 0,0 0 0 0 0,1 0 0 0 0,0 1-1 0 0,0-1 1 0 0,-4 10 0 0 0,-5 12 224 0 0,1 1 0 0 0,-10 38 0 0 0,18-52-386 0 0,2 0-1 0 0,0 0 1 0 0,0 0-1 0 0,2 0 0 0 0,0 1 1 0 0,0-1-1 0 0,3 20 1 0 0,5 12 158 0 0,12 51 0 0 0,-5-37-139 0 0,-14-62-68 0 0,2 13-3 0 0,1 0 0 0 0,5 12 1 0 0,-6-22-88 0 0,5 4-2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7:1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8 456 7999 0 0,'0'0'366'0'0,"0"0"-5"0"0,-7-6 1454 0 0,7 3-1626 0 0,0 0 0 0 0,0 1 0 0 0,0-1 0 0 0,0 0 0 0 0,1 1 0 0 0,0-1 0 0 0,-1 0 0 0 0,1 1 0 0 0,0-1 0 0 0,0 1 0 0 0,1-1 0 0 0,-1 1 0 0 0,0-1 0 0 0,1 1 0 0 0,-1 0 1 0 0,4-4-1 0 0,6-6 113 0 0,19-18 1 0 0,-24 24-152 0 0,64-64 464 0 0,10-10-189 0 0,-63 65-130 0 0,0 1 0 0 0,0 1-1 0 0,24-13 1 0 0,7 0 30 0 0,1 2 0 0 0,61-20 0 0 0,-78 34-258 0 0,0 1 0 0 0,1 1 0 0 0,0 2 0 0 0,59-3 0 0 0,-63 9 23 0 0,-1 1 1 0 0,1 2 0 0 0,-1 1 0 0 0,46 12 0 0 0,-22 0 200 0 0,75 33-1 0 0,-106-39-201 0 0,-1 2 1 0 0,0 0-1 0 0,0 1 0 0 0,-2 1 0 0 0,1 1 1 0 0,-2 1-1 0 0,0 0 0 0 0,-1 1 0 0 0,-1 1 0 0 0,0 1 1 0 0,17 29-1 0 0,-12-18 202 0 0,-8-13-37 0 0,-1 1 0 0 0,0 0-1 0 0,-2 0 1 0 0,0 1 0 0 0,7 22 0 0 0,-13-30-321 0 0,-1-1-1 0 0,0 0 1 0 0,-1 1 0 0 0,0-1-1 0 0,-1 1 1 0 0,0-1 0 0 0,0 1-1 0 0,-1 0 1 0 0,0-1 0 0 0,-1 0-1 0 0,0 1 1 0 0,-8 19 0 0 0,7-21-7504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7:16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3223 0 0,'0'0'372'0'0,"0"0"354"0"0,0 0 155 0 0,0 0 30 0 0,0 0-85 0 0,0 0-384 0 0,0 0-170 0 0,0 0-31 0 0,0 0-20 0 0,0 0-50 0 0,0 0-19 0 0,10-6 337 0 0,21-13 1254 0 0,-30 18-1583 0 0,18-7 841 0 0,-15 7-953 0 0,1 1 0 0 0,0 0 0 0 0,0 0 0 0 0,0 0 0 0 0,0 1 0 0 0,-1 0-1 0 0,1 0 1 0 0,0 0 0 0 0,0 0 0 0 0,-1 1 0 0 0,1 0 0 0 0,-1 0 0 0 0,7 3 0 0 0,5 5-24 0 0,-1 1 1 0 0,17 14 0 0 0,-26-20-10 0 0,9 9 1 0 0,-1 1 0 0 0,-1 0 0 0 0,-1 1 0 0 0,20 30 0 0 0,-16-21 22 0 0,3 5 69 0 0,-2 1 1 0 0,-1 1-1 0 0,-1 0 1 0 0,-2 1-1 0 0,11 43 1 0 0,30 176 591 0 0,-28-115-547 0 0,26 161 126 0 0,-36-108-121 0 0,-9-85-72 0 0,0 437 1705 0 0,9-26-1138 0 0,-5-169-524 0 0,-10-233-39 0 0,-3 178 342 0 0,0 290 29 0 0,9 12-253 0 0,-7-512-103 0 0,1 26 11 0 0,17 125-1 0 0,-7-160-96 0 0,8 63 28 0 0,-16 161 150 0 0,-7-34-27 0 0,1-34-46 0 0,0-84-103 0 0,-5 82 35 0 0,1 1 204 0 0,5-106-1 0 0,-3 443 644 0 0,5-492-753 0 0,20 142 0 0 0,-17-199-133 0 0,1 1 0 0 0,1 0 0 0 0,0-1 0 0 0,1 0 0 0 0,1 0 0 0 0,1-1 0 0 0,10 17 0 0 0,-5-6 285 0 0,0 2 0 0 0,-2 0-1 0 0,10 35 1 0 0,-9-23-104 0 0,6 18 325 0 0,-8-24-55 0 0,16 39 0 0 0,-22-63-426 0 0,1 0 0 0 0,0 0 1 0 0,0-1-1 0 0,1 1 0 0 0,0-1 0 0 0,1 0 0 0 0,0-1 0 0 0,0 1 0 0 0,1-2 1 0 0,0 1-1 0 0,0-1 0 0 0,1 0 0 0 0,12 7 0 0 0,67 35-41 0 0,-79-42-246 0 0,1 1 0 0 0,-1 0 0 0 0,-1 0 0 0 0,1 0 0 0 0,-1 1 1 0 0,-1 1-1 0 0,0-1 0 0 0,0 1 0 0 0,-1 0 0 0 0,8 16 0 0 0,-4-4-1945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7:20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4143 0 0,'0'0'191'0'0,"0"0"144"0"0,0 0 498 0 0,-2 1 214 0 0,-9 9 6641 0 0,8-6-8296 0 0,2-2 825 0 0,-1 14 414 0 0,2-12-510 0 0,1 0 0 0 0,-1 0 0 0 0,0 0 1 0 0,1 0-1 0 0,0-1 0 0 0,0 1 0 0 0,0 0 0 0 0,1 0 1 0 0,2 6-1 0 0,22 37 557 0 0,-23-42-646 0 0,1 2 5 0 0,1 0 1 0 0,0 0-1 0 0,11 12 1 0 0,-1-6 60 0 0,-10-12-80 0 0,0 0-1 0 0,21 11 274 0 0,1-2 0 0 0,44 12 0 0 0,-39-14-154 0 0,44 19 0 0 0,-54-18-98 0 0,36 8 1 0 0,-35-11-45 0 0,31 7 263 0 0,1-2 0 0 0,0-3 0 0 0,73 1 0 0 0,115 16 22 0 0,-180-12-150 0 0,-41-8-68 0 0,-1 0 0 0 0,26 1 0 0 0,31-5 27 0 0,-45-1-38 0 0,-1 1 0 0 0,37 5 0 0 0,-37 2-37 0 0,1 1 1 0 0,-1 1 0 0 0,0 2 0 0 0,59 31 0 0 0,-30-12-15 0 0,20 9 0 0 0,-70-33 8 0 0,-1-1 0 0 0,1 1 0 0 0,-1 1 0 0 0,0 0 0 0 0,-1 0 0 0 0,0 1 0 0 0,13 15 0 0 0,19 32 14 0 0,-3 2-1 0 0,39 80 0 0 0,-71-125 7 0 0,-2 1-1 0 0,0 0 1 0 0,4 25-1 0 0,4 15 45 0 0,31 67 60 0 0,-33-100-126 0 0,0-1 1 0 0,1-1-1 0 0,24 32 0 0 0,-25-40 3 0 0,0 1 0 0 0,1-2 0 0 0,0 0-1 0 0,1 0 1 0 0,15 10 0 0 0,-16-12-2 0 0,-1 2 1 0 0,0-1-1 0 0,0 2 0 0 0,-2-1 1 0 0,1 1-1 0 0,7 13 0 0 0,-6-10-4 0 0,-1 0 1 0 0,2-1-1 0 0,20 20 0 0 0,-19-23-3 0 0,1-1 0 0 0,0 0 0 0 0,0-1 0 0 0,21 9 0 0 0,61 20 0 0 0,-9-4 0 0 0,-18-8 64 0 0,-55-21-64 0 0,-1 0 0 0 0,1-2 0 0 0,16 3 0 0 0,12 2 0 0 0,144 49 311 0 0,-171-50-273 0 0,-1 1 0 0 0,1 0 0 0 0,-2 1 0 0 0,1 1 0 0 0,-1 0 1 0 0,14 14-1 0 0,22 16 38 0 0,-33-29-68 0 0,-8-4-7 0 0,1 0-1 0 0,0-1 0 0 0,0 0 1 0 0,0 0-1 0 0,15 5 0 0 0,5-2 70 0 0,57 11-1 0 0,-62-15 50 0 0,0 1 1 0 0,0 1-1 0 0,-1 1 1 0 0,38 17-1 0 0,-53-21-56 0 0,-2 0-62 0 0,9 12 95 0 0,-3-3-16 0 0,-8-9-78 0 0,0 0 0 0 0,-1 0-1 0 0,1 0 1 0 0,-1 0 0 0 0,0 0 0 0 0,1 0-1 0 0,-2 1 1 0 0,3 3 0 0 0,0 3-2 0 0,2 1-195 0 0,0 1 0 0 0,-1 0 0 0 0,0 1 0 0 0,-1-1 0 0 0,-1 1 0 0 0,0 0 0 0 0,2 22 0 0 0,-5-17-1309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7:2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547 1 3223 0 0,'0'0'452'0'0,"0"0"690"0"0,0 0 302 0 0,0 0 57 0 0,0 0-120 0 0,0 0-567 0 0,0 0-249 0 0,0 0-48 0 0,0 0-49 0 0,0 0-185 0 0,0 0-82 0 0,0 0-10 0 0,0 0-2 0 0,0 0 17 0 0,0 0 8 0 0,0 0 2 0 0,0 0 26 0 0,0 0 106 0 0,0 0 48 0 0,0 0 10 0 0,0 0-30 0 0,0 0-134 0 0,0 0-61 0 0,0 0-12 0 0,0 0 14 0 0,0 2 62 0 0,-1 3-86 0 0,0 0-1 0 0,0 0 1 0 0,-1 0 0 0 0,0 0-1 0 0,0-1 1 0 0,0 1-1 0 0,-1 0 1 0 0,-3 4 0 0 0,-16 35 1001 0 0,20-40-1106 0 0,-2 7-33 0 0,-1 0 32 0 0,-11 28 75 0 0,10-25-128 0 0,-3 5 10 0 0,7-16 10 0 0,-9 12 32 0 0,-20 28 305 0 0,30-41-292 0 0,0 1-21 0 0,-1-1 0 0 0,1 1 0 0 0,-1-1 0 0 0,0 1-1 0 0,0-1 1 0 0,1 0 0 0 0,-5 3 0 0 0,1 1 21 0 0,-12 16 125 0 0,-5 9-81 0 0,12-18-64 0 0,-25 37-25 0 0,5 2 100 0 0,-13 21 332 0 0,33-46-361 0 0,4-10-83 0 0,-58 147 181 0 0,43-106-110 0 0,-26 117-1 0 0,0 0 37 0 0,36-140-18 0 0,1 1-1 0 0,-8 64 1 0 0,15-76-85 0 0,2 0-1 0 0,1 1 1 0 0,0-1 0 0 0,2 0-1 0 0,6 29 1 0 0,-3-32-12 0 0,0-1 0 0 0,2-1 0 0 0,0 1 0 0 0,12 22 0 0 0,47 69 0 0 0,-51-86 0 0 0,4 5 30 0 0,-1 2 0 0 0,-2 0 0 0 0,0 1 0 0 0,-3 0 0 0 0,-1 1 0 0 0,-1 1 0 0 0,7 45 0 0 0,-12-50-27 0 0,1 0-1 0 0,2-1 0 0 0,0 0 1 0 0,17 33-1 0 0,-15-42 33 0 0,0-1-1 0 0,1 0 1 0 0,0-1-1 0 0,2 0 0 0 0,19 20 1 0 0,-30-36 19 0 0,-2-1-86 0 0,0-1-1 0 0,0 1 1 0 0,0 0-1 0 0,0-1 1 0 0,0 1-1 0 0,0 0 0 0 0,0 0 1 0 0,-1-1-1 0 0,1 1 1 0 0,0 0-1 0 0,0 0 1 0 0,-1 0-1 0 0,1 0 0 0 0,-1 0 1 0 0,1 0-1 0 0,-1 0 1 0 0,1 0-1 0 0,-1 1 1 0 0,1-1-1 0 0,-1 0 0 0 0,0 2 1 0 0,1 0-821 0 0,0 6-6443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7:28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3460 1839 0 0,'0'0'340'0'0,"0"0"755"0"0,0 7 1225 0 0,2-4 3967 0 0,-1-2-6211 0 0,1-1 1 0 0,0 0-1 0 0,0 0 0 0 0,0 0 1 0 0,0 0-1 0 0,0 0 1 0 0,0 0-1 0 0,0 0 1 0 0,0-1-1 0 0,0 1 1 0 0,-1-1-1 0 0,1 1 1 0 0,0-1-1 0 0,0 0 1 0 0,0 0-1 0 0,-1 0 0 0 0,1 0 1 0 0,0 0-1 0 0,-1 0 1 0 0,1 0-1 0 0,1-2 1 0 0,7-6 154 0 0,0 0 1 0 0,8-11-1 0 0,-12 12-130 0 0,96-123 756 0 0,-72 91-589 0 0,26-43 107 0 0,-49 70-274 0 0,0 0-1 0 0,-1 0 0 0 0,-1-1 0 0 0,8-25 0 0 0,-3 3 198 0 0,-6 24-191 0 0,-1-1 0 0 0,4-22 0 0 0,-1-2 109 0 0,1 0 1 0 0,24-68-1 0 0,2-3 192 0 0,-9 3 301 0 0,16-66-312 0 0,0 57 376 0 0,-31 91-580 0 0,1-1-123 0 0,1 1 0 0 0,2 0-1 0 0,19-28 1 0 0,54-60-33 0 0,6-10 30 0 0,-88 115-50 0 0,72-102 216 0 0,-62 92-207 0 0,0-1 1 0 0,1 2-1 0 0,1 0 0 0 0,18-13 0 0 0,110-99 38 0 0,-116 98-67 0 0,42-57 1 0 0,-47 55 36 0 0,54-55 1 0 0,-49 59-25 0 0,-1-1 0 0 0,-1-1 0 0 0,-1-1 0 0 0,-1-1 0 0 0,33-60 0 0 0,-25 32 87 0 0,33-68 85 0 0,-43 75-110 0 0,23-64 136 0 0,-32 81-97 0 0,20-38 0 0 0,0-1 19 0 0,-15 37-10 0 0,2 0 0 0 0,47-67 1 0 0,-59 92-85 0 0,17-25 48 0 0,2 2 1 0 0,1 0-1 0 0,2 2 0 0 0,40-36 0 0 0,-20 26-5 0 0,-24 18-22 0 0,2 2-1 0 0,49-32 0 0 0,-42 37-130 0 0,-12 7-6202 0 0,-8 4-891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7:30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14 946 3679 0 0,'0'0'284'0'0,"0"0"-69"0"0,-4 8 1220 0 0,2-3-1891 0 0,-3 2 5084 0 0,3-6-161 0 0,2-7-3577 0 0,2-3-728 0 0,0 1-1 0 0,1-1 1 0 0,0 1-1 0 0,0 0 1 0 0,7-10-1 0 0,26-39 274 0 0,-18 29-222 0 0,33-48 909 0 0,67-75-1 0 0,73-58 287 0 0,-120 142-1051 0 0,3 3 1 0 0,3 3-1 0 0,100-61 0 0 0,-148 105-592 0 0,1 1 0 0 0,41-16 0 0 0,-70 31-4860 0 0,-1 1-1793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7:35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7297 3679 0 0,'0'0'284'0'0,"0"0"4"0"0,0 0 711 0 0,0 0 326 0 0,0 0 69 0 0,0 0-141 0 0,0 0-641 0 0,0 0-277 0 0,0 0-58 0 0,0 0-26 0 0,0 0-63 0 0,0 0-27 0 0,0 0-8 0 0,2-1 1 0 0,12-9 249 0 0,0-2 0 0 0,0 1 0 0 0,-1-2 0 0 0,13-15-1 0 0,44-63 1209 0 0,-6 8-871 0 0,-33 47-581 0 0,49-60 97 0 0,-65 77-180 0 0,-11 15-39 0 0,0-1-1 0 0,0 0 0 0 0,0 0 1 0 0,-1 0-1 0 0,0 0 0 0 0,0 0 1 0 0,0-1-1 0 0,-1 0 0 0 0,4-10 1 0 0,-6 11 9 0 0,1 0 0 0 0,-1 0 1 0 0,0 1-1 0 0,0-1 0 0 0,-1 0 0 0 0,0 0 1 0 0,0 0-1 0 0,-2-8 0 0 0,1 5-43 0 0,0 1-1 0 0,1 0 1 0 0,-1-12-1 0 0,3-1-3 0 0,0 0-1 0 0,2-1 0 0 0,6-26 0 0 0,22-60 189 0 0,-7 31 69 0 0,-10 22-195 0 0,44-138 698 0 0,13-35 601 0 0,-67 201-973 0 0,3-51 0 0 0,-3 31-90 0 0,-1-16 169 0 0,-6-71-1 0 0,0 23-73 0 0,3 57-325 0 0,-3 0-1 0 0,-2 1 1 0 0,-14-69 0 0 0,19 121-66 0 0,-42-198 434 0 0,34 147-428 0 0,-3-99 1 0 0,11-112-8 0 0,-10 125-6 0 0,0 30 76 0 0,3 26-70 0 0,3 42 0 0 0,1-48 0 0 0,4 18 123 0 0,-15-123-1 0 0,7 158-32 0 0,-20-65 0 0 0,15 62-67 0 0,-24-69 28 0 0,-8-29 37 0 0,-19-147 74 0 0,55 227-125 0 0,3 0 0 0 0,2-1-1 0 0,4-66 1 0 0,2 87-37 0 0,19-206 0 0 0,12 38 0 0 0,-32 192 0 0 0,22-95 0 0 0,-19 90 0 0 0,1 0 0 0 0,0 1 0 0 0,1-1 0 0 0,14-20 0 0 0,47-79 0 0 0,42-42 0 0 0,-56 74 0 0 0,-18 25 0 0 0,-26 41 0 0 0,23-33 0 0 0,66-91 0 0 0,-41 52 0 0 0,-46 73 0 0 0,65-91 0 0 0,-58 84 0 0 0,1 0 0 0 0,30-26 0 0 0,78-58 0 0 0,-102 86 3 0 0,19-16 17 0 0,-1-2 1 0 0,47-54-1 0 0,-24 20 16 0 0,106-90 0 0 0,-163 154-36 0 0,129-96 0 0 0,-25 22 0 0 0,45-27 0 0 0,-28 22 0 0 0,-81 51 0 0 0,141-103 0 0 0,-149 113 147 0 0,1 1-1 0 0,71-29 1 0 0,-36 26 859 0 0,-45 18-2450 0 0,6-3-4476 0 0,-36 14-1778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23.436"/>
    </inkml:context>
    <inkml:brush xml:id="br0">
      <inkml:brushProperty name="width" value="0.1" units="cm"/>
      <inkml:brushProperty name="height" value="0.6" units="cm"/>
      <inkml:brushProperty name="color" value="#33CCFF"/>
      <inkml:brushProperty name="inkEffects" value="pencil"/>
    </inkml:brush>
  </inkml:definitions>
  <inkml:trace contextRef="#ctx0" brushRef="#br0">44 194 8751 179757 58300,'0'0'776'0'0,"0"0"-616"0"0,0 0-160 0 0,0 0 680 0 0,-2-1 112 0 0,-1 0 16 0 0,0-1 672 0 0,-1 0-224 0 0,0 0-192 0 0,1 0-272 0 0,1 1-104 0 0,1 0-136 0 0,0 1-48 0 0,1 0-56 0 0,-2 3-24 0 0,0 5-40 0 0,-2 3-48 0 0,0-1-208 0 0,1 0 0 0 0,1-2 0 0 0,0-2-128 0 0,1-2 64 0 0,1-2-64 0 0,0-1 0 0 0,0-1 0 0 0,1-1 0 0 0,5-3 0 0 0,5-6 0 0 0,2-4 0 0 0,2-2 0 0 0,1-4 64 0 0,1-2-64 0 0,-1 1 0 0 0,-4 4 0 0 0,-4 5 80 0 0,-3 4-80 0 0,-2 5 288 0 0,-3 6 216 0 0,-1 7 40 0 0,-2 6-256 0 0,-1 3 8 0 0,-2 0 0 0 0,0-1-104 0 0,-2 1 128 0 0,-1-1-88 0 0,2-2-136 0 0,0-5-96 0 0,3-3 0 0 0,1-3 0 0 0,1-3 0 0 0,3-3 0 0 0,3-5 0 0 0,3-7 0 0 0,2-5 0 0 0,1-4 0 0 0,-1-1 0 0 0,-2-1 0 0 0,-2 4 80 0 0,-4 3-80 0 0,-3 4 80 0 0,-1 3 0 0 0,-4 2 0 0 0,0 3 64 0 0,-1 2-80 0 0,0 0 0 0 0,0 2 0 0 0,-1 0 0 0 0,2 1 0 0 0,2 0-64 0 0,1 0 0 0 0,0-1 0 0 0,1 0 0 0 0,-2-2 0 0 0,0-1 0 0 0,-1-3 0 0 0,-1-3-1496 0 0,0-12-3624 0 0,2-2-12591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7:37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19 4607 0 0,'0'0'208'0'0,"0"-15"32"0"0,-1 12 7845 0 0,-1 3-3470 0 0,-6 9-2482 0 0,-5 14-3046 0 0,8-7 990 0 0,0 0 0 0 0,1 0-1 0 0,1 0 1 0 0,0 0 0 0 0,-1 26 0 0 0,4-1-52 0 0,4 44 1 0 0,28 158-26 0 0,-4-144 0 0 0,-2-11 0 0 0,-15-49-1162 0 0,-10-28-172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7:39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1267 1 3679 0 0,'0'0'284'0'0,"0"0"59"0"0,0 0 942 0 0,0 0 435 0 0,0 0 83 0 0,0 0-156 0 0,0 0-730 0 0,0 0-316 0 0,0 0-66 0 0,0 0-36 0 0,0 0-97 0 0,0 0-39 0 0,0 0-10 0 0,0 0-22 0 0,0 0-90 0 0,0 0-38 0 0,0 0-10 0 0,0 0-11 0 0,0 0-48 0 0,-3 8 78 0 0,-13 26 1106 0 0,-1-1-1 0 0,-38 55 0 0 0,33-64-1112 0 0,2-3-146 0 0,-91 115 149 0 0,78-97-171 0 0,-68 62 0 0 0,-47 23 18 0 0,58-50 142 0 0,30-26 281 0 0,-94 56 0 0 0,15-24 183 0 0,80-48-413 0 0,-54 24 112 0 0,11-7-479 0 0,85-41-1445 0 0,10-4-96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7:4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2457 2003 6911 0 0,'0'0'158'0'0,"0"0"22"0"0,0 0 10 0 0,0 0 46 0 0,0 0 186 0 0,0 0 83 0 0,0 0 20 0 0,-18 5 1699 0 0,17-5-2053 0 0,0 1 0 0 0,-1-1 0 0 0,1 0 0 0 0,0 0 0 0 0,0 0 0 0 0,0 0 0 0 0,-1-1-1 0 0,1 1 1 0 0,0 0 0 0 0,0 0 0 0 0,0-1 0 0 0,0 1 0 0 0,0-1 0 0 0,-1 1 0 0 0,1-1-1 0 0,0 1 1 0 0,0-1 0 0 0,-1-1 0 0 0,0 0 11 0 0,0 0 0 0 0,0 0 0 0 0,0 0 1 0 0,0 0-1 0 0,0-1 0 0 0,0 1 0 0 0,-1-4 0 0 0,-2-5 283 0 0,0-1 1 0 0,-6-20-1 0 0,10 26-125 0 0,-1 2-169 0 0,1-1 1 0 0,-1 1-1 0 0,1-1 0 0 0,-1 1 0 0 0,0 0 0 0 0,-1-1 1 0 0,1 1-1 0 0,-1 0 0 0 0,-4-4 0 0 0,-12-20 250 0 0,16 23-417 0 0,0 0 0 0 0,0 0-1 0 0,-1 0 1 0 0,0 0 0 0 0,0 1-1 0 0,-6-6 1 0 0,-2 1 93 0 0,0 1-1 0 0,-1 0 1 0 0,1 1 0 0 0,-2 0-1 0 0,1 1 1 0 0,-1 1 0 0 0,0 0-1 0 0,0 1 1 0 0,-1 0 0 0 0,1 1-1 0 0,-1 1 1 0 0,1 0 0 0 0,-30 1-1 0 0,14-1 66 0 0,0-1-1 0 0,-1-2 1 0 0,2-1 0 0 0,-31-11-1 0 0,28 8-110 0 0,4 1 30 0 0,9 3 76 0 0,0 0 0 0 0,0 1 0 0 0,0 0-1 0 0,-28 0 1 0 0,38 4-110 0 0,0 0 0 0 0,0 0 1 0 0,0-1-1 0 0,0 0 0 0 0,1 0 0 0 0,-1-1 0 0 0,0-1 0 0 0,1 1 1 0 0,-1-1-1 0 0,-13-7 0 0 0,-25-14 6 0 0,-39-27-12 0 0,26 18-18 0 0,30 15 3 0 0,-72-40 148 0 0,91 51-139 0 0,-1-1-1 0 0,1 0 0 0 0,1 0 1 0 0,0-1-1 0 0,0-1 0 0 0,-13-15 1 0 0,11 11 24 0 0,-1 1 0 0 0,-26-21 1 0 0,34 30-56 0 0,-23-16 44 0 0,-1 1 1 0 0,-37-18-1 0 0,54 30-24 0 0,-1 0 0 0 0,2-1 0 0 0,-1 0 0 0 0,-19-20 0 0 0,-36-46 96 0 0,55 58-120 0 0,-14-24 0 0 0,0 0 0 0 0,7 11 77 0 0,2-1 1 0 0,-16-33-1 0 0,21 30-30 0 0,-4-7-14 0 0,-106-155 538 0 0,7 43-357 0 0,72 99 18 0 0,-43-69-1 0 0,51 75-115 0 0,-1 2-1 0 0,-75-71 1 0 0,100 105-77 0 0,-1 0 0 0 0,0 1 0 0 0,0 1 1 0 0,-1 0-1 0 0,-15-7 0 0 0,20 12-2551 0 0,-1 0 0 0 0,-17-4 0 0 0,8 4-5766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7:4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137 696 6591 0 0,'0'0'299'0'0,"0"0"-4"0"0,-1 1-189 0 0,-3 3 4 0 0,3-2-92 0 0,-2 2 3557 0 0,4-6 2753 0 0,2-5-887 0 0,-2 1-7365 0 0,2-19 2546 0 0,-1 0 1 0 0,-2 1-1 0 0,0-1 0 0 0,-1 0 0 0 0,-2 0 1 0 0,-10-42-1 0 0,-5 0 20 0 0,-32-74 0 0 0,43 119-544 0 0,1-1 0 0 0,1 0 0 0 0,-4-47 0 0 0,6 39-1407 0 0,-11-45-1 0 0,10 64-368 0 0,-1 2-377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7:4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14 183 10159 0 0,'0'0'231'0'0,"0"0"29"0"0,0 0 19 0 0,-1 0-30 0 0,-5-2-158 0 0,1 1 6 0 0,3 1 352 0 0,2 0 155 0 0,0 0 32 0 0,0 0-8 0 0,0 0-50 0 0,0 0-24 0 0,0 0-2 0 0,0 0-10 0 0,0 0-45 0 0,0 0-17 0 0,0 0-7 0 0,0 0-38 0 0,0 0-158 0 0,16-10 321 0 0,13-6 141 0 0,1 2 1 0 0,42-15-1 0 0,4 0 253 0 0,68-25 152 0 0,-66 32-834 0 0,-69 20-292 0 0,0 1 0 0 0,1 0 0 0 0,-1 0 0 0 0,0 1 0 0 0,1 0 0 0 0,14 2 0 0 0,0 3 162 0 0,-21-4-526 0 0,-1-1-1 0 0,0 1 1 0 0,1-1 0 0 0,-1 0-1 0 0,1 1 1 0 0,-1-1-1 0 0,0 0 1 0 0,1-1 0 0 0,2 1-1 0 0,5-2-1413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7:5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10655 0 0,'0'0'488'0'0,"0"0"-12"0"0,0 0-214 0 0,0 0 231 0 0,0 0 136 0 0,10-2 1285 0 0,1-4-1455 0 0,1 2-1 0 0,0 0 1 0 0,0 0 0 0 0,0 1 0 0 0,0 1 0 0 0,0 0 0 0 0,18 0 0 0 0,92 5 1019 0 0,-85 0-607 0 0,60-4-1 0 0,11-12 449 0 0,15-2-343 0 0,-31 7-420 0 0,85-4 817 0 0,-117 15-1385 0 0,-57-2 38 0 0,-1-1-15 0 0,-1 1 1 0 0,0-1-1 0 0,0 0 1 0 0,0 0-1 0 0,1 0 1 0 0,-1 0-1 0 0,0 0 1 0 0,0 0-1 0 0,1 0 1 0 0,-1 0 0 0 0,0-1-1 0 0,0 1 1 0 0,1 0-1 0 0,0-1 1 0 0,35-5 153 0 0,-30 5-188 0 0,2 0-328 0 0,1 0 0 0 0,-1 0 0 0 0,0 1 0 0 0,1 1 0 0 0,-1-1 0 0 0,0 1 1 0 0,1 1-1 0 0,14 4 0 0 0,-10-1-940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41:22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968 8 6191 0 0,'0'0'282'0'0,"0"0"-8"0"0,0 0-98 0 0,0 0 240 0 0,0 0 120 0 0,2-6 264 0 0,-3 4 7404 0 0,-13 9-8065 0 0,0 1 0 0 0,1 0 0 0 0,1 0 0 0 0,0 1 0 0 0,0 1 0 0 0,0 0 0 0 0,1 1 0 0 0,1 0-1 0 0,0 1 1 0 0,-9 12 0 0 0,10-9-53 0 0,1 0 0 0 0,0 0 0 0 0,-11 32 0 0 0,4-10-2 0 0,-11 38 122 0 0,-1 2 30 0 0,9-31-128 0 0,3 0 1 0 0,2 1 0 0 0,-10 71-1 0 0,18-80-108 0 0,3-23 0 0 0,0 1 0 0 0,-5 16 0 0 0,-7 37 18 0 0,5-17 28 0 0,-53 293 594 0 0,60-307-640 0 0,2 47 0 0 0,2-24 0 0 0,4 51 0 0 0,-4-79 0 0 0,-1 39-1 0 0,0 7 13 0 0,2 232 119 0 0,-3-62-121 0 0,0-71 76 0 0,-2-142-83 0 0,-3 1-1 0 0,-15 65 1 0 0,-3-22 377 0 0,-44 99 1 0 0,46-127 40 0 0,13-30-431 0 0,-1 0 0 0 0,-19 34 0 0 0,-13 1 938 0 0,-78 89 1 0 0,102-127-1000 0 0,-89 97 7 0 0,65-73 128 0 0,38-39-230 0 0,0-1 0 0 0,0 0 1 0 0,0 0-1 0 0,-1 0 0 0 0,1-1 0 0 0,-1 1 0 0 0,0-1 0 0 0,0 1 0 0 0,-7 2 0 0 0,0-2-1575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41:2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1323 4143 0 0,'0'0'319'0'0,"0"0"-50"0"0,0 0 574 0 0,0 0 276 0 0,0 0 53 0 0,0 0-75 0 0,0 0-357 0 0,0 0-159 0 0,1-2-33 0 0,3-9-203 0 0,0 0 1 0 0,0 0-1 0 0,1 1 0 0 0,1-1 0 0 0,0 1 0 0 0,10-12 0 0 0,74-97 1070 0 0,66-76 704 0 0,-131 168-1740 0 0,0 2-1 0 0,2 1 0 0 0,1 1 0 0 0,60-38 1 0 0,-16 20 179 0 0,83-32 1 0 0,-8 6-393 0 0,-84 36-100 0 0,2 2 0 0 0,82-23 0 0 0,-8 22 54 0 0,-2 0 19 0 0,-104 19-90 0 0,0 0 1 0 0,-1-2 0 0 0,33-19 0 0 0,86-57 328 0 0,-129 75-281 0 0,224-119 775 0 0,-170 101-740 0 0,-53 23-885 0 0,1-1-1 0 0,-2-1 1 0 0,30-19 0 0 0,-35 17-838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41:25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27 213 8063 0 0,'0'0'366'0'0,"-7"-14"140"0"0,4 9-59 0 0,0-1 0 0 0,1 1 0 0 0,-1-1-1 0 0,1 0 1 0 0,1 0 0 0 0,-1 0-1 0 0,1 0 1 0 0,-1-12 0 0 0,1-5 1145 0 0,3-24-1 0 0,-1 8-347 0 0,-1 37-856 0 0,0 2-49 0 0,3-3 445 0 0,6-9 97 0 0,-8 10-844 0 0,14-1 92 0 0,-5 2-108 0 0,1-1 1 0 0,-1 2 0 0 0,1-1 0 0 0,-1 2 0 0 0,1-1-1 0 0,18 4 1 0 0,-4 0 34 0 0,-6 0-37 0 0,0 1 0 0 0,0 0 1 0 0,-1 1-1 0 0,0 1 1 0 0,0 1-1 0 0,24 15 1 0 0,-32-17 42 0 0,-1 0 1 0 0,0 1 0 0 0,0 0 0 0 0,0 1 0 0 0,-1 0 0 0 0,-1 0 0 0 0,14 17 0 0 0,-1 6 156 0 0,18 36 1 0 0,-16-28-154 0 0,75 146 8 0 0,-3 52 506 0 0,-89-224-556 0 0,6 23 40 0 0,10 61 0 0 0,-5-20-36 0 0,7 17 68 0 0,41 104 0 0 0,-47-145-89 0 0,-10-30 22 0 0,9 22-1 0 0,1-5-16 0 0,17 34 40 0 0,-21-46 19 0 0,12 36 0 0 0,3 9 75 0 0,-2-2 13 0 0,-7-16-70 0 0,-14-43-86 0 0,14 38 142 0 0,2-1 0 0 0,52 86-1 0 0,-66-124-100 0 0,0-1-1 0 0,1 0 0 0 0,12 11 1 0 0,-15-16-22 0 0,1 0 0 0 0,0-1 0 0 0,-1 0 0 0 0,1 0 0 0 0,1-1 0 0 0,-1 1 0 0 0,10 3 0 0 0,1-1-574 0 0,2 1 1016 0 0,24 6 1 0 0,-34-11-2226 0 0,0-1 0 0 0,0 0 0 0 0,9 0 0 0 0,-1-1-5583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2:2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10 171 1839 0 0,'0'0'83'0'0,"0"0"230"0"0,0 0 927 0 0,0 0 404 0 0,0 0 79 0 0,0 0-134 0 0,0 0-634 0 0,0 0-276 0 0,-6-5 1519 0 0,6 4-2152 0 0,-1 0 1 0 0,1-1-1 0 0,-1 1 0 0 0,1 0 0 0 0,-1-1 0 0 0,1 1 0 0 0,0-1 0 0 0,0 1 0 0 0,0 0 0 0 0,0-1 1 0 0,0 1-1 0 0,0-1 0 0 0,0 1 0 0 0,0 0 0 0 0,0-1 0 0 0,1 1 0 0 0,-1 0 0 0 0,1-1 0 0 0,0-1 1 0 0,1 0 40 0 0,-1 0 1 0 0,1 1 0 0 0,0-1-1 0 0,0 1 1 0 0,0-1 0 0 0,0 1 0 0 0,0 0-1 0 0,5-3 1 0 0,-1 0 87 0 0,1 1 0 0 0,0 0 0 0 0,0 0 0 0 0,0 0-1 0 0,1 1 1 0 0,11-3 0 0 0,-13 5-70 0 0,0 0 0 0 0,-1 0 0 0 0,1 1-1 0 0,0 0 1 0 0,0 0 0 0 0,0 0 0 0 0,6 2-1 0 0,42 11 823 0 0,-38-9-717 0 0,24 5-1 0 0,-11-7-74 0 0,-1-1 0 0 0,33-4-1 0 0,-31 1 81 0 0,51 4 0 0 0,-57 0-108 0 0,58 5 359 0 0,-70-7-411 0 0,-1-1 0 0 0,0 0 1 0 0,0-1-1 0 0,0 0 1 0 0,16-5-1 0 0,34-18 145 0 0,-43 16-52 0 0,0 2 1 0 0,29-9-1 0 0,-9 4 12 0 0,-32 10-201 0 0,26-13-791 0 0,-19 7-3815 0 0,-1 0-1553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27.819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179 48 2759 203462 55086,'1'-1'272'0'0,"1"-1"1744"0"0,0-1 368 0 0,-1 1 80 0 0,0 0 1448 0 0,-4 1-2672 0 0,-5 7 1624 0 0,-7 5-2192 0 0,-7 9-88 0 0,-2 5-440 0 0,2 0-72 0 0,5-4 0 0 0,5-6 0 0 0,8-3 0 0 0,8-3 0 0 0,7-4 24 0 0,5-3 0 0 0,5-4 0 0 0,1-3-32 0 0,-1-1-64 0 0,-4 1 0 0 0,-4 0 0 0 0,-4 1 64 0 0,-3 2-64 0 0,-3 0 0 0 0,-2 1 0 0 0,-2 5 0 0 0,-1 2 64 0 0,-3 1-64 0 0,0 1 0 0 0,0 0 72 0 0,0-2-72 0 0,-1-1 136 0 0,2-1-40 0 0,0-1-32 0 0,2-3 16 0 0,1-6 0 0 0,5-7-80 0 0,4-8 64 0 0,1-2-64 0 0,1 0 0 0 0,-1 2 0 0 0,-1 3 0 0 0,-2 1 64 0 0,-3 3 184 0 0,-2 3-48 0 0,-4 4 440 0 0,-6 6-192 0 0,-6 6-144 0 0,-3 3-304 0 0,0 2 96 0 0,-2 1-32 0 0,-1 2-64 0 0,0 1 88 0 0,2 0-88 0 0,4-3 80 0 0,5-3 16 0 0,4-3 40 0 0,3-2-72 0 0,2-2-64 0 0,2-1 0 0 0,2-4 64 0 0,4-3-64 0 0,4-5 64 0 0,3-3-64 0 0,1-2 0 0 0,0-2 0 0 0,0 0 72 0 0,-2 3-72 0 0,-4 4 80 0 0,-3 5 40 0 0,-3 2 64 0 0,-2 4 56 0 0,-4 2 88 0 0,-5 2-160 0 0,-2 3-96 0 0,-5 3 24 0 0,-3 4-32 0 0,-3 2-64 0 0,1 2 0 0 0,3 0 0 0 0,3-2 0 0 0,2-1 0 0 0,4-2 0 0 0,3-2 0 0 0,2-3-136 0 0,3-1-792 0 0,3 2-1152 0 0,5 1-10736 0 0,1-1 3953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2:2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4775 0 0,'0'0'216'0'0,"0"0"83"0"0,0 0 220 0 0,0 0 90 0 0,0 0 20 0 0,0 0-27 0 0,0 0-129 0 0,0 0-52 0 0,0 0-6 0 0,0 0-43 0 0,0 0-159 0 0,0 0-70 0 0,0 0-14 0 0,0 0 7 0 0,2 0 34 0 0,22 1 62 0 0,-1 1 0 0 0,1 2 0 0 0,0 0 0 0 0,-1 1 0 0 0,0 2 1 0 0,0 0-1 0 0,35 17 0 0 0,72 29 368 0 0,83 39-157 0 0,-177-73-358 0 0,-1 1 0 0 0,0 2 1 0 0,-2 1-1 0 0,0 2 0 0 0,-2 2 1 0 0,40 42-1 0 0,-46-38-13 0 0,-1 2-1 0 0,-2 1 1 0 0,28 56 0 0 0,-11-19 150 0 0,-36-66-221 0 0,1 1 0 0 0,-1-1-1 0 0,1 1 1 0 0,0-1 0 0 0,0 0-1 0 0,1 0 1 0 0,-1-1 0 0 0,1 1-1 0 0,9 5 1 0 0,-5-6-128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2:2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1839 0 0,'0'0'303'0'0,"0"0"598"0"0,0 0 261 0 0,0 0 48 0 0,0 0-90 0 0,0 0-405 0 0,-3-3-183 0 0,3 3-433 0 0,0 0 0 0 0,0 0 0 0 0,0 0 0 0 0,0 0 1 0 0,0 0-1 0 0,0 0 0 0 0,0 0 0 0 0,0 0 0 0 0,0 0 0 0 0,0 0 0 0 0,0 0 1 0 0,0 1-1 0 0,0-1 0 0 0,0 0 0 0 0,0 0 0 0 0,0 0 0 0 0,0 0 1 0 0,0 0-1 0 0,0 0 0 0 0,0 0 0 0 0,-1 0 0 0 0,1 0 0 0 0,0 0 0 0 0,0 0 1 0 0,0 0-1 0 0,0 0 0 0 0,0 0 0 0 0,0 0 0 0 0,0 0 0 0 0,0 0 0 0 0,0 0 1 0 0,0 0-1 0 0,0 0 0 0 0,0 0 0 0 0,0 0 0 0 0,0-1 0 0 0,0 1 1 0 0,0 0-1 0 0,7 21 367 0 0,-1 1 0 0 0,-1-1 1 0 0,-1 1-1 0 0,2 32 1 0 0,-4 94 368 0 0,3 18-614 0 0,-5-156-258 0 0,2-1 0 0 0,-1 1 1 0 0,1 0-1 0 0,1-1 0 0 0,0 1 1 0 0,0-1-1 0 0,1 0 0 0 0,0 0 1 0 0,0 0-1 0 0,1-1 0 0 0,6 9 1 0 0,5 0-266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2:2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29 109 4775 0 0,'0'0'216'0'0,"-1"1"-10"0"0,-1-1-33 0 0,-1 1 1 0 0,1 0 0 0 0,0-1-1 0 0,-1 0 1 0 0,1 1 0 0 0,-1-1-1 0 0,-3 0 1 0 0,3 0 111 0 0,1 0 278 0 0,2 0-23 0 0,0 0-11 0 0,0 0-1 0 0,0 0-8 0 0,0 0-34 0 0,0 0-20 0 0,0 0-2 0 0,0 0-29 0 0,0 0-123 0 0,0 0-51 0 0,0 0-6 0 0,3-2-20 0 0,27-17 104 0 0,-8 4-87 0 0,1 1 0 0 0,27-12-1 0 0,-39 21-181 0 0,0 0 17 0 0,1 0 0 0 0,0 0 0 0 0,0 1 0 0 0,0 1 0 0 0,0 0 0 0 0,1 0 0 0 0,22-1 0 0 0,14 7 91 0 0,55 8 0 0 0,32 3-14 0 0,88-26 81 0 0,-218 11-237 0 0,23-1 37 0 0,0 0 0 0 0,0 2 0 0 0,0 2 0 0 0,0 0 0 0 0,-1 2 0 0 0,32 7 0 0 0,-37-4-35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2:2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4143 0 0,'0'0'191'0'0,"-1"-5"-76"0"0,1 2 2291 0 0,1 4 4794 0 0,116 104-6039 0 0,-69-64-906 0 0,-3 2-191 0 0,73 88 0 0 0,-86-95-10 0 0,62 52 0 0 0,-35-34 41 0 0,-3-5-37 0 0,20 18-52 0 0,-76-67-6 0 0,74 75-124 0 0,-59-61 178 0 0,1-1 0 0 0,1-1 0 0 0,20 12 0 0 0,-5-5 90 0 0,0 2 0 0 0,-2 2 1 0 0,-1 0-1 0 0,0 2 0 0 0,28 32 0 0 0,-49-47-87 0 0,2-2 1 0 0,0 1-1 0 0,11 7 0 0 0,2-2-4714 0 0,-8-7-667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2:3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7999 0 0,'0'0'366'0'0,"0"0"-5"0"0,0 0-161 0 0,0 0 173 0 0,0 0 106 0 0,0 0 22 0 0,0 0-17 0 0,2 1-82 0 0,51 10 1609 0 0,-11-2-956 0 0,8 3-501 0 0,1-2-1 0 0,72 4 0 0 0,-93-12-305 0 0,0-2-1 0 0,0-2 0 0 0,-1 0 1 0 0,1-2-1 0 0,47-13 0 0 0,-29 1-235 0 0,-34 10-18 0 0,0 1 0 0 0,1 1 0 0 0,-1 0 0 0 0,1 1 0 0 0,25-2 0 0 0,-34 5-265 0 0,1 1-1 0 0,0 0 0 0 0,0 0 0 0 0,11 4 1 0 0,-6 0-947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8:3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4607 0 0,'0'0'208'0'0,"2"-14"32"0"0,1 8 200 0 0,-1-1 0 0 0,2 1 0 0 0,-1 0 0 0 0,1 0 0 0 0,0 0 0 0 0,0 0 0 0 0,1 0 0 0 0,-1 1 0 0 0,1 0-1 0 0,1 0 1 0 0,-1 0 0 0 0,1 1 0 0 0,6-4 0 0 0,-9 6-396 0 0,-1 1-1 0 0,1 0 1 0 0,-1 0 0 0 0,1 0-1 0 0,0 0 1 0 0,-1 1 0 0 0,1-1-1 0 0,0 1 1 0 0,0-1 0 0 0,-1 1-1 0 0,1 0 1 0 0,0 0 0 0 0,0 0-1 0 0,3 1 1 0 0,4 1 149 0 0,0 1 0 0 0,16 6 0 0 0,-18-6-108 0 0,0 0 1 0 0,1-1-1 0 0,11 3 0 0 0,242 17 787 0 0,-229-20-506 0 0,0 1 1 0 0,-1 2 0 0 0,40 10-1 0 0,-59-12-238 0 0,-11-2-8 0 0,1-1-34 0 0,2 2-62 0 0,-2-1-15 0 0,-1 0 1 0 0,1-1-1 0 0,-1 1 1 0 0,1-1-1 0 0,-1 1 1 0 0,1-1-1 0 0,-1 0 1 0 0,1 0-1 0 0,-1 0 1 0 0,1 0 0 0 0,-1-1-1 0 0,1 1 1 0 0,-1-1-1 0 0,1 1 1 0 0,-1-1-1 0 0,1 0 1 0 0,-1 0-1 0 0,3-1 1 0 0,-1 0-200 0 0,0 0 0 0 0,0-1 1 0 0,0 1-1 0 0,0-1 0 0 0,4-3 0 0 0,4-6-1162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8:3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39 142 2759 0 0,'0'0'126'0'0,"-8"-3"20"0"0,4 2 686 0 0,1 1-1 0 0,0 0 1 0 0,0 0-1 0 0,-1 1 1 0 0,1-1-1 0 0,-5 1 0 0 0,6 0 1306 0 0,3-1-272 0 0,15-5-47 0 0,16-5-1707 0 0,41-20 0 0 0,-56 22-107 0 0,118-51 40 0 0,-117 53-40 0 0,0 0 1 0 0,0 2-1 0 0,0 0 0 0 0,0 0 1 0 0,34 0-1 0 0,-42 4 61 0 0,0 1-1 0 0,0 1 1 0 0,0-1-1 0 0,0 2 1 0 0,18 6-1 0 0,48 24 577 0 0,-36-14-461 0 0,-23-11-55 0 0,-10-4-44 0 0,1-1 0 0 0,-1 1-1 0 0,16 3 1 0 0,-1-3 112 0 0,-10-1-59 0 0,1 0 0 0 0,0-1 0 0 0,21 0-1 0 0,-30-2-112 0 0,0 0 0 0 0,1-1 0 0 0,-1 1 0 0 0,0-1 0 0 0,0 0 0 0 0,0-1 0 0 0,0 1 0 0 0,0-1 0 0 0,0 0 0 0 0,0 1 0 0 0,0-2 0 0 0,0 1 0 0 0,-1 0 0 0 0,1-1 0 0 0,2-3 0 0 0,20-23-195 0 0,-11 8-4520 0 0,-5 6-814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8:4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19 5527 0 0,'0'0'250'0'0,"0"0"-2"0"0,-14-7 744 0 0,-20 0 1595 0 0,9 3-224 0 0,24 3-1979 0 0,1 1 0 0 0,0 0-16 0 0,0 0-65 0 0,0 0-23 0 0,0 0-7 0 0,0 0-9 0 0,0 0-34 0 0,0 0-20 0 0,0 0-2 0 0,0 0-13 0 0,0 0-55 0 0,0 0-20 0 0,0 0-7 0 0,0 0-9 0 0,0 0-32 0 0,0 0-2 0 0,0 0 16 0 0,0 0-11 0 0,0 0-10 0 0,0 0-1 0 0,0 0 8 0 0,0 0 34 0 0,1 1-75 0 0,1 0 0 0 0,-1 0 1 0 0,1 0-1 0 0,-1 0 1 0 0,0 0-1 0 0,1 0 1 0 0,-1 1-1 0 0,0-1 0 0 0,2 2 1 0 0,-1 0 23 0 0,44 53 855 0 0,-32-38-790 0 0,0-1 0 0 0,0-1 1 0 0,2 0-1 0 0,0-1 1 0 0,22 16-1 0 0,147 109-67 0 0,-144-102 11 0 0,-1 1 0 0 0,66 86 0 0 0,-84-95-8 0 0,1-1 0 0 0,2-1 0 0 0,1-1 0 0 0,1-1 0 0 0,48 36 0 0 0,-58-49 36 0 0,0 0-1 0 0,-1 1 0 0 0,0 1 1 0 0,-1 1-1 0 0,-1 0 1 0 0,14 22-1 0 0,-10-11 79 0 0,-2 0 0 0 0,0 2 0 0 0,16 44 0 0 0,-28-61-119 0 0,0 0-1 0 0,0 1 1 0 0,-2 0-1 0 0,3 22 1 0 0,-3 2-5704 0 0,-2-25-635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8:4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36 815 3223 0 0,'0'0'384'0'0,"0"0"403"0"0,0 0 174 0 0,0 0 37 0 0,0 0-74 0 0,0 0-347 0 0,0 0-156 0 0,0 0-33 0 0,0 0-16 0 0,0 0-52 0 0,0 0-28 0 0,0 0-4 0 0,0 0 12 0 0,0 0 51 0 0,0 0 22 0 0,0 0 3 0 0,-5-8 394 0 0,2 3-575 0 0,1 0 1 0 0,0 0-1 0 0,0 0 0 0 0,0 0 1 0 0,0-1-1 0 0,0-10 1 0 0,-2-36 339 0 0,3 29-302 0 0,0-117 1682 0 0,2 70-1048 0 0,0-60 347 0 0,0-90-553 0 0,-1 187-660 0 0,0 23-149 0 0,0 0-1 0 0,0 0 1 0 0,-1 0 0 0 0,0 1-1 0 0,-1-1 1 0 0,-3-14 0 0 0,1 15-506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21 1375 0 0,'0'0'314'0'0,"0"0"778"0"0,0 0 341 0 0,0 0 67 0 0,0 0-88 0 0,0 0-440 0 0,0 0-195 0 0,0 0-38 0 0,0 0 4 0 0,0 0 55 0 0,0 0 30 0 0,0 0 4 0 0,0 0 8 0 0,0 0 35 0 0,0 0 18 0 0,0 0 3 0 0,0 0-20 0 0,0 0-82 0 0,0 0-33 0 0,0 0-8 0 0,0 0-35 0 0,0 0-145 0 0,0 0-58 0 0,0 0-17 0 0,5-5 158 0 0,-5 3 4903 0 0,-1 1-5482 0 0,0 0 1 0 0,0 0-1 0 0,1 0 1 0 0,-1 0-1 0 0,0 0 0 0 0,0 0 1 0 0,0 0-1 0 0,0 0 1 0 0,0 1-1 0 0,-1-1 1 0 0,1 0-1 0 0,0 1 1 0 0,0-1-1 0 0,0 1 1 0 0,0 0-1 0 0,-1-1 0 0 0,1 1 1 0 0,-2-1-1 0 0,0 1-1 0 0,0 1-1 0 0,0-1 1 0 0,0 0-1 0 0,0 1 1 0 0,0 0-1 0 0,0-1 0 0 0,1 1 1 0 0,-4 2-1 0 0,-15 8 76 0 0,20-11-92 0 0,0 1 7 0 0,-9 12-36 0 0,1 0-1 0 0,1 0 0 0 0,0 1 0 0 0,1 0 0 0 0,1 0 0 0 0,0 1 1 0 0,1 0-1 0 0,-4 18 0 0 0,3 5-29 0 0,6-12 0 0 0,0-23 16 0 0,2 14 32 0 0,0-13-48 0 0,7 17 0 0 0,-5-12 0 0 0,44 65 0 0 0,-31-48 53 0 0,-15-21-37 0 0,-1-4-9 0 0,0 1 0 0 0,-1-1 0 0 0,1 0 0 0 0,1 0 0 0 0,-1 1 0 0 0,0-1 0 0 0,0 0 0 0 0,0 0 0 0 0,0 0 0 0 0,1 0 0 0 0,-1 0 0 0 0,1-1 0 0 0,-1 1 0 0 0,0 0 0 0 0,3 0 0 0 0,0 2-1 0 0,1-1 0 0 0,-1 0 0 0 0,1 0-1 0 0,-1 0 1 0 0,1 0 0 0 0,0-1 0 0 0,0 0-1 0 0,0 0 1 0 0,0 0 0 0 0,0-1 0 0 0,0 1-1 0 0,8-2 1 0 0,-9 1 3 0 0,12 2 35 0 0,20-2-33 0 0,-23 3-12 0 0,-3-4 38 0 0,-6 0-20 0 0,4-2 5 0 0,1-1 20 0 0,1 1-20 0 0,-2 1 20 0 0,1 0-31 0 0,2-1 8 0 0,-9 4-8 0 0,1-1 1 0 0,16-7 10 0 0,-2 0 42 0 0,14-11 80 0 0,-28 17-115 0 0,11-8 59 0 0,-8 5-77 0 0,-1-1 0 0 0,-3 2 31 0 0,2-1-19 0 0,0 1 34 0 0,-1 2-57 0 0,7-17 219 0 0,-7 12-155 0 0,-2 3-11 0 0,4-7-12 0 0,-4 9-21 0 0,3-20-6 0 0,0-15 50 0 0,-3 28-64 0 0,-1-38 64 0 0,1 35-66 0 0,-1 10-1 0 0,-8-20 61 0 0,8 18-43 0 0,-1-1 16 0 0,0 0 1 0 0,-1-1-1 0 0,1 1 0 0 0,-5-8 0 0 0,-7-4 61 0 0,-27-27 0 0 0,30 33-92 0 0,6 8 0 0 0,-24-15 0 0 0,-7 1 0 0 0,22 15 0 0 0,0 1 0 0 0,0 1 0 0 0,-15 3 0 0 0,-10 0 0 0 0,22-3-131 0 0,0 0-416 0 0,1-1 1 0 0,-1 0-1 0 0,-16-2 1 0 0,21 0-345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52.378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26 26 6911 222182 43918,'0'0'744'0'0,"0"0"-744"0"0,0 0-224 0 0,0 0 344 0 0,0 0 144 0 0,0 0 480 0 0,0 0-584 0 0,2-1 328 0 0,1-3-360 0 0,1 1-24 0 0,2-2-8 0 0,-1 1 0 0 0,-1 0-8 0 0,-1 2 72 0 0,-2 0-16 0 0,0 1-16 0 0,0 1 192 0 0,-4 5 280 0 0,-3 8-112 0 0,-3 5-176 0 0,-2 2-96 0 0,1-3-144 0 0,3-3-72 0 0,2-5 64 0 0,2-4-64 0 0,2-3 64 0 0,0-1-64 0 0,1-1 0 0 0,5-2 96 0 0,3 0-32 0 0,2-2-64 0 0,-1 1 96 0 0,0-1-32 0 0,-2 1-64 0 0,-1 0 0 0 0,-3 1 0 0 0,-1 1 0 0 0,-1 0-64 0 0,-1 1 64 0 0,-1 0 0 0 0,1 0 0 0 0,-1 3 0 0 0,-1 3 0 0 0,1 0 0 0 0,-1 0 0 0 0,1-2 0 0 0,0-1 0 0 0,1-1 0 0 0,0-1 0 0 0,0-1 72 0 0,0 0-72 0 0,0 0 64 0 0,2 0-64 0 0,1 1 0 0 0,-1 0 0 0 0,0 0 0 0 0,0-1 0 0 0,1 1 0 0 0,0 1 0 0 0,0-1 0 0 0,-1 0-72 0 0,1 1 8 0 0,0-1 64 0 0,-1 1 0 0 0,2 0 0 0 0,0 1 0 0 0,1 0 0 0 0,0-1 0 0 0,2 1 0 0 0,-1-1 64 0 0,1-1 24 0 0,4-1 24 0 0,2-2 40 0 0,0-1-80 0 0,-1 1 8 0 0,-3-1-80 0 0,-3 1 80 0 0,-2 1-80 0 0,-3 0-112 0 0,0 1 24 0 0,-2 0-480 0 0,1 0-592 0 0,-1 0-1920 0 0,1 0-504 0 0,-1 0-1015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28.603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145 0 10135 196260 57825,'0'0'896'0'0,"0"2"-712"0"0,-4 1-184 0 0,-2 4 832 0 0,-5 5 1128 0 0,-4 5-176 0 0,-2 2-1048 0 0,0 0 0 0 0,0 2 344 0 0,0-2-792 0 0,2 0 408 0 0,3-3-544 0 0,4-5-8 0 0,3-4 0 0 0,6-2-144 0 0,6-3 96 0 0,5-2-32 0 0,3-2 0 0 0,5-5 32 0 0,2-2-96 0 0,1-2 96 0 0,1-2-96 0 0,-2 0 0 0 0,-3 1 0 0 0,-3 1 64 0 0,-4 4-64 0 0,-5 2 96 0 0,-3 3-32 0 0,-3 2 0 0 0,-4 6 216 0 0,-4 4 0 0 0,-2 3 0 0 0,-3 1 0 0 0,0 1 24 0 0,-2 2 320 0 0,-1 0-312 0 0,0 0-128 0 0,2-2-24 0 0,2-2-8 0 0,2-3 0 0 0,4-3-88 0 0,2-3-64 0 0,1-2 96 0 0,2-2-96 0 0,0 0 0 0 0,0-1 0 0 0,1 1 0 0 0,1-1 64 0 0,2 0-64 0 0,3 0 0 0 0,1 0 0 0 0,1-1 0 0 0,1 0 0 0 0,-1 1 0 0 0,0 1 0 0 0,0-1 0 0 0,-1 2 0 0 0,-1 2 0 0 0,0 1-64 0 0,-1 2 64 0 0,-2 4 0 0 0,-2 3 0 0 0,-1 1 0 0 0,-2 2 0 0 0,-1-3 0 0 0,-1-3 0 0 0,2-3 0 0 0,-1-3 0 0 0,1-2 0 0 0,1-1 0 0 0,3-5 0 0 0,6-4 0 0 0,5-7 0 0 0,4-4 0 0 0,2-4 0 0 0,0-1 0 0 0,-4 5 0 0 0,-4 4 0 0 0,-3 5 0 0 0,-4 2 96 0 0,-2 2 144 0 0,-3 1 80 0 0,-4 0 128 0 0,-2 1-88 0 0,-4 1-112 0 0,-4 4-128 0 0,-4 5-56 0 0,-5 4-64 0 0,-5 6 0 0 0,-5 4-768 0 0,-3 4-872 0 0,-1 0-12008 0 0,6-3 4169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13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26 26 6911 222182 43918,'0'0'744'0'0,"0"0"-744"0"0,0 0-224 0 0,0 0 344 0 0,0 0 144 0 0,0 0 480 0 0,0 0-584 0 0,2-1 328 0 0,1-3-360 0 0,1 1-24 0 0,2-2-8 0 0,-1 1 0 0 0,-1 0-8 0 0,-1 2 72 0 0,-2 0-16 0 0,0 1-16 0 0,0 1 192 0 0,-4 5 280 0 0,-3 8-112 0 0,-3 5-176 0 0,-2 2-96 0 0,1-3-144 0 0,3-3-72 0 0,2-5 64 0 0,2-4-64 0 0,2-3 64 0 0,0-1-64 0 0,1-1 0 0 0,5-2 96 0 0,3 0-32 0 0,2-2-64 0 0,-1 1 96 0 0,0-1-32 0 0,-2 1-64 0 0,-1 0 0 0 0,-3 1 0 0 0,-1 1 0 0 0,-1 0-64 0 0,-1 1 64 0 0,-1 0 0 0 0,1 0 0 0 0,-1 3 0 0 0,-1 3 0 0 0,1 0 0 0 0,-1 0 0 0 0,1-2 0 0 0,0-1 0 0 0,1-1 0 0 0,0-1 0 0 0,0-1 72 0 0,0 0-72 0 0,0 0 64 0 0,2 0-64 0 0,1 1 0 0 0,-1 0 0 0 0,0 0 0 0 0,0-1 0 0 0,1 1 0 0 0,0 1 0 0 0,0-1 0 0 0,-1 0-72 0 0,1 1 8 0 0,0-1 64 0 0,-1 1 0 0 0,2 0 0 0 0,0 1 0 0 0,1 0 0 0 0,0-1 0 0 0,2 1 0 0 0,-1-1 64 0 0,1-1 24 0 0,4-1 24 0 0,2-2 40 0 0,0-1-80 0 0,-1 1 8 0 0,-3-1-80 0 0,-3 1 80 0 0,-2 1-80 0 0,-3 0-112 0 0,0 1 24 0 0,-2 0-480 0 0,1 0-592 0 0,-1 0-1920 0 0,1 0-504 0 0,-1 0-1015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14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12 95 4607 220980 44410,'0'0'408'0'0,"0"0"696"0"0,0 0 1368 0 0,1-2-632 0 0,1-3-976 0 0,3-4-200 0 0,2-3-432 0 0,1 0-8 0 0,-1 1 0 0 0,0 1-64 0 0,0 1-8 0 0,-1 1-8 0 0,0 2 128 0 0,-1 2-32 0 0,-1 1-32 0 0,-2 1-128 0 0,-1 1 0 0 0,0 1 0 0 0,-1 0 64 0 0,-1 0 176 0 0,-2 4-96 0 0,-4 1-224 0 0,-1 2 96 0 0,-4 2-16 0 0,0-1-80 0 0,1 1 64 0 0,3-3-64 0 0,1 1 0 0 0,1-2 0 0 0,3-1 0 0 0,1-2 0 0 0,1 0 0 0 0,1-2-64 0 0,0 0 64 0 0,1 0 0 0 0,-1 0 0 0 0,1 0 0 0 0,-1-1 0 0 0,2 2 0 0 0,1 0 0 0 0,3 0 0 0 0,-1 0 0 0 0,-1 0 0 0 0,0-1 0 0 0,-2 0 0 0 0,-1 0 0 0 0,0 0 0 0 0,-1 0 0 0 0,2 1 0 0 0,2 2 0 0 0,1-1 0 0 0,0 0-72 0 0,1 0 72 0 0,2 0 0 0 0,2-1 0 0 0,-1 0 0 0 0,-1-1 0 0 0,0 0 0 0 0,-2 1 0 0 0,-1-1 0 0 0,-2 0 0 0 0,-1 2 0 0 0,1 2 64 0 0,-1 1-64 0 0,-1 2 0 0 0,0 1 0 0 0,0 1 64 0 0,-1-2-64 0 0,0-1 0 0 0,-1-2 64 0 0,1-2-64 0 0,0 2 0 0 0,0-1 0 0 0,0 0 64 0 0,0-1-64 0 0,0-1 0 0 0,2 1 64 0 0,2 1-8968 0 0,2 0 2641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15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207 59 7079 218012 46182,'3'-6'768'0'0,"2"-5"-768"0"0,2-1 624 0 0,-2 1 112 0 0,-1 3 16 0 0,-1 3 632 0 0,-1 2-784 0 0,-2 1-8 0 0,-1 2 304 0 0,-5 1-416 0 0,-5 5-128 0 0,-6 6-168 0 0,-5 5-96 0 0,-5 3-24 0 0,-1 3 0 0 0,1-1 0 0 0,7-4 0 0 0,6-6 0 0 0,5-4 0 0 0,5-4-64 0 0,5-1 0 0 0,6-2 0 0 0,6-3 128 0 0,7-2-64 0 0,4-5 0 0 0,4-2 0 0 0,-1 0-64 0 0,-5 1 64 0 0,-7 3-64 0 0,-3 2 0 0 0,-4 2 64 0 0,-3 1-64 0 0,-2 2 96 0 0,-5 5 112 0 0,-4 5 112 0 0,-4 5-8 0 0,-2 1-160 0 0,0 0 0 0 0,0-2 80 0 0,3-4-168 0 0,2-2 0 0 0,3-4 0 0 0,1-2-64 0 0,2-1 0 0 0,1-1 64 0 0,1-1-64 0 0,2 0 0 0 0,5-3 0 0 0,6-3 96 0 0,2-2 0 0 0,0-1-96 0 0,0 1 0 0 0,-4 1 64 0 0,-4 2-64 0 0,-2 3 0 0 0,-4 1 0 0 0,-1 1 0 0 0,-1 1 0 0 0,0 3 0 0 0,-1 4 0 0 0,-1 2 128 0 0,-1 3 0 0 0,0 0-64 0 0,-1 2-64 0 0,1-3 0 0 0,0-2 64 0 0,4-4-64 0 0,7-4 64 0 0,7-5 0 0 0,2-5-64 0 0,1-1 72 0 0,-2-1-72 0 0,-3 2 64 0 0,-3 2-64 0 0,-5 3 0 0 0,-2 2 0 0 0,-2 1 0 0 0,-1 3 0 0 0,-4 7 0 0 0,-2 4 0 0 0,0 3 0 0 0,-1 0 0 0 0,-1 1 0 0 0,1-1 64 0 0,-2 2-64 0 0,2-4 64 0 0,1-3-64 0 0,1-3 0 0 0,3-4 0 0 0,0 0 0 0 0,1-1 0 0 0,0-1 0 0 0,3-1 0 0 0,3-1 0 0 0,6-6 0 0 0,3-5 0 0 0,3-7 88 0 0,0-3-88 0 0,-2-1 64 0 0,-5 2 0 0 0,-3 3 120 0 0,-7 3 72 0 0,-8 2 16 0 0,-4 2-120 0 0,-3 4 0 0 0,-3 2 80 0 0,-3 2-104 0 0,-1 2-64 0 0,5 0-64 0 0,1 0 0 0 0,5 0 64 0 0,4 0 8 0 0,2-1-72 0 0,0-3 0 0 0,2 0 0 0 0,0 1 0 0 0,2 0 0 0 0,0-1 0 0 0,0 0 0 0 0,1 1 0 0 0,-1 1 0 0 0,1 0 64 0 0,0 2-64 0 0,-2-1 0 0 0,0 1 0 0 0,-3 1 0 0 0,0-1 64 0 0,-1 1 0 0 0,0 1 0 0 0,1-1 16 0 0,2-1-8 0 0,1 1-72 0 0,1-1 64 0 0,0 0-64 0 0,1 0 88 0 0,0 0-24 0 0,0-2-64 0 0,0-5 176 0 0,0-4-32 0 0,1-1-72 0 0,-1-2 8 0 0,0 2 64 0 0,-1 3-16 0 0,1 3 0 0 0,-2 2-128 0 0,-4 2 96 0 0,-5 3-32 0 0,-4 2 8 0 0,-3 3-72 0 0,-1 0 0 0 0,1 2 0 0 0,1-1 0 0 0,3-2 0 0 0,3 1 0 0 0,2 0 0 0 0,2-1 0 0 0,1 1 0 0 0,1 2 0 0 0,2 0 0 0 0,-1 1 0 0 0,2-2 0 0 0,0-1 0 0 0,1 0-64 0 0,2 0 64 0 0,1 0 0 0 0,3 1 0 0 0,4-1 0 0 0,2-3 0 0 0,6-4 0 0 0,1-3 64 0 0,1-2-64 0 0,1-3 0 0 0,-1 0 0 0 0,-3 0 0 0 0,-5 2 0 0 0,-4 3 0 0 0,-4 4 0 0 0,-4 8 0 0 0,-6 9 0 0 0,-2 6 0 0 0,-2 1 0 0 0,-2 3 0 0 0,1-1 0 0 0,1-3 0 0 0,3-4 0 0 0,3-4 0 0 0,3-3-64 0 0,5-1 64 0 0,3-2 0 0 0,4-4 0 0 0,2-2 0 0 0,5-3 0 0 0,4-4 0 0 0,2-3 0 0 0,0-1 0 0 0,-2 0 0 0 0,-4 1 0 0 0,-3 2 0 0 0,-4 1 0 0 0,-4 1 0 0 0,-1 3 0 0 0,0 5 0 0 0,-2 3 0 0 0,0 3 0 0 0,-2 2 0 0 0,0 2 0 0 0,0 0-128 0 0,2 1-432 0 0,1-2-11728 0 0,0-2 3681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16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255 132 5983 214860 44573,'0'0'536'0'0,"0"0"-432"0"0,-1-2 768 0 0,0 0 152 0 0,1-1 32 0 0,-2 0 648 0 0,1-1-624 0 0,0 1-224 0 0,1 1-280 0 0,-1 1-168 0 0,-3 2-224 0 0,-2 4-32 0 0,-3 3-24 0 0,-2 4 16 0 0,1 0 16 0 0,0-1-80 0 0,4-3-80 0 0,1-3 0 0 0,3-2 0 0 0,1-1 0 0 0,3-3 0 0 0,7-5 144 0 0,6-7-16 0 0,6-4 72 0 0,0 0-40 0 0,-2 3-72 0 0,-6 3 0 0 0,-4 7-8 0 0,-5 11 144 0 0,-4 10-8 0 0,-5 6 0 0 0,-6 8 192 0 0,-5 9-40 0 0,-4 5-88 0 0,1 0-136 0 0,3-7-72 0 0,4-8-72 0 0,5-9 0 0 0,2-8 0 0 0,3-6 0 0 0,6-4 0 0 0,8-3 0 0 0,8-7 128 0 0,6-7-64 0 0,2-3-64 0 0,-2-2 72 0 0,0-1-72 0 0,-4 2 64 0 0,-2 1-64 0 0,-6 5 0 0 0,-5 4 0 0 0,-4 3 0 0 0,-3 3 0 0 0,-1 1 0 0 0,-2 1 88 0 0,0 1 40 0 0,0 0 24 0 0,-1 1 24 0 0,-1 0-24 0 0,1 1-88 0 0,1-2 0 0 0,-1 0 0 0 0,0-1 0 0 0,-2-4 0 0 0,-2-3-64 0 0,0-8 72 0 0,1-6 0 0 0,1-4-72 0 0,-1-1 0 0 0,1 1 64 0 0,1 5-64 0 0,-2 4 0 0 0,-2 3 64 0 0,-2 3-64 0 0,-2 2 96 0 0,-3 2 56 0 0,-1 1-24 0 0,0 2-8 0 0,0 1 72 0 0,0 1-128 0 0,0 0 0 0 0,2 1 0 0 0,2-1 32 0 0,1 1-96 0 0,1-1 96 0 0,0-1-32 0 0,0-1 0 0 0,2 1-64 0 0,2-1 0 0 0,1 0 64 0 0,0-2-64 0 0,2-1 0 0 0,0 0 0 0 0,0 0 0 0 0,0-1 0 0 0,0 2 0 0 0,1 0 0 0 0,0 1 0 0 0,1 0 0 0 0,-1 1 0 0 0,1 1 0 0 0,0-1 0 0 0,0 1 0 0 0,0-1 0 0 0,0 2 0 0 0,0 0 0 0 0,0 0 64 0 0,-2 2-64 0 0,-5 7 64 0 0,-6 8 8 0 0,-3 4-72 0 0,-1 3 64 0 0,-1 4 0 0 0,0 2-64 0 0,1-2 64 0 0,5-3-64 0 0,4-5 0 0 0,4-4 0 0 0,6-4 0 0 0,6-2 0 0 0,8-4 0 0 0,7-4 0 0 0,6-5 0 0 0,3-3 0 0 0,-2-2 0 0 0,0-1 64 0 0,-2 0-64 0 0,-4 1 0 0 0,0 1 0 0 0,-6 2 0 0 0,-2 1 0 0 0,-5 3 0 0 0,-3 1 0 0 0,-4 5 0 0 0,-4 6 0 0 0,-4 6 64 0 0,-3 3-64 0 0,-3 0 0 0 0,1-3 64 0 0,2-5-64 0 0,2-3 0 0 0,2-2 0 0 0,0-1 0 0 0,2-1 0 0 0,1-3 64 0 0,-1 0-64 0 0,4 0 64 0 0,3 1-64 0 0,3 0 0 0 0,3 0 0 0 0,1 1 0 0 0,-2 0 0 0 0,0 1-64 0 0,-2-1 64 0 0,-2 3 0 0 0,-2-1 0 0 0,-2 2 0 0 0,0 0 0 0 0,-1 0-712 0 0,1 2-1208 0 0,0 2-3216 0 0,1-2-832 0 0,-2-1-1687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17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109 194 1375 206547 44854,'0'0'128'0'0,"1"-2"-128"0"0,1-4 0 0 0,2-7 728 0 0,1-4 120 0 0,2-1 24 0 0,1-3 776 0 0,3-3-176 0 0,3-1 0 0 0,-3 4-16 0 0,-1 3-248 0 0,-2 5-368 0 0,-3 5 64 0 0,-6 5 104 0 0,-8 5-240 0 0,-7 7-336 0 0,-8 5-104 0 0,-3 5-136 0 0,-3 3-8 0 0,1 1-24 0 0,6-3-80 0 0,6-5-16 0 0,7-6 64 0 0,4-3-64 0 0,4-4 8 0 0,2-1-8 0 0,4-7 0 0 0,7-7-64 0 0,3-4 0 0 0,1-1 0 0 0,3-3 64 0 0,0 1-64 0 0,-3 3 0 0 0,-2 3 64 0 0,-4 4-64 0 0,-3 4 0 0 0,-3 3 0 0 0,-1 2 0 0 0,-2 4 0 0 0,-2 5 64 0 0,-3 6 64 0 0,-4 9 80 0 0,-5 6 120 0 0,-4 3 8 0 0,0-2 0 0 0,3-5-72 0 0,5-8-192 0 0,3-6 0 0 0,3-6 0 0 0,2-2-72 0 0,4-4 0 0 0,8-4 64 0 0,6-5 0 0 0,3-4 0 0 0,2-1-64 0 0,-1 1 0 0 0,-2 0 72 0 0,0 1-72 0 0,-4 3 64 0 0,-1 2-64 0 0,-4 2 0 0 0,-3 3 0 0 0,-2 4 0 0 0,-2 6 0 0 0,-3 8 72 0 0,-3 4-8 0 0,0 0-64 0 0,0-4 0 0 0,0-2 0 0 0,1-4 0 0 0,1-3 0 0 0,0-2 0 0 0,2-3 0 0 0,2-1 0 0 0,4-3 0 0 0,2-1 0 0 0,5-2 64 0 0,1-2-64 0 0,0 0 0 0 0,-2 1 0 0 0,-4 1 0 0 0,-2 3 0 0 0,-3 1-80 0 0,0 2 80 0 0,0 4 0 0 0,1 3 0 0 0,0 2 0 0 0,-1 6 0 0 0,0-1 152 0 0,-2-2 8 0 0,0-4-72 0 0,0-2 0 0 0,-1-3 0 0 0,0-2-24 0 0,4-1 32 0 0,5-2 64 0 0,4-3 32 0 0,1-1-96 0 0,-2 0-24 0 0,-3 1-72 0 0,-3 5 0 0 0,-1 7 64 0 0,-3 9-128 0 0,-4 8-736 0 0,0 6-1048 0 0,-1 0-8584 0 0,0-5 3241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18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184 12 3223 203798 45209,'0'0'288'0'0,"-3"0"536"0"0,0-1 104 0 0,-2 0 32 0 0,-1 0 712 0 0,-2 0-344 0 0,-3 1-152 0 0,-1 2-680 0 0,0 1-8 0 0,-1 2 336 0 0,0 3-520 0 0,1 1-8 0 0,-2 4 280 0 0,-1 4-32 0 0,0 4-64 0 0,1 1-96 0 0,3-4-104 0 0,3-4-216 0 0,3-4 32 0 0,3-5-96 0 0,1-3 64 0 0,3-2-64 0 0,4-5 192 0 0,5-7 240 0 0,8-7-88 0 0,4-7-136 0 0,4-2-104 0 0,-1 2-40 0 0,-5 6 0 0 0,-6 7-64 0 0,-6 6 256 0 0,-3 7-56 0 0,-5 6 8 0 0,-5 8 184 0 0,-5 8-40 0 0,-3 5-16 0 0,-4 4-16 0 0,0-1-160 0 0,3-6-72 0 0,2-5 40 0 0,5-7-64 0 0,1-5-64 0 0,5-6 0 0 0,3-4 0 0 0,6-7 0 0 0,7-6 0 0 0,6-6 64 0 0,3-1-64 0 0,0 1 0 0 0,-4 5 0 0 0,-5 4 0 0 0,-5 9 0 0 0,-4 8 64 0 0,-5 4-64 0 0,-2 4 96 0 0,-3 3-8 0 0,-2 3 88 0 0,-3 3-8 0 0,-1 0-88 0 0,1-2 0 0 0,0-3 0 0 0,2-4 16 0 0,2-4-96 0 0,2-4 96 0 0,1-2-96 0 0,0-1 0 0 0,1-2 0 0 0,2 3-240 0 0,3 3-272 0 0,2 4-4736 0 0,1 2-992 0 0,-1-1-1815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19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224 60 9359 197641 46023,'-1'-3'1008'0'0,"-3"-5"-1008"0"0,-2-4 576 0 0,-4-1 768 0 0,-4 2-40 0 0,-2 3-696 0 0,1 3-8 0 0,-3 7 368 0 0,1 4-648 0 0,0 3 0 0 0,-1 5 192 0 0,1 2-328 0 0,1 0-8 0 0,2 0 0 0 0,3-1-72 0 0,0 0 80 0 0,2-4-96 0 0,3-2-88 0 0,2-4 64 0 0,4-3 0 0 0,7-5 56 0 0,3-4-24 0 0,3-3 0 0 0,4-3 72 0 0,1-3-40 0 0,1-2-64 0 0,-3 3-64 0 0,-5 4 0 0 0,-3 3 0 0 0,-4 4 96 0 0,-2 2 8 0 0,-2 3 0 0 0,0 6 192 0 0,0 4-80 0 0,-2 1 0 0 0,-1 3 128 0 0,0-2-112 0 0,1-2-120 0 0,0-4-112 0 0,1-2 64 0 0,0-3-64 0 0,4-4 64 0 0,6-3 16 0 0,5-5 0 0 0,3-2-80 0 0,1 0 0 0 0,-3 2 0 0 0,-2 2 0 0 0,-1 4 0 0 0,-1 5 0 0 0,-3 0 0 0 0,0 5 0 0 0,-2 3 88 0 0,0 3 8 0 0,-1 2-96 0 0,-1-2 0 0 0,-2-2 0 0 0,0-3-384 0 0,1 0-680 0 0,2-2-4184 0 0,0-2-928 0 0,-1-1-1775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20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106 26 7367 194057 47754,'1'-2'656'0'0,"-1"-3"-528"0"0,1 0 648 0 0,0 0 128 0 0,-1 1 24 0 0,1 1 672 0 0,-1 1-400 0 0,-3 3-320 0 0,-1 3-656 0 0,-3 1-16 0 0,-2 4 0 0 0,1 0-88 0 0,-2 5 72 0 0,0 3-8 0 0,0 1-104 0 0,2-1 0 0 0,2-4 88 0 0,2-3-80 0 0,2-5 0 0 0,0-2 0 0 0,2-1-88 0 0,1-1 136 0 0,1 0 112 0 0,0-1-128 0 0,2 1-120 0 0,1 1 88 0 0,1 0-8 0 0,2 0-80 0 0,-1-1 72 0 0,-2 1-72 0 0,-1-1 64 0 0,-2-1-64 0 0,-1 0 88 0 0,-1 0 40 0 0,0 0-64 0 0,0 0 72 0 0,0 0 168 0 0,-1 0 16 0 0,0-3 32 0 0,-1 0-176 0 0,0-1 16 0 0,-1-2 192 0 0,-1 0-192 0 0,1 1-96 0 0,0 0 48 0 0,0 2-72 0 0,0 0-72 0 0,2 1 72 0 0,-1 1-72 0 0,2 1 0 0 0,-2-1 64 0 0,1 1-64 0 0,-4 0 64 0 0,1 0-64 0 0,-2 0 0 0 0,-1 0 0 0 0,0 1-1512 0 0,0 0 728 0 0,0-1-16743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21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90 48 14655 202196 52891,'1'-5'1608'0'0,"0"-3"-1608"0"0,-1-2 752 0 0,0 1 1048 0 0,0 2-496 0 0,-1 2-760 0 0,-4 2-160 0 0,-3 3-280 0 0,0 2-8 0 0,-2 4 0 0 0,-2 5-32 0 0,-1 3-64 0 0,2-1 0 0 0,2-2 0 0 0,3-2 0 0 0,2-2 0 0 0,2-3-72 0 0,1-1 72 0 0,2-2-72 0 0,3-3 72 0 0,4-2 0 0 0,5-4 0 0 0,3-4 0 0 0,1 0 0 0 0,-2 1 0 0 0,-4 3 128 0 0,-4 3 72 0 0,-3 2 16 0 0,-5 5 168 0 0,-4 4-224 0 0,-2 3 0 0 0,-4 4 160 0 0,-3 5-16 0 0,-2 1-88 0 0,2 0-120 0 0,2-4-96 0 0,4-4 0 0 0,3-4 0 0 0,2-4 0 0 0,2-1 0 0 0,3-3 64 0 0,5-2-64 0 0,2-3 0 0 0,3-2 0 0 0,4-3 0 0 0,0 0 0 0 0,-1 0 0 0 0,-2 2 0 0 0,-2 1 0 0 0,-5 3-64 0 0,-2 2 64 0 0,-2 1 0 0 0,-1 2 0 0 0,0 3-72 0 0,0 5 72 0 0,0 4 0 0 0,0 2 0 0 0,-1 0 0 0 0,0-2 0 0 0,0-4 0 0 0,0-3 0 0 0,0-2 0 0 0,0-2-64 0 0,1 0 64 0 0,2-1 0 0 0,4 0 0 0 0,4-1 0 0 0,2 0 0 0 0,1-1 0 0 0,-2 1 0 0 0,-1 0 0 0 0,-4 1 0 0 0,-1 0 0 0 0,-3 0 0 0 0,-1 1 0 0 0,0 1 0 0 0,0 0 0 0 0,1 2 0 0 0,0 2 0 0 0,0 2 0 0 0,0 0 0 0 0,0 1 0 0 0,0 0 0 0 0,0 0 0 0 0,-1-1 0 0 0,0-2 0 0 0,-1-3 0 0 0,1 1 64 0 0,-1-1-1152 0 0,1 0-1656 0 0,1-1-16799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22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95 70 12319 198303 57651,'0'0'1336'0'0,"0"0"-568"0"0,0 0 128 0 0,-1 1 32 0 0,-2 0 336 0 0,-2 1-848 0 0,-2 3 32 0 0,-1 2-176 0 0,-1 2 0 0 0,-1 3 280 0 0,-1 2 8 0 0,0 2 40 0 0,0-1 48 0 0,3-2-8 0 0,3-4-336 0 0,1-3 0 0 0,3-3 248 0 0,0-2-88 0 0,4-5-104 0 0,3-5-248 0 0,2-5-8 0 0,4-5 0 0 0,5-6-40 0 0,3-4-64 0 0,2 1 0 0 0,-3 6 0 0 0,-4 5 0 0 0,-6 7 0 0 0,-3 4 72 0 0,-3 6-8 0 0,-1 3-64 0 0,0 4 72 0 0,-1 3-72 0 0,1 0 80 0 0,-1 1 8 0 0,0-2 8 0 0,0-1-32 0 0,0-2-64 0 0,-1-2 0 0 0,1-1 88 0 0,-1-2-88 0 0,2 0 80 0 0,2-1-80 0 0,2 0 64 0 0,1-1-64 0 0,1 0 0 0 0,0 0 64 0 0,-3 0-64 0 0,0 1 0 0 0,-1 0 0 0 0,0 3 88 0 0,-1 4 8 0 0,-2 4 104 0 0,-2 3-8 0 0,-1 0-8 0 0,-3 2 192 0 0,-1-1-184 0 0,-1-1 0 0 0,-1-1 80 0 0,0 1-208 0 0,-2-2-32 0 0,3-3-136 0 0,0-1-8 0 0,2-2-15616 0 0,1-3 4665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29.570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120 149 11519 186201 53319,'0'0'1024'0'0,"0"0"-824"0"0,0 0 984 0 0,0 0 1624 0 0,0 0-656 0 0,0 0-1024 0 0,-1 1-256 0 0,-2 2-312 0 0,-2 3-224 0 0,0 2-336 0 0,-1 1 0 0 0,1-1 0 0 0,2 0 0 0 0,0-2 0 0 0,2-3 0 0 0,0-1 0 0 0,1-1 0 0 0,4-2 0 0 0,8-5 0 0 0,7-8 0 0 0,6-10 0 0 0,5-7 88 0 0,-1-1-16 0 0,-5 2 0 0 0,-3 4 224 0 0,-6 6 208 0 0,-6 6 232 0 0,-5 9-216 0 0,-5 7 16 0 0,-7 12 232 0 0,-7 14-432 0 0,-9 13-176 0 0,-5 9-96 0 0,-1 0-64 0 0,3-3 0 0 0,3-7 64 0 0,5-6-64 0 0,3-5 0 0 0,5-6 0 0 0,3-6 0 0 0,4-7 0 0 0,4-5 0 0 0,5-7-64 0 0,7-8 64 0 0,7-11 0 0 0,3-4-80 0 0,0-3 80 0 0,2-3-80 0 0,0-3 16 0 0,-1 0 0 0 0,-4 3 64 0 0,-6 8 0 0 0,-4 7 0 0 0,-4 6 0 0 0,-3 5 64 0 0,-4 6-64 0 0,-5 5 0 0 0,-5 3 0 0 0,-1 2 0 0 0,0-1 0 0 0,3-2 0 0 0,3-2 0 0 0,3-3 0 0 0,2-1 0 0 0,1-1 0 0 0,1-1 0 0 0,1-2 0 0 0,0-2 0 0 0,1-5-128 0 0,2-7 0 0 0,1-5 64 0 0,2-3-16 0 0,-1-3 0-7 511,-3 4 80 7-511,0 4 0 0 0,-2 6 0 0 0,-2 5 64 0 0,-5 5-64 0 0,-6 6 0 0 0,-6 9 64 0 0,-6 9-64 0 0,-5 8-80 0 0,-4 5-16 0 0,-4 1-1192 0 0,2-5-208 0 0,7-7-20903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23"/>
    </inkml:context>
    <inkml:brush xml:id="br0">
      <inkml:brushProperty name="width" value="0.1" units="cm"/>
      <inkml:brushProperty name="height" value="0.6" units="cm"/>
      <inkml:brushProperty name="color" value="#33CCFF"/>
      <inkml:brushProperty name="inkEffects" value="pencil"/>
    </inkml:brush>
  </inkml:definitions>
  <inkml:trace contextRef="#ctx0" brushRef="#br0">126 122 4143 213821 53683,'0'0'368'0'0,"0"-4"1592"0"0,0-4 296 0 0,0-2 2408 0 0,0-1-3520 0 0,-1 0 608 0 0,0 1-400 0 0,-1 2-488 0 0,-3 3-248 0 0,-4 3-352 0 0,-5 7-24 0 0,-2 5-32 0 0,-2 5 32 0 0,1 3-96 0 0,2-1 0 0 0,4 0 64 0 0,3-3-136 0 0,3-1-72 0 0,2-3 0 0 0,2-3 0 0 0,1-3 0 0 0,3-2 64 0 0,5-2 48 0 0,7-5 56 0 0,5-4-88 0 0,3-4 0 0 0,-2 0-80 0 0,-1-2 80 0 0,-3 1-8 0 0,-5 3 24 0 0,-3 3-8 0 0,-4 3-8 0 0,-6 6 0 0 0,-5 5 0 0 0,-6 5 0 0 0,-3 6-80 0 0,-1 3 0 0 0,2 1 0 0 0,1-3 0 0 0,3-3 0 0 0,4-3 0 0 0,2-5 0 0 0,1-3 0 0 0,4-1 0 0 0,5-1 0 0 0,5-1 0 0 0,3-2 0 0 0,1-2 0 0 0,-2 0 0 0 0,-2 0 0 0 0,-3 0 80 0 0,-2 0 88 0 0,-4 1 8 0 0,0 3-88 0 0,-2 3-88 0 0,-1 2 96 0 0,0 2 96 0 0,0-1-96 0 0,0-1-96 0 0,0 0 0 0 0,0-1 0 0 0,1-1 0 0 0,0-2 0 0 0,0 0 0 0 0,0-2 64 0 0,4 0-64 0 0,4-1 0 0 0,4-1 64 0 0,0-1-64 0 0,-2 0 0 0 0,-2 1 64 0 0,-2-1-64 0 0,-2 1 0 0 0,-1 1 64 0 0,-3 0-64 0 0,2-2 0 0 0,0 0 0 0 0,1-2 64 0 0,1-4 16 0 0,-1-1 0 0 0,0-1 0 0 0,-1 0 176 0 0,0-2 136 0 0,-2 1-32 0 0,-1 0-200 0 0,-2 2-8 0 0,-1 1 112 0 0,-1 1-56 0 0,-3 2-104 0 0,-1 2-16 0 0,0 1-8 0 0,-1 4-80 0 0,1 1 0 0 0,2 1 0 0 0,0 1 0 0 0,2-1 0 0 0,2 0 0 0 0,1-1 0 0 0,2 0 0 0 0,-1-2 0 0 0,1 1 0 0 0,2-3 0 0 0,2-1 0 0 0,3-4 0 0 0,3-4 0 0 0,2-3 0 0 0,0 0 0 0 0,-2-1 144 0 0,-1 0 16 0 0,-3 3 0 0 0,-3 0 256 0 0,-2 4-144 0 0,-2 1 8 0 0,-2 1 144 0 0,0 2-192 0 0,-1 0-120 0 0,0 3-112 0 0,-2 0 64 0 0,-3 2-64 0 0,-2 1 0 0 0,0 2 0 0 0,0 1 0 0 0,-1 2 0 0 0,-1 2-96 0 0,-1 0-120 0 0,-1 1-1080 0 0,-1 0-1552 0 0,2-2-20279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24"/>
    </inkml:context>
    <inkml:brush xml:id="br0">
      <inkml:brushProperty name="width" value="0.1" units="cm"/>
      <inkml:brushProperty name="height" value="0.6" units="cm"/>
      <inkml:brushProperty name="color" value="#33CCFF"/>
      <inkml:brushProperty name="inkEffects" value="pencil"/>
    </inkml:brush>
  </inkml:definitions>
  <inkml:trace contextRef="#ctx0" brushRef="#br0">247 22 9215 211551 52606,'-4'3'976'0'0,"-8"5"-40"0"0,-10 8 1272 0 0,-7 4-312 0 0,-6 6-512 0 0,2 0-704 0 0,3-2-240 0 0,4-1 328 0 0,5-4-392 0 0,5-3-224 0 0,5-5 48 0 0,5-4-104 0 0,4-2-96 0 0,7 0 0 0 0,7-1 0 0 0,6-2 0 0 0,3-1 0 0 0,0-2 72 0 0,1-2-8 0 0,-3-1-64 0 0,-4 0 64 0 0,-5 1-64 0 0,-4 1 80 0 0,-3 0-80 0 0,-2 1 176 0 0,-1 1 32 0 0,-2 3 72 0 0,-4 5 104 0 0,-5 5 0 0 0,-2 5 16 0 0,-2 3-104 0 0,0 0-144 0 0,4-4-80 0 0,3-5-72 0 0,4-3 0 0 0,6-3-72 0 0,8-2 72 0 0,6-5 0 0 0,4-5 0 0 0,3-5 64 0 0,-1-1-64 0 0,-3-1 0 0 0,-5 2 64 0 0,-5 3 16 0 0,-3 3-80 0 0,-4 2 80 0 0,-1 2-80 0 0,-2-1 96 0 0,-1 1-24 0 0,-2 0-8 0 0,-1-1 0 0 0,-2-1-64 0 0,-3 1 64 0 0,-2 0 0 0 0,1 0-64 0 0,0 0 0 0 0,0 1 72 0 0,2 0-72 0 0,0-2 0 0 0,1-5 0 0 0,1-4 0 0 0,2-5 0 0 0,3-4 0 0 0,1-3 0 0 0,2 1 0 0 0,0 5 0 0 0,-1 4 0 0 0,1 5 72 0 0,-2 2-72 0 0,-2 3 176 0 0,-3 3 32 0 0,-5 5-40 0 0,-3 4-80 0 0,-2 3 0 0 0,1 0-88 0 0,3-1 80 0 0,3-2-80 0 0,4-2 64 0 0,2-3-64 0 0,4-5 0 0 0,6-7 0 0 0,5-8 64 0 0,7-6-64 0 0,0-1 0 0 0,0 1 64 0 0,-1 2-64 0 0,-3 4 0 0 0,-5 5 0 0 0,-4 4 0 0 0,-2 5 96 0 0,-6 5 80 0 0,-4 7-88 0 0,-5 7-88 0 0,-2 2 64 0 0,1 2-64 0 0,1 3 0 0 0,1 2 0 0 0,3 1 0 0 0,3 2 0 0 0,2-3 0 0 0,3-4 0 0 0,3-1 0 0 0,3-1-72 0 0,3 2-864 0 0,3 2-1232 0 0,-1 2-6344 0 0,-1-5-3967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25"/>
    </inkml:context>
    <inkml:brush xml:id="br0">
      <inkml:brushProperty name="width" value="0.1" units="cm"/>
      <inkml:brushProperty name="height" value="0.6" units="cm"/>
      <inkml:brushProperty name="color" value="#33CCFF"/>
      <inkml:brushProperty name="inkEffects" value="pencil"/>
    </inkml:brush>
  </inkml:definitions>
  <inkml:trace contextRef="#ctx0" brushRef="#br0">1 102 2759 195112 55282,'0'0'248'0'0,"0"0"-248"0"0,0 0 1432 0 0,0 2 232 0 0,2 0 56 0 0,0 2 8 0 0,0 3-576 0 0,2 2 896 0 0,0 5-136 0 0,-1 4-144 0 0,0 1-312 0 0,-1-1-424 0 0,0-3-200 0 0,-1-4-248 0 0,1-4-136 0 0,4-3-200 0 0,6-7-24 0 0,6-8-16 0 0,6-9-104 0 0,2-5-32 0 0,0-2-72 0 0,0-4 64 0 0,0-1-64 0 0,-1 0 64 0 0,-5 7-64 0 0,-4 8 176 0 0,-6 8-8 0 0,-4 9 0 0 0,-4 10 272 0 0,-5 9 144 0 0,-6 10-128 0 0,-2 6-208 0 0,-2 2-128 0 0,1-2-56 0 0,1-5-64 0 0,3-8 0 0 0,3-8 0 0 0,2-6 0 0 0,2-4 0 0 0,1-3 0 0 0,0-2 0 0 0,2 0 0 0 0,1 0 64 0 0,-1 1-64 0 0,1-1 0 0 0,1 1 0 0 0,-1 0 0 0 0,1-1 0 0 0,-1 1 64 0 0,-1-1-64 0 0,0 0 0 0 0,0 2 0 0 0,1 2 64 0 0,0 2-64 0 0,0 2 0 0 0,-1 3 72 0 0,-1 4 56 0 0,-1-2 0 0 0,0 2-64 0 0,-1-3-64 0 0,0-2 0 0 0,0-3 0 0 0,0-3 0 0 0,1-2 0 0 0,0 0 0 0 0,1-3 0 0 0,2-1 0 0 0,1 0 0 0 0,1-1 64 0 0,-1 1-64 0 0,0 0 0 0 0,-2 1 0 0 0,1 0 0 0 0,0 0 0 0 0,-1 1 0 0 0,0 0 0 0 0,-2 0 64 0 0,1 1-64 0 0,-1 0 0 0 0,0 0 64 0 0,1 2 0 0 0,0 2 0 0 0,2 2 8 0 0,0 1-72 0 0,0 0 64 0 0,-1-2-64 0 0,0-1 0 0 0,-1-2 0 0 0,0 0 0 0 0,-1-2 0 0 0,0 0 0 0 0,0 0 0 0 0,0-1 0 0 0,3 2 0 0 0,2-1 0 0 0,1 1 0 0 0,2 0 0 0 0,-1 0 0 0 0,1-1 0 0 0,-1 0 0 0 0,0 1-928 0 0,0-1-176 0 0,-2 1-22095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26"/>
    </inkml:context>
    <inkml:brush xml:id="br0">
      <inkml:brushProperty name="width" value="0.1" units="cm"/>
      <inkml:brushProperty name="height" value="0.6" units="cm"/>
      <inkml:brushProperty name="color" value="#33CCFF"/>
      <inkml:brushProperty name="inkEffects" value="pencil"/>
    </inkml:brush>
  </inkml:definitions>
  <inkml:trace contextRef="#ctx0" brushRef="#br0">226 70 2759 200902 57427,'-2'-3'272'0'0,"-3"-4"-272"0"0,-3-2 2480 0 0,0-1 3504 0 0,0 0-2920 0 0,1 1-1928 0 0,1 1-384 0 0,2 2-80 0 0,1 1 360 0 0,2 3-424 0 0,-1 1-24 0 0,-2 5-24 0 0,-2 2-280 0 0,0 3-96 0 0,-2 3-24 0 0,-1 1 0 0 0,-3 5 128 0 0,-2 5-40 0 0,-3 4 8 0 0,-2 4 32 0 0,0 0-48 0 0,2-4-144 0 0,4-6-8 0 0,5-7 0 0 0,2-6-88 0 0,4-4 0 0 0,4-4 0 0 0,6-7 64 0 0,6-8 0 0 0,5-8-64 0 0,3-5 64 0 0,0-1-64 0 0,-2 2 0 0 0,-3 3 0 0 0,-4 5 0 0 0,-5 6 72 0 0,-3 5 16 0 0,-4 5-24 0 0,-3 5 0 0 0,-6 7 64 0 0,-4 9-32 0 0,-6 8 64 0 0,-1 3-64 0 0,-1 1 0 0 0,0 1 0 0 0,0 2-16 0 0,3-2 0 0 0,3-6-80 0 0,5-7 0 0 0,6-7 0 0 0,7-7 104 0 0,8-9 176 0 0,9-8-136 0 0,3-6-296 0 0,1-1 32 0 0,2-2 8 0 0,-2 2 112 0 0,-3 2 0 0 0,-3 2 0 0 0,-4 4 0 0 0,-4 4 0 0 0,-5 5 168 0 0,-2 8-96 0 0,-5 7 0 0 0,-5 8 8 0 0,-3 7-16 0 0,-4 4 32 0 0,-2 3-192 0 0,1-1 96 0 0,3-6 0 0 0,3-7 0 0 0,3-6-72 0 0,2-4 72 0 0,2-5 0 0 0,1-3-72 0 0,0-2 72 0 0,4-1 0 0 0,3 0-64 0 0,2-2 64 0 0,3-2-96 0 0,4-3 232 0 0,-1-1-136 0 0,0 0 64 0 0,-3 1-64 0 0,-3 1 0 0 0,-3 0-88 0 0,-1 1 88 0 0,-1 1 64 0 0,-3-3 24 0 0,0-1 8 0 0,-3-3-32 0 0,1-1-64 0 0,-2-3 0 0 0,2-1-96 0 0,1-3 24 0 0,1-2 72 0 0,1 0 0 0 0,0 2 0 0 0,0 3 0 0 0,-1 5 0 0 0,0 2 0 0 0,-2 4 0 0 0,1 2 0 0 0,-2 2 64 0 0,-2 1 104 0 0,-1 0-8 0 0,-4 1-16 0 0,-4 3-48 0 0,-2 0 72 0 0,0 0 56 0 0,-1-1-48 0 0,2-1-88 0 0,1-1-88 0 0,2-3 88 0 0,1-2-8 0 0,2-4-16 0 0,0-4-64 0 0,3-1 0 0 0,1 3 0 0 0,1 0-136 0 0,2 4-928 0 0,0 0-1312 0 0,1 2-19711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27"/>
    </inkml:context>
    <inkml:brush xml:id="br0">
      <inkml:brushProperty name="width" value="0.1" units="cm"/>
      <inkml:brushProperty name="height" value="0.6" units="cm"/>
      <inkml:brushProperty name="color" value="#33CCFF"/>
      <inkml:brushProperty name="inkEffects" value="pencil"/>
    </inkml:brush>
  </inkml:definitions>
  <inkml:trace contextRef="#ctx0" brushRef="#br0">133 42 14335 197311 54159,'-6'8'1576'0'0,"-6"6"-1064"0"0,-1 1 96 0 0,-1 1 8 0 0,0 1 296 0 0,0-2-696-13-526,2 0-16 14 29,1-1 184-1 497,-1 0-32 12-499,3-2-16-23-6,2-2-176 11 505,2-2 0 0 0,3-3 64 0 0,1-1-160 0 0,1-1-64 0 0,4-1 64 0 0,3-1-64 0 0,3-3 96 0 0,3-3 72 0 0,3-4-88 0 0,3-5-8 0 0,0-2-72 0 0,-3 1 0 0 0,-4 4 64 0 0,-4 3-64 0 0,-3 4 0 0 0,-3 4 80 0 0,-1 3-16 0 0,-1 5-64 0 0,-3 6 232 0 0,-1 1-88 0 0,0 2 0 0 0,-2 2 128 0 0,1-1-16 0 0,0-1-64 0 0,1-5-120 0 0,2-4-72 0 0,2-2 0 0 0,6-4 0 0 0,8-3 88 0 0,6-4-8 0 0,5-1-80 0 0,2-2-88 0 0,-2 2 88 0 0,-5 0 0 0 0,-4 2 0 0 0,-5 2 80 0 0,-4 2-80 0 0,-2 0 0 0 0,-2 5 160 0 0,0 2 16 0 0,-1 2 0 0 0,-2 1 0 0 0,0-1-176 0 0,-2 1-104 0 0,1-3 8 0 0,0 0 8 0 0,0-1 88 0 0,0-2 0 0 0,1-1 0 0 0,0-2 0 0 0,0-2 0 0 0,2-5 64 0 0,0-6-64 0 0,1-4 64 0 0,0-6-64 0 0,-3-4 64 0 0,-3-3 0 0 0,-3 0 0 0 0,-2 3-64 0 0,-1 5 64 0 0,-5 4 8 0 0,-3 3 24 0 0,-5 4 64 0 0,0 4-16 0 0,1 3-8 0 0,0 1 272 0 0,1 3 192 0 0,0 1-296 0 0,2 0-576 0 0,3 1 144 0 0,3-1 128 0 0,4 0 0 0 0,2 0 0 0 0,2-1 0 0 0,2 0 0 0 0,0 1 0 0 0,1-1 0 0 0,0 1 0 0 0,1-1-64 0 0,-1-1 64 0 0,1 0 0 0 0,1 1-80 0 0,0-2 16 0 0,5-1 64 0 0,4-3 0 0 0,2-3 0 0 0,0-1 0 0 0,1-3 0 0 0,0-2 0 0 0,-1-1 0 0 0,-2 3 0 0 0,-4 4 0 0 0,-2 2 72 0 0,-5 6-8 0 0,-5 4-64 0 0,-1 3 0 0 0,-4 4 0 0 0,-3 6 64 0 0,-2 4-64 0 0,-1 3 0 0 0,1 2 0 0 0,1 0 0 0 0,4-1 0 0 0,4-5 0 0 0,3-4-168 0 0,3-4-144 0 0,6-1-800 0 0,5-2-1160 0 0,2-2-6344 0 0,0-2-4015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28"/>
    </inkml:context>
    <inkml:brush xml:id="br0">
      <inkml:brushProperty name="width" value="0.1" units="cm"/>
      <inkml:brushProperty name="height" value="0.6" units="cm"/>
      <inkml:brushProperty name="color" value="#33CCFF"/>
      <inkml:brushProperty name="inkEffects" value="pencil"/>
    </inkml:brush>
  </inkml:definitions>
  <inkml:trace contextRef="#ctx0" brushRef="#br0">133 59 10591 185971 57649,'0'0'1136'0'0,"0"0"-192"0"0,-3 2 1280 0 0,-5 3-352 0 0,-4 4-568 0 0,-3 4-360 0 0,-2 2-712 0 0,0 1-8 0 0,2 0 96 0 0,2 1-232 0 0,2-2-8 0 0,2-2 0 0 0,3-3-8 0 0,2-3-72 0 0,2-3 0 0 0,2-1 0 0 0,2 0 0 0 0,5-3 0 0 0,5-4 0 0 0,4-4 0 0 0,2-3 64 0 0,-1-1-64 0 0,-1-3 0 0 0,0 0 0 0 0,-3 2 64 0 0,-3 3-64 0 0,-4 4 0 0 0,-3 2 0 0 0,-2 2 0 0 0,0 3 184 0 0,-1 3-56 0 0,1 3 8 0 0,0 2 160 0 0,-1 1-128 0 0,0-1 0 0 0,-1 0 0 0 0,1 0-72 0 0,-1-1 48 0 0,0-1-8 0 0,1-2-136 0 0,-1-1 96 0 0,1 0-32 0 0,2 1-64 0 0,1 1 64 0 0,1 0 64 0 0,3-1-64 0 0,1 0-64 0 0,0-2-96 0 0,0-1 96 0 0,-2-1 0 0 0,1-1 72 0 0,1-3-8 0 0,2-3 8 0 0,2-3 8 0 0,-1-2-80 0 0,-1-1 72 0 0,-1 0-72 0 0,-2 0 0 0 0,-1 2 0 0 0,-1 0 0 0 0,-1 1 64 0 0,-2 3-64 0 0,0 1 64 0 0,-1 2-64 0 0,-1 2 64 0 0,0 0 64 0 0,0 1 120 0 0,0 0-128 0 0,0 1-16 0 0,-1-1 0 0 0,1 1 0 0 0,0-1 72 0 0,-1 3-48 0 0,-2 3-64 0 0,-1 3 8 0 0,-1 0-72 0 0,1-1 0 0 0,0-2 0 0 0,1-1 64 0 0,1-3-64 0 0,-1-1 64 0 0,-3-5-64 0 0,-1-3 64 0 0,1-3-64 0 0,-1-5 0 0 0,1-3 64 0 0,0-1-64 0 0,0 1 80 0 0,1 1 64 0 0,-2 1 104 0 0,0 3 0 0 0,-1 3-112 0 0,0 2 0 0 0,-2 3 112 0 0,-2 1-40 0 0,-1 2-104 0 0,0 1-16 0 0,-2 2-8 0 0,2 0-8 0 0,1 1-72 0 0,3-1 0 0 0,1 1 0 0 0,1-1 64 0 0,3 0-64 0 0,2 0 0 0 0,1-1 0 0 0,1 1-80 0 0,0-1 80 0 0,0 0-64 0 0,1 1 64 0 0,0 3 0 0 0,0 0-64 0 0,0 2 64 0 0,2 1-96 0 0,-1 0 96 0 0,2 1-2536 0 0,3 0 1160 0 0,-1-1-20503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29"/>
    </inkml:context>
    <inkml:brush xml:id="br0">
      <inkml:brushProperty name="width" value="0.1" units="cm"/>
      <inkml:brushProperty name="height" value="0.6" units="cm"/>
      <inkml:brushProperty name="color" value="#33CCFF"/>
      <inkml:brushProperty name="inkEffects" value="pencil"/>
    </inkml:brush>
  </inkml:definitions>
  <inkml:trace contextRef="#ctx0" brushRef="#br0">44 194 8751 179757 58300,'0'0'776'0'0,"0"0"-616"0"0,0 0-160 0 0,0 0 680 0 0,-2-1 112 0 0,-1 0 16 0 0,0-1 672 0 0,-1 0-224 0 0,0 0-192 0 0,1 0-272 0 0,1 1-104 0 0,1 0-136 0 0,0 1-48 0 0,1 0-56 0 0,-2 3-24 0 0,0 5-40 0 0,-2 3-48 0 0,0-1-208 0 0,1 0 0 0 0,1-2 0 0 0,0-2-128 0 0,1-2 64 0 0,1-2-64 0 0,0-1 0 0 0,0-1 0 0 0,1-1 0 0 0,5-3 0 0 0,5-6 0 0 0,2-4 0 0 0,2-2 0 0 0,1-4 64 0 0,1-2-64 0 0,-1 1 0 0 0,-4 4 0 0 0,-4 5 80 0 0,-3 4-80 0 0,-2 5 288 0 0,-3 6 216 0 0,-1 7 40 0 0,-2 6-256 0 0,-1 3 8 0 0,-2 0 0 0 0,0-1-104 0 0,-2 1 128 0 0,-1-1-88 0 0,2-2-136 0 0,0-5-96 0 0,3-3 0 0 0,1-3 0 0 0,1-3 0 0 0,3-3 0 0 0,3-5 0 0 0,3-7 0 0 0,2-5 0 0 0,1-4 0 0 0,-1-1 0 0 0,-2-1 0 0 0,-2 4 80 0 0,-4 3-80 0 0,-3 4 80 0 0,-1 3 0 0 0,-4 2 0 0 0,0 3 64 0 0,-1 2-80 0 0,0 0 0 0 0,0 2 0 0 0,-1 0 0 0 0,2 1 0 0 0,2 0-64 0 0,1 0 0 0 0,0-1 0 0 0,1 0 0 0 0,-2-2 0 0 0,0-1 0 0 0,-1-3 0 0 0,-1-3-1496 0 0,0-12-3624 0 0,2-2-12591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30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179 48 2759 203462 55086,'1'-1'272'0'0,"1"-1"1744"0"0,0-1 368 0 0,-1 1 80 0 0,0 0 1448 0 0,-4 1-2672 0 0,-5 7 1624 0 0,-7 5-2192 0 0,-7 9-88 0 0,-2 5-440 0 0,2 0-72 0 0,5-4 0 0 0,5-6 0 0 0,8-3 0 0 0,8-3 0 0 0,7-4 24 0 0,5-3 0 0 0,5-4 0 0 0,1-3-32 0 0,-1-1-64 0 0,-4 1 0 0 0,-4 0 0 0 0,-4 1 64 0 0,-3 2-64 0 0,-3 0 0 0 0,-2 1 0 0 0,-2 5 0 0 0,-1 2 64 0 0,-3 1-64 0 0,0 1 0 0 0,0 0 72 0 0,0-2-72 0 0,-1-1 136 0 0,2-1-40 0 0,0-1-32 0 0,2-3 16 0 0,1-6 0 0 0,5-7-80 0 0,4-8 64 0 0,1-2-64 0 0,1 0 0 0 0,-1 2 0 0 0,-1 3 0 0 0,-2 1 64 0 0,-3 3 184 0 0,-2 3-48 0 0,-4 4 440 0 0,-6 6-192 0 0,-6 6-144 0 0,-3 3-304 0 0,0 2 96 0 0,-2 1-32 0 0,-1 2-64 0 0,0 1 88 0 0,2 0-88 0 0,4-3 80 0 0,5-3 16 0 0,4-3 40 0 0,3-2-72 0 0,2-2-64 0 0,2-1 0 0 0,2-4 64 0 0,4-3-64 0 0,4-5 64 0 0,3-3-64 0 0,1-2 0 0 0,0-2 0 0 0,0 0 72 0 0,-2 3-72 0 0,-4 4 80 0 0,-3 5 40 0 0,-3 2 64 0 0,-2 4 56 0 0,-4 2 88 0 0,-5 2-160 0 0,-2 3-96 0 0,-5 3 24 0 0,-3 4-32 0 0,-3 2-64 0 0,1 2 0 0 0,3 0 0 0 0,3-2 0 0 0,2-1 0 0 0,4-2 0 0 0,3-2 0 0 0,2-3-136 0 0,3-1-792 0 0,3 2-1152 0 0,5 1-10736 0 0,1-1 3953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31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145 0 10135 196260 57825,'0'0'896'0'0,"0"2"-712"0"0,-4 1-184 0 0,-2 4 832 0 0,-5 5 1128 0 0,-4 5-176 0 0,-2 2-1048 0 0,0 0 0 0 0,0 2 344 0 0,0-2-792 0 0,2 0 408 0 0,3-3-544 0 0,4-5-8 0 0,3-4 0 0 0,6-2-144 0 0,6-3 96 0 0,5-2-32 0 0,3-2 0 0 0,5-5 32 0 0,2-2-96 0 0,1-2 96 0 0,1-2-96 0 0,-2 0 0 0 0,-3 1 0 0 0,-3 1 64 0 0,-4 4-64 0 0,-5 2 96 0 0,-3 3-32 0 0,-3 2 0 0 0,-4 6 216 0 0,-4 4 0 0 0,-2 3 0 0 0,-3 1 0 0 0,0 1 24 0 0,-2 2 320 0 0,-1 0-312 0 0,0 0-128 0 0,2-2-24 0 0,2-2-8 0 0,2-3 0 0 0,4-3-88 0 0,2-3-64 0 0,1-2 96 0 0,2-2-96 0 0,0 0 0 0 0,0-1 0 0 0,1 1 0 0 0,1-1 64 0 0,2 0-64 0 0,3 0 0 0 0,1 0 0 0 0,1-1 0 0 0,1 0 0 0 0,-1 1 0 0 0,0 1 0 0 0,0-1 0 0 0,-1 2 0 0 0,-1 2 0 0 0,0 1-64 0 0,-1 2 64 0 0,-2 4 0 0 0,-2 3 0 0 0,-1 1 0 0 0,-2 2 0 0 0,-1-3 0 0 0,-1-3 0 0 0,2-3 0 0 0,-1-3 0 0 0,1-2 0 0 0,1-1 0 0 0,3-5 0 0 0,6-4 0 0 0,5-7 0 0 0,4-4 0 0 0,2-4 0 0 0,0-1 0 0 0,-4 5 0 0 0,-4 4 0 0 0,-3 5 0 0 0,-4 2 96 0 0,-2 2 144 0 0,-3 1 80 0 0,-4 0 128 0 0,-2 1-88 0 0,-4 1-112 0 0,-4 4-128 0 0,-4 5-56 0 0,-5 4-64 0 0,-5 6 0 0 0,-5 4-768 0 0,-3 4-872 0 0,-1 0-12008 0 0,6-3 4169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32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120 149 11519 186201 53319,'0'0'1024'0'0,"0"0"-824"0"0,0 0 984 0 0,0 0 1624 0 0,0 0-656 0 0,0 0-1024 0 0,-1 1-256 0 0,-2 2-312 0 0,-2 3-224 0 0,0 2-336 0 0,-1 1 0 0 0,1-1 0 0 0,2 0 0 0 0,0-2 0 0 0,2-3 0 0 0,0-1 0 0 0,1-1 0 0 0,4-2 0 0 0,8-5 0 0 0,7-8 0 0 0,6-10 0 0 0,5-7 88 0 0,-1-1-16 0 0,-5 2 0 0 0,-3 4 224 0 0,-6 6 208 0 0,-6 6 232 0 0,-5 9-216 0 0,-5 7 16 0 0,-7 12 232 0 0,-7 14-432 0 0,-9 13-176 0 0,-5 9-96 0 0,-1 0-64 0 0,3-3 0 0 0,3-7 64 0 0,5-6-64 0 0,3-5 0 0 0,5-6 0 0 0,3-6 0 0 0,4-7 0 0 0,4-5 0 0 0,5-7-64 0 0,7-8 64 0 0,7-11 0 0 0,3-4-80 0 0,0-3 80 0 0,2-3-80 0 0,0-3 16 0 0,-1 0 0 0 0,-4 3 64 0 0,-6 8 0 0 0,-4 7 0 0 0,-4 6 0 0 0,-3 5 64 0 0,-4 6-64 0 0,-5 5 0 0 0,-5 3 0 0 0,-1 2 0 0 0,0-1 0 0 0,3-2 0 0 0,3-2 0 0 0,3-3 0 0 0,2-1 0 0 0,1-1 0 0 0,1-1 0 0 0,1-2 0 0 0,0-2 0 0 0,1-5-128 0 0,2-7 0 0 0,1-5 64 0 0,2-3-16 0 0,-1-3 0-7 511,-3 4 80 7-511,0 4 0 0 0,-2 6 0 0 0,-2 5 64 0 0,-5 5-64 0 0,-6 6 0 0 0,-6 9 64 0 0,-6 9-64 0 0,-5 8-80 0 0,-4 5-16 0 0,-4 1-1192 0 0,2-5-208 0 0,7-7-20903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30.199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225 18 10135 192984 57228,'0'0'896'0'0,"-4"1"-712"0"0,-6 0 760 0 0,-7 1 1280 0 0,-4 1-536 0 0,-4 4-832 0 0,-3 3-328 0 0,1 2-464 0 0,3 1-64 0 0,2 0 88 0 0,4 0-88 0 0,4-3-80 0 0,6-2 80 0 0,3-4 0 0 0,4-2-72 0 0,4-3 72 0 0,4-3 0 0 0,5-5 128 0 0,4-5 208 0 0,5-4-64 0 0,0-3-128 0 0,-2 3 208 0 0,-5 5-32 0 0,-4 3 0 0 0,-5 5 728 0 0,-3 3-248 0 0,-1 1 8 0 0,-4 5 336 0 0,-5 7-696 0 0,-4 6-168 0 0,-2 6-200 0 0,0 4-80 0 0,2 0 64 0 0,3-3-64 0 0,3-3 0 0 0,2-5 64 0 0,4-2 0 0 0,2-3-64 0 0,1-4 72 0 0,2-1 0 0 0,1-3-72 0 0,0-1 0 0 0,3-2-1352 0 0,1-1-312 0 0,-1 0-19591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33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225 18 10135 192984 57228,'0'0'896'0'0,"-4"1"-712"0"0,-6 0 760 0 0,-7 1 1280 0 0,-4 1-536 0 0,-4 4-832 0 0,-3 3-328 0 0,1 2-464 0 0,3 1-64 0 0,2 0 88 0 0,4 0-88 0 0,4-3-80 0 0,6-2 80 0 0,3-4 0 0 0,4-2-72 0 0,4-3 72 0 0,4-3 0 0 0,5-5 128 0 0,4-5 208 0 0,5-4-64 0 0,0-3-128 0 0,-2 3 208 0 0,-5 5-32 0 0,-4 3 0 0 0,-5 5 728 0 0,-3 3-248 0 0,-1 1 8 0 0,-4 5 336 0 0,-5 7-696 0 0,-4 6-168 0 0,-2 6-200 0 0,0 4-80 0 0,2 0 64 0 0,3-3-64 0 0,3-3 0 0 0,2-5 64 0 0,4-2 0 0 0,2-3-64 0 0,1-4 72 0 0,2-1 0 0 0,1-3-72 0 0,0-1 0 0 0,3-2-1352 0 0,1-1-312 0 0,-1 0-19591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34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437 165 4607 212596 48863,'0'0'448'0'0,"0"-1"-448"0"0,0-2 1472 0 0,-1 1 240 0 0,1 0 48 0 0,-2 1 880 0 0,-5 0-1328 0 0,-4 4-424 0 0,-2 2-720 0 0,0 1-8 0 0,-3 3-8 0 0,-1 3-88 0 0,-1 2-64 0 0,2-1 64 0 0,3-2 0 0 0,3-4 8 0 0,5-2-72 0 0,2-2 0 0 0,2-2 0 0 0,5-3 0 0 0,7-4 64 0 0,8-4 8 0 0,6-4-72 0 0,0-1 64 0 0,-1 0-64 0 0,-4 2 0 0 0,-4 2 0 0 0,-4 3 0 0 0,-5 3 0 0 0,-3 2 112 0 0,-2 2-16 0 0,-2 1-8 0 0,-2 1 0 0 0,-1 2 16 0 0,-3 2 120 0 0,-5 2-8 0 0,-1 0-112 0 0,-1 0 0 0 0,-1 0 80 0 0,2-2-112 0 0,2-2 0 0 0,1-2 0 0 0,1-4-8 0 0,3-6 0 0 0,4-6 16 0 0,5-7 0 0 0,5-6-80 0 0,3 0 0 0 0,0 2 0 0 0,-2 4 0 0 0,-2 6 64 0 0,-3 6 32 0 0,-1 4 0 0 0,-7 5 208 0 0,-4 4-72 0 0,-5 3 8 0 0,-7 7 152 0 0,-4 4-264 0 0,-4 2 0 0 0,-5 5 96 0 0,-7 3-40 0 0,-1 3-32 0 0,-1-1-56 0 0,7-4-32 0 0,7-7 0 0 0,10-6-64 0 0,7-7 64 0 0,5-7-64 0 0,5-6 72 0 0,7-8-72 0 0,6-10 0 0 0,7-5 0 0 0,2-2 0 0 0,-3 5 0 0 0,-4 8 64 0 0,-5 6-64 0 0,-6 6 224 0 0,-8 6 160 0 0,-9 6-40 0 0,-4 4-200 0 0,-1 3 0 0 0,-3 4 72 0 0,-3 2-152 0 0,-1 1 32 0 0,1 0-96 0 0,4-3-1424 0 0,5-3-336 0 0,5-2-16943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35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232 181 2303 210569 47431,'0'-3'224'0'0,"-2"-3"-224"0"0,0-1 2248 0 0,-4 0 3192 0 0,-4 4-1776 0 0,-5 3-2736 0 0,-6 6-400 0 0,-4 6-440 0 0,-1 2-88 0 0,3 0 0 0 0,2 1 64 0 0,4-2-64 0 0,2-1 0 0 0,3-2 0 0 0,3-2 64 0 0,5-4-64 0 0,1-2 0 0 0,2-1 0 0 0,3-2 0 0 0,3-6 64 0 0,6-5-64 0 0,5-5 0 0 0,2-1 0 0 0,0-1 0 0 0,1 0 0 0 0,0-2 0 0 0,-2 2 0 0 0,-3 4 0 0 0,-5 4 0 0 0,-4 4 0 0 0,-2 3 272 0 0,-2 3 8 0 0,-3 3 0 0 0,-5 7 192 0 0,-7 8-136 0 0,-6 10-64 0 0,-5 5-88 0 0,-2 4-8 0 0,2-1 0 0 0,3-2-88 0 0,5-8-88 0 0,6-7 0 0 0,4-7 64 0 0,8-3-64 0 0,7-5 0 0 0,7-3 0 0 0,8-7 64 0 0,6-5 8 0 0,2-6-8 0 0,1-4 0 0 0,-3-2 0 0 0,-4 0 16 0 0,-6 1 24 0 0,-6 4 48 0 0,-7 2-80 0 0,-8 3 24 0 0,-6 2 0 0 0,-6 1-24 0 0,-4 3-72 0 0,-2 1 72 0 0,2 2-72 0 0,-1 0 0 0 0,0 1 0 0 0,0-1 0 0 0,3 1 0 0 0,1-2 0 0 0,3 0 0 0 0,2-2 0 0 0,3-1 0 0 0,2 0 0 0 0,2 0-64 0 0,2 0 64 0 0,2-1-72 0 0,1-1 72 0 0,0 0-64 0 0,1 3 0 0 0,0 2 64 0 0,-2 2-64 0 0,0 2 64 0 0,0 1-64 0 0,0 4 288 0 0,-1 7 0 0 0,-1 7 80 0 0,0 7-24 0 0,0 3-160 0 0,0 1 0 0 0,1 2 0 0 0,0 0-48 0 0,1-2-72 0 0,1 0 64 0 0,3 1-64 0 0,1-2 0 0 0,1-3 0 0 0,2-1 0 0 0,1-1 0 0 0,0-3 0 0 0,-1-3 0 0 0,1-3 0 0 0,0-1 0 0 0,2-3-504 0 0,3-2-808 0 0,-1-3-17295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36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112 70 5983 193288 52028,'0'0'536'0'0,"-2"0"-432"0"0,-1 0-104 0 0,-3 1 648 0 0,-2-1 112 0 0,1 0 16 0 0,-1 0 552 0 0,1 0-824 0 0,0 1-16 0 0,1-1 208 0 0,0 1-408 0 0,-1 1-152 0 0,2 1-136 0 0,0-1-64 0 0,2-1-40 0 0,2 1 40 0 0,0-2 0 0 0,2-2 80 0 0,4-5 216 0 0,4-5 16 0 0,1-1-112 0 0,1-1 0 0 0,-1 2 200 0 0,-1 2 96 0 0,-3 4 88 0 0,-3 2-200 0 0,-1 2 8 0 0,-2 6 416 0 0,-4 10 112 0 0,-4 9-104 0 0,-3 5-464 0 0,-1 0 0 0 0,-2 2 256 0 0,0 0-64 0 0,1-3-48 0 0,4-7-56 0 0,2-6-192 0 0,3-6-184 0 0,4-4 0 0 0,4-3 64 0 0,4-4 48 0 0,5-4 144 0 0,7-6-128 0 0,4-4-40 0 0,2-4-8 0 0,-1 2-80 0 0,-6 3 0 0 0,-5 5 64 0 0,-6 4-64 0 0,-3 3 136 0 0,-4 3-8 0 0,-1 1-8 0 0,-1 2 96 0 0,-2 3-120 0 0,-1 2 0 0 0,0-1 96 0 0,1 1-16 0 0,0-1-88 0 0,1-2-88 0 0,1 1 0 0 0,1 2-88 0 0,2 2 88 0 0,3 4-64 0 0,3 3 64 0 0,3 3 0 0 0,2 4 0 0 0,0 4-384 0 0,1 2-616 0 0,-2 0-7096 0 0,-2-6-3911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37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146 70 4143 187349 52231,'0'0'368'0'0,"0"0"-296"0"0,1 2 1272 0 0,0 2 256 0 0,0 2 56 0 0,1 3 696 0 0,-1 5-1400 0 0,1 1-208 0 0,-1 1-224 0 0,0-2-168 0 0,0-5-288 0 0,0-3 0 0 0,1-2 104 0 0,1-3-16 0 0,3-3-8 0 0,2-3 0 0 0,2-3 40 0 0,5-5 200 0 0,4-6-192 0 0,4-6-120 0 0,1-1 16 0 0,-2 1-88 0 0,-4 7 80 0 0,-7 5-80 0 0,-4 5 376 0 0,-3 4 24 0 0,-3 2 8 0 0,-1 3 0 0 0,-2 1 112 0 0,-2 4 576 0 0,-4 6-224 0 0,-3 4-352 0 0,-4 4-48 0 0,1 1-272 0 0,1-2 0 0 0,3-2 96 0 0,2-3-168 0 0,2-4-64 0 0,2-3-64 0 0,2-4 0 0 0,3-1 0 0 0,3-1 0 0 0,5-2-64 0 0,6-3 64 0 0,5-4 0 0 0,4-3-88 0 0,-1-1 24 0 0,-3 1 64 0 0,-4 0-64 0 0,-5 3 0 0 0,-4 3 64 0 0,-3 1 0 0 0,-3 3 0 0 0,-1 0 0 0 0,0 1 64 0 0,-2 3 0 0 0,-1 5 24 0 0,-3 8 8 0 0,-1 4 0 0 0,-1 3 0 0 0,0 2-96 0 0,1-4 64 0 0,2-5-64 0 0,1-6 0 0 0,3-4-88 0 0,0-3 88 0 0,2-3-64 0 0,5-2 64 0 0,3-4 0 0 0,0 0-80 0 0,0-1 80 0 0,-2 0 0 0 0,-1 1 0 0 0,-1-2 0 0 0,-3 0 0 0 0,-1 0 0 0 0,-2 0 64 0 0,-4-1 0 0 0,-4 1-64 0 0,-4 2 112 0 0,-4 1-24 0 0,-1 2-8 0 0,0 1 0 0 0,1 2 24 0 0,0 1 8 0 0,0 1 0 0 0,-1 1 80 0 0,-3 2-48 0 0,-2 1-72 0 0,1 0 8 0 0,1 0-80 0 0,1 0 80 0 0,0 1-8 0 0,-2 1 8 0 0,2-1-16 0 0,2 0-64 0 0,1 0 192 0 0,4-2-104 0 0,3 0 0 0 0,3-2 0 0 0,3-1-88 0 0,1-1 0 0 0,3 0 0 0 0,1-2 0 0 0,5-5 0 0 0,3-3 0 0 0,2-4 0 0 0,5-6 0 0 0,1-3 0 0 0,2-2 0 0 0,1-2 0 0 0,2 0 0 0 0,-1 1 0 0 0,-4 6 0 0 0,-5 6 0 0 0,-4 5 0 0 0,-4 4 0 0 0,-5 6 0 0 0,-7 8-224 0 0,-7 9-264 0 0,-5 9-456 0 0,-6 7-1328 0 0,-2 2 224 0 0,5-6-15823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38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296 198 7831 187497 53325,'-2'0'832'0'0,"-6"2"288"0"0,-8 1 1536 0 0,-6 4-656 0 0,-3 2-1512 0 0,0 1-24 0 0,-3 5 328 0 0,1 2-480 0 0,1 1-8 0 0,1 2 128 0 0,1 3-240 0 0,2 1-40 0 0,4-2-88 0 0,5-6 0 0 0,5-4 0 0 0,3-5-64 0 0,4-3 0 0 0,2-3 0 0 0,5-3 0 0 0,5-4 0 0 0,6-8 80 0 0,6-7 0 0 0,1-3-80 0 0,-1 0 72 0 0,-1-2 16 0 0,-2 0-24 0 0,-4 3 0 0 0,-5 3 0 0 0,-2 3 120 0 0,-5 5 224 0 0,-2 3 216 0 0,-6 4 312 0 0,-4 5-128 0 0,-5 4-496 0 0,-3 4-8 0 0,-4 5 216 0 0,-3 3-136 0 0,-2 2-96 0 0,1 1-136 0 0,4-4-80 0 0,6-4-72 0 0,5-4 0 0 0,6-6 0 0 0,6-7 0 0 0,5-5-72 0 0,4-4 72 0 0,4-4 0 0 0,6-8-80 0 0,6-7 16 0 0,5-4 64 0 0,-1 0-80 0 0,-3 4 80 0 0,-7 6 0 0 0,-7 8 0 0 0,-6 8 0 0 0,-4 5 0 0 0,-7 6 64 0 0,-4 3 8 0 0,-3 3-72 0 0,-5 5 0 0 0,-4 6 0 0 0,-6 8 64 0 0,-3 5-760 0 0,-2 6-1032 0 0,3-4-19023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3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124 88 5527 193588 54596,'0'0'488'0'0,"0"-1"1304"0"0,-4-1 2288 0 0,-2-3-1008 0 0,-1 0-1560 0 0,0 0-424 0 0,-3 2-32 0 0,-2 4-552 0 0,-3 5-288 0 0,1 3-152 0 0,2 1-64 0 0,3-2 0 0 0,4-1 0 0 0,1-1 0 0 0,3-1 0 0 0,1-3 0 0 0,0 0-80 0 0,0-2 80 0 0,3 1-64 0 0,-1-1 64 0 0,4-1 0 0 0,1 0 80 0 0,-1 0 0 0 0,-2 0-80 0 0,-1 0 168 0 0,-1 0-80 0 0,-2 1 0 0 0,0 1 160 0 0,-2 3-80 0 0,-1 3 8 0 0,-2 4 120 0 0,-2 4-88 0 0,-1 2-104 0 0,0 1-40 0 0,2-3 0 0 0,1-2-64 0 0,1-5 96 0 0,2-3-96 0 0,1-2 0 0 0,3-4 0 0 0,4-6 0 0 0,7-9 72 0 0,7-8 24 0 0,5-7-24 0 0,1-4-72 0 0,-2 2 64 0 0,-4 6-64 0 0,-6 6 192 0 0,-5 8 8 0 0,-4 6 0 0 0,-4 4 224 0 0,-4 4-192 0 0,-2 4 0 0 0,-4 4 96 0 0,-3 3-264 0 0,0 2-64 0 0,-2 3 96 0 0,-1 0-96 0 0,1 0 0 0 0,0 0 0 0 0,3-2 0 0 0,2-3 0 0 0,3-3 0 0 0,3-4 0 0 0,1-3 0 0 0,2-1 0 0 0,0-1-80 0 0,4-2 80 0 0,5-2 0 0 0,4-2 0 0 0,1-1 0 0 0,-2 1 0 0 0,-3 1 0 0 0,-3 2 0 0 0,-2 1 0 0 0,-3 1 0 0 0,0 1 0 0 0,-2 0 0 0 0,1 0 0 0 0,-1 0 64 0 0,1 1-64 0 0,-1-1 0 0 0,1 0 0 0 0,0 2 64 0 0,0 0-64 0 0,1 0 0 0 0,-1 0 0 0 0,0-1 0 0 0,0 0 0 0 0,1-1 0 0 0,-1-1 0 0 0,1-4 0 0 0,1-6 0 0 0,0-5 0 0 0,1-4 0 0 0,-1 1 0 0 0,-1-2 0 0 0,0 2 64 0 0,-1 5 0 0 0,-1 4 72 0 0,-1 4 120 0 0,-1 4-128 0 0,-4 4-48 0 0,0 4-16 0 0,-2 1-64 0 0,1 0 0 0 0,-1 3 0 0 0,1-2 0 0 0,1 0 64 0 0,1-1-64 0 0,1-1 0 0 0,2-2 0 0 0,1-1 64 0 0,2-2-64 0 0,-1 0 0 0 0,1-1 0 0 0,1 0 0 0 0,-1-1 0 0 0,1 0-152 0 0,1-2-136 0 0,1-4-520 0 0,1-3-744 0 0,1-4-11208 0 0,-1 1 3897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4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47 169 2759 199671 52286,'0'0'248'0'0,"0"0"-248"0"0,0 0 0 0 0,0 0 2504 0 0,0 0 3504 0 0,-1 1-1656 0 0,-1 0-3424 0 0,0-1-64 0 0,0 2 408 0 0,-1-1-592 0 0,2 1-352 0 0,-1-1-328 0 0,2-1 0 0 0,-1 1 0 0 0,1-1 0 0 0,1-1 0 0 0,3-5 64 0 0,3-3 0 0 0,1-2 0 0 0,5-3 64 0 0,2-2-32 0 0,2-1-32 0 0,-2 2 32 0 0,-3 3-96 0 0,-5 5 96 0 0,-2 3 104 0 0,-3 2 24 0 0,-1 1 8 0 0,-3 5 232 0 0,-4 4 0 0 0,-5 7-104 0 0,-6 6-144 0 0,-2 5-112 0 0,-1 2-40 0 0,1 0-64 0 0,4-5 0 0 0,5-5 0 0 0,3-7 0 0 0,4-5 0 0 0,3-2 0 0 0,3-2-80 0 0,4-1 80 0 0,2-3 0 0 0,5-4-64 0 0,1-3 64 0 0,1-3 0 0 0,2-4-64 0 0,-1-5 64 0 0,-1-1 0 0 0,-4 3 0 0 0,-4 3 0 0 0,-3 4 64 0 0,-4 4 64 0 0,-5 4-64 0 0,-4 2-64 0 0,-1 4 0 0 0,-4 2 0 0 0,-3 5 0 0 0,0 3 0 0 0,0-1 0 0 0,3-1 0 0 0,4-2 0 0 0,4-4 0 0 0,2-1 0 0 0,2-2 0 0 0,1-1 0 0 0,0 0-64 0 0,1-2 64 0 0,-1-3 0 0 0,2-5 0 0 0,0-1-64 0 0,0 1 64 0 0,-1 1 0 0 0,1 2 0 0 0,-1 2 0 0 0,-1 2 0 0 0,1 1 0 0 0,-1 2 0 0 0,0 0 0 0 0,2 3-64 0 0,2 7 64 0 0,2 4 0 0 0,2 5 0 0 0,0 0 0 0 0,0-1 0 0 0,1-1 0 0 0,0-1 0 0 0,0-3 0 0 0,-2-3 0 0 0,-1-3 0 0 0,-1-2 0 0 0,-3-3 64 0 0,0-1 0 0 0,-2-1 64 0 0,0-1-64 0 0,1-1 0 0 0,0-3 0 0 0,1-3-64 0 0,0-1 64 0 0,-3-5-64 0 0,-2-4 72 0 0,-6-5 88 0 0,-4-4 96 0 0,-5-2 32 0 0,-3-3 48 0 0,-1 3-32 0 0,3 4-48 0 0,4 7-8 0 0,5 6-136 0 0,4 5 0 0 0,3 4 0 0 0,2 2-112 0 0,2 5 0 0 0,2 4 0 0 0,1 2 0 0 0,1 2 0 0 0,1 2 0 0 0,1-1 0 0 0,-1-1-72 0 0,0 0 72 0 0,0-1 0 0 0,3 4-2272 0 0,0 1 1040 0 0,-2-2-20759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4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304 164 3679 189098 58568,'-3'-1'392'0'0,"-4"1"1704"0"0,-3 0 2984 0 0,-2 2-1336 0 0,-2 2-2088 0 0,-2 3-280 0 0,1 1-824 0 0,1 2-8 0 0,1 2 328 0 0,-1 2-312 0 0,3-2-96 0 0,3-3-104 0 0,3-2-72 0 0,2-4-96 0 0,3-3-96 0 0,1-4-96 0 0,2-4 0 0 0,2-3 64 0 0,3-9-64 0 0,3-8 0 0 0,0-3 0 0 0,1-1 0 0 0,-2 1 72 0 0,-2 1 248 0 0,-1 6-32 0 0,-3 7 0 0 0,-2 7 376 0 0,-3 5-280 0 0,-2 6 0 0 0,-6 6 160 0 0,-6 9-328 0 0,-5 9-48 0 0,-5 8-104 0 0,-1 1 32 0 0,2-1-96 0 0,3-3 64 0 0,2-4-64 0 0,1-1 64 0 0,1-2-64 0 0,2-3 0 0 0,3-5 0 0 0,3-5 0 0 0,5-5 0 0 0,2-4 0 0 0,5-6 0 0 0,4-9-64 0 0,4-8 64 0 0,2-4-64 0 0,0-1 64 0 0,-1 0 0 0 0,-3 2 0 0 0,-2 4 0 0 0,-2 7 192 0 0,-4 6-24 0 0,-5 7 40 0 0,-3 5-104 0 0,-2 4-8 0 0,0 4-8 0 0,-1 0 0 0 0,-1 3 0 0 0,1 2-24 0 0,0-1 0 0 0,4-3-64 0 0,1-3 0 0 0,5-3-88 0 0,6-4 88 0 0,4-3-64 0 0,3-2 64 0 0,4-4 0 0 0,5-2-64 0 0,2-1 64 0 0,2 1 0 0 0,-5 1 0 0 0,-3 3 0 0 0,-4 3 0 0 0,-2 4 0 0 0,-2 3 0 0 0,-3 1 0 0 0,-2 0 0 0 0,-1 3 0 0 0,-2 0-1528 0 0,-1-2 680 0 0,0-2-8872 0 0,-1-2-4631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167 0 13879 195348 53784,'0'0'1688'0'0,"-2"2"-1304"0"0,-4 6 0 0 0,-4 7 0 0 0,-6 9-104 0 0,-4 7-152 0 0,-4 5-64 0 0,-1 1 0 0 0,1-2 0 0 0,6-8-64 0 0,4-8 0 0 0,6-7 0 0 0,9-11 0 0 0,10-13 200 0 0,9-11-24 0 0,8-10 0 0 0,3-5 0 0 0,0 2 0 0 0,-5 7 88 0 0,-8 8 128 0 0,-8 12 160 0 0,-8 13 224 0 0,-9 12-224 0 0,-7 11-328 0 0,-4 2-120 0 0,-1 0-104 0 0,0-2 72 0 0,1-5-8 0 0,5-5-64 0 0,3-6 64 0 0,6-6-64 0 0,6-8 0 0 0,9-7 0 0 0,8-8-64 0 0,4-2 64 0 0,2 1 0 0 0,2 2 0 0 0,0 2-72 0 0,-3 5 72 0 0,-3 5 0 0 0,-5 4 0 0 0,-3 7 0 0 0,-4 3 152 0 0,-4 2-72 0 0,-4 0 0 0 0,-1-1 152 0 0,-2-1-72 0 0,-1-1 8 0 0,0-2 240 0 0,-2-2 104 0 0,2-2-48 0 0,0 0-64 0 0,1-2-200 0 0,1 0-104 0 0,0 0 32 0 0,1 0-64 0 0,0 0-264 0 0,0-1-9448 0 0,0 1-4799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31.397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437 165 4607 212596 48863,'0'0'448'0'0,"0"-1"-448"0"0,0-2 1472 0 0,-1 1 240 0 0,1 0 48 0 0,-2 1 880 0 0,-5 0-1328 0 0,-4 4-424 0 0,-2 2-720 0 0,0 1-8 0 0,-3 3-8 0 0,-1 3-88 0 0,-1 2-64 0 0,2-1 64 0 0,3-2 0 0 0,3-4 8 0 0,5-2-72 0 0,2-2 0 0 0,2-2 0 0 0,5-3 0 0 0,7-4 64 0 0,8-4 8 0 0,6-4-72 0 0,0-1 64 0 0,-1 0-64 0 0,-4 2 0 0 0,-4 2 0 0 0,-4 3 0 0 0,-5 3 0 0 0,-3 2 112 0 0,-2 2-16 0 0,-2 1-8 0 0,-2 1 0 0 0,-1 2 16 0 0,-3 2 120 0 0,-5 2-8 0 0,-1 0-112 0 0,-1 0 0 0 0,-1 0 80 0 0,2-2-112 0 0,2-2 0 0 0,1-2 0 0 0,1-4-8 0 0,3-6 0 0 0,4-6 16 0 0,5-7 0 0 0,5-6-80 0 0,3 0 0 0 0,0 2 0 0 0,-2 4 0 0 0,-2 6 64 0 0,-3 6 32 0 0,-1 4 0 0 0,-7 5 208 0 0,-4 4-72 0 0,-5 3 8 0 0,-7 7 152 0 0,-4 4-264 0 0,-4 2 0 0 0,-5 5 96 0 0,-7 3-40 0 0,-1 3-32 0 0,-1-1-56 0 0,7-4-32 0 0,7-7 0 0 0,10-6-64 0 0,7-7 64 0 0,5-7-64 0 0,5-6 72 0 0,7-8-72 0 0,6-10 0 0 0,7-5 0 0 0,2-2 0 0 0,-3 5 0 0 0,-4 8 64 0 0,-5 6-64 0 0,-6 6 224 0 0,-8 6 160 0 0,-9 6-40 0 0,-4 4-200 0 0,-1 3 0 0 0,-3 4 72 0 0,-3 2-152 0 0,-1 1 32 0 0,1 0-96 0 0,4-3-1424 0 0,5-3-336 0 0,5-2-16943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56 71 5063 182488 55645,'0'0'448'0'0,"0"0"1424"0"0,0 0 240 0 0,0 0 72 0 0,0 0 16 0 0,0 0-1296 0 0,-1 0 344 0 0,-1 1-128 0 0,1 0-80 0 0,0-1-296 0 0,-1 2-440 0 0,1 0-72 0 0,-1-1-88 0 0,1 0-8 0 0,1 0-40 0 0,-1 0 72 0 0,2-1 56 0 0,1-1 32 0 0,0 1-104 0 0,0 0 0 0 0,-1-1 248 0 0,0 3 136 0 0,-1 6-72 0 0,-2 8-104 0 0,-2 4-184 0 0,-1 3-48 0 0,-2 3 120 0 0,-1 4-128 0 0,-1 0-56 0 0,1-6-64 0 0,3-5 0 0 0,1-7 0 0 0,3-7-64 0 0,7-8 64 0 0,6-10 0 0 0,6-8 0 0 0,2-4 0 0 0,-1 1 64 0 0,1 0-64 0 0,-2 4 0 0 0,-5 5 0 0 0,-4 6 72 0 0,-4 5 56 0 0,-4 10 80 0 0,-5 7 8 0 0,-3 6-104 0 0,-1 1 0 0 0,-2 1 64 0 0,2-1-88 0 0,1-5 8 0 0,2-5 32 0 0,2-3-128 0 0,1-4 0 0 0,3-2 0 0 0,4-4 0 0 0,4-3 0 0 0,1-1 0 0 0,4-3 0 0 0,0-2 0 0 0,1-4 0 0 0,0-2 0 0 0,-2-1 0 0 0,-2 0 0 0 0,-3 0 0 0 0,-4 2 64 0 0,-2 1 160 0 0,-3 1-16 0 0,-2 2 0 0 0,-3 0 192 0 0,-5 0-16 0 0,-2 0-96 0 0,-4 1-136 0 0,-4 1-176 0 0,-1 2-232 0 0,-3 3-15184 0 0,3 2 4601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44"/>
    </inkml:context>
    <inkml:brush xml:id="br0">
      <inkml:brushProperty name="width" value="0.1" units="cm"/>
      <inkml:brushProperty name="height" value="0.6" units="cm"/>
      <inkml:brushProperty name="color" value="#BDB95F"/>
      <inkml:brushProperty name="inkEffects" value="pencil"/>
    </inkml:brush>
  </inkml:definitions>
  <inkml:trace contextRef="#ctx0" brushRef="#br0">156 232 4143 207331 51218,'0'0'408'0'0,"0"-1"-408"0"0,-1-3 1144 0 0,0-2 184 0 0,0-2 40 0 0,-1 1 8 0 0,1 1-528 0 0,0 1 624 0 0,-1 1-24 0 0,-1 0 8 0 0,-1-1-728 0 0,1 2-120 0 0,1 1-16 0 0,-1 0-8 0 0,1 1 376 0 0,0 0-632 0 0,-1 2-8 0 0,1-1 0 0 0,0 1-128 0 0,1 0 120 0 0,-1-1-64 0 0,0 1-152 0 0,0-1-8 0 0,1 0 0 0 0,0 0 8 0 0,1 0-96 0 0,0-3 96 0 0,2-5-96 0 0,1-5 0 0 0,1-2 64 0 0,1 0-64 0 0,0-2 0 0 0,-1 1 64 0 0,0 3 0 0 0,-3 1 32 0 0,-2 2 168 0 0,-3 1 192 0 0,-6 2-8 0 0,-3 3-32 0 0,-4 3-88 0 0,-2 3-136 0 0,-2 2-32 0 0,2 0-72 0 0,4 1 72 0 0,5-2 96 0 0,4-1-48 0 0,3 0-144 0 0,2-1 0 0 0,1-5 0 0 0,3-2-64 0 0,0-2 0 0 0,2-1 0 0 0,-1 1 0 0 0,-1 2 0 0 0,1 1-64 0 0,-1 1 64 0 0,-1 1 0 0 0,-1 1 0 0 0,0 1 0 0 0,-1 1 0 0 0,2 3 0 0 0,1 5 0 0 0,-1 2 0 0 0,1 1 0 0 0,-1 1 64 0 0,-1 0-64 0 0,-1-1 0 0 0,1 0 0 0 0,-1-2 0 0 0,0-2 0 0 0,0-3 0 0 0,-1-2 0 0 0,3 0 0 0 0,0-1 0 0 0,1 1 0 0 0,0 0 0 0 0,0 0 0 0 0,1-1 0 0 0,1 0 0 0 0,0-1 64 0 0,0 1-64 0 0,-1 0 0 0 0,2 0 0 0 0,2 2 0 0 0,0 1 0 0 0,-2-2 0 0 0,0 1 0 0 0,0 1 0 0 0,-2 0 0 0 0,-1-1 0 0 0,1 0 0 0 0,-2 0 0 0 0,2 0 0 0 0,2 1 0 0 0,3-1 0 0 0,1 0 0 0 0,0-1 0 0 0,1-1 0 0 0,1 0-248 0 0,3-1-328 0 0,1-2-1736 0 0,-1 1-40 0 0,-3-1-16327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45"/>
    </inkml:context>
    <inkml:brush xml:id="br0">
      <inkml:brushProperty name="width" value="0.1" units="cm"/>
      <inkml:brushProperty name="height" value="0.6" units="cm"/>
      <inkml:brushProperty name="color" value="#BDB95F"/>
      <inkml:brushProperty name="inkEffects" value="pencil"/>
    </inkml:brush>
  </inkml:definitions>
  <inkml:trace contextRef="#ctx0" brushRef="#br0">227 60 7831 203082 53854,'0'0'696'0'0,"-1"1"528"0"0,-3 3 1360 0 0,-4 3-416 0 0,-4 5-672 0 0,-3 3-272 0 0,-2 3-360 0 0,-1 2-192 0 0,1 0-264 0 0,1-3-88 0 0,5-4-128 0 0,3-5-96 0 0,3-3-8 0 0,3-2-88 0 0,1-3 80 0 0,1 0-80 0 0,5-3 0 0 0,4-3 0 0 0,4-4 64 0 0,0 0-64 0 0,3-3 72 0 0,0 1-72 0 0,-4 2 0 0 0,-2 3 64 0 0,-4 2-64 0 0,-3 2 160 0 0,-3 4-8 0 0,-3 5 40 0 0,-5 7-8 0 0,-2 4-96 0 0,-1 1 0 0 0,1 1 0 0 0,1 0-88 0 0,-1 1 64 0 0,1 2 0 0 0,3-2-64 0 0,1-4 0 0 0,5-2-64 0 0,3-3 64 0 0,6-4 0 0 0,5-5 0 0 0,5-5 0 0 0,2-6 64 0 0,1-4 0 0 0,-3-1-64 0 0,-4-1 88 0 0,-4 0-24 0 0,-5 0 136 0 0,-3 2-96 0 0,-2 4 0 0 0,-5 0 232 0 0,-4 2 184 0 0,-5 1-48 0 0,-3 2-88 0 0,-3 1-96 0 0,-1 1-160 0 0,1 0-64 0 0,3-1-64 0 0,5 2 72 0 0,3-1-72 0 0,4-2 0 0 0,1-1 0 0 0,3-4 0 0 0,1-4-64 0 0,2-2 64 0 0,3-2 0 0 0,0 2-64 0 0,-2 4 64 0 0,0 3 0 0 0,-2 4 0 0 0,-3 1 152 0 0,-4 3 40 0 0,-6 2 40 0 0,-3 2-80 0 0,-2 1 0 0 0,-2 2 160 0 0,-2 1 24 0 0,2 0-40 0 0,4-2-48 0 0,4-1-128 0 0,2-2-48 0 0,4-4-8 0 0,2-5-64 0 0,3-5 64 0 0,5-5-64 0 0,2-4 0 0 0,2 0 0 0 0,0 2 0 0 0,-2 4 0 0 0,-3 4 0 0 0,-1 4 0 0 0,-2 3 96 0 0,-2 2 72 0 0,0 1-24 0 0,0 1 24 0 0,-1 0 40 0 0,-1 0-104 0 0,0 0-32 0 0,0 0-72 0 0,1 0 64 0 0,1-1-64 0 0,0 0 0 0 0,-1 0 0 0 0,3-2-768 0 0,1-1-960 0 0,0 1-23175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46"/>
    </inkml:context>
    <inkml:brush xml:id="br0">
      <inkml:brushProperty name="width" value="0.1" units="cm"/>
      <inkml:brushProperty name="height" value="0.6" units="cm"/>
      <inkml:brushProperty name="color" value="#BDB95F"/>
      <inkml:brushProperty name="inkEffects" value="pencil"/>
    </inkml:brush>
  </inkml:definitions>
  <inkml:trace contextRef="#ctx0" brushRef="#br0">168 23 14335 195039 53652,'-3'3'1560'0'0,"-5"2"-1560"0"0,-5 3 512 0 0,-3 2 80 0 0,0-1 16 0 0,-2 2 608 0 0,-1 1 0 0 0,0 1-352 0 0,1 0-680 0 0,4-1-16 0 0,3-4 96 0 0,4-2-96 0 0,3-2-88 0 0,2-3-80 0 0,3-2 0 0 0,3-2 0 0 0,5-6 264 0 0,5-4-88 0 0,4-5-88 0 0,4-2 8 0 0,0-1 0 0 0,-2 2 48 0 0,-5 5 88 0 0,-5 4 32 0 0,-3 5 56 0 0,-4 2-160 0 0,-2 2 56 0 0,-3 2 240 0 0,-3 5-72 0 0,-2 3-128 0 0,-2 2-128 0 0,1 0 0 0 0,1-2 128 0 0,2-1-128 0 0,2-3-128 0 0,2-1 0 0 0,0-2-72 0 0,1-2-8 0 0,2 0 64 0 0,4-3 200 0 0,4-2-88 0 0,3-1-232 0 0,-2 0 32 0 0,-1 2 8 0 0,-3 0 200 0 0,-2 1-16 0 0,-2 2-8 0 0,-1 0-80 0 0,-2 1-88 0 0,0 0 152 0 0,-1 0 144 0 0,1 1 48 0 0,0 0-128 0 0,1 3-248 0 0,2 2 24 0 0,-1 0 8 0 0,2 1 88 0 0,1 0 0 0 0,-1-2 0 0 0,1-1 88 0 0,2-1-24 0 0,4-4 0 0 0,4-3-240 0 0,3-4 104 0 0,3-3 72 0 0,-2 0 0 0 0,-2 1 0 0 0,-4 1 0 0 0,-5 4 160 0 0,-3 1 64 0 0,-3 2-112 0 0,-1 2-8 0 0,-1 0 0 0 0,-1 0 0 0 0,0 1 0 0 0,0-1 88 0 0,-1 2 8 0 0,-2 1 8 0 0,-4 4 128 0 0,-3 5-128 0 0,-3 5-104 0 0,-1 5-32 0 0,-1 4-8 0 0,2 1-64 0 0,1 0 0 0 0,4-3-168 0 0,3-6-1184 0 0,3-4-1712 0 0,3-5-20487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47"/>
    </inkml:context>
    <inkml:brush xml:id="br0">
      <inkml:brushProperty name="width" value="0.1" units="cm"/>
      <inkml:brushProperty name="height" value="0.6" units="cm"/>
      <inkml:brushProperty name="color" value="#BDB95F"/>
      <inkml:brushProperty name="inkEffects" value="pencil"/>
    </inkml:brush>
  </inkml:definitions>
  <inkml:trace contextRef="#ctx0" brushRef="#br0">333 250 9095 201567 50301,'0'-5'984'0'0,"0"-6"-984"0"0,1-6 552 0 0,-1-4 88 0 0,1 0 24 0 0,-1 2 608 0 0,0 5-680 0 0,0 2 0 0 0,-1 5 352 0 0,-3 3-336 0 0,-4 7-160 0 0,-4 9-216 0 0,-5 10-40 0 0,-4 10-48 0 0,-3 7 24 0 0,0 5 24 0 0,1 1 24 0 0,4-3 40 0 0,5-9-64 0 0,4-10-128 0 0,5-9 32 0 0,2-6-8 0 0,7-9 72 0 0,8-7-8 0 0,6-11-8 0 0,6-8-72 0 0,4-7 8 0 0,-2-1 0 0 0,-3 3-80 0 0,-4 5 0 0 0,-5 7 0 0 0,-5 6 216 0 0,-3 6 272 0 0,-5 5-240 0 0,-5 5-56 0 0,-4 4 184 0 0,-8 7-192 0 0,-5 4-112 0 0,-3 3 8 0 0,0 0-16 0 0,3-4 16 0 0,5-4-80 0 0,6-5 96 0 0,5-4 0 0 0,5-10 32 0 0,7-10-128 0 0,9-11 0 0 0,4-5 0 0 0,2-2 0 0 0,3-3 0 0 0,1-2 0 0 0,-3 5 0 0 0,-4 7 0 0 0,-6 8 288 0 0,-6 8 304 0 0,-6 9-296 0 0,-7 7-48 0 0,-5 7-16 0 0,-5 6 0 0 0,-9 9 136 0 0,-5 5-248 0 0,-3 2-8 0 0,-5 3 96 0 0,-4 4-32 0 0,-2 0-88 0 0,5-6-88 0 0,7-6 72 0 0,10-9-72 0 0,7-8 0 0 0,8-5 0 0 0,3-7 64 0 0,7-10-64 0 0,8-11 0 0 0,9-11 0 0 0,7-8 0 0 0,7-5 136 0 0,0 1-136 0 0,-3 5 0 0 0,-6 9-80 0 0,-6 8 80 0 0,-7 7 0 0 0,-5 8 0 0 0,-3 4 0 0 0,-5 5 0 0 0,-2 4 0 0 0,-3 3 64 0 0,-4 5 0 0 0,-3 3 0 0 0,-2 2-64 0 0,2-2 64 0 0,2-4-64 0 0,4-4 64 0 0,3-4 0 0 0,2-2-64 0 0,1-3 0 0 0,2-3 0 0 0,0-3 64 0 0,3-3-64 0 0,-1 1 0 0 0,0 1 0 0 0,-1 2 0 0 0,0 2 0 0 0,-1 2 0 0 0,0 3 0 0 0,-1 6 0 0 0,0 4 0 0 0,-1 2 64 0 0,0 3-64 0 0,0-1 0 0 0,-1 1 0 0 0,1-1 72 0 0,0 1-72 0 0,1-3 0 0 0,0-2 0 0 0,2-1 0 0 0,0-2 0 0 0,2-2 0 0 0,3 0 0 0 0,7-4 0 0 0,6-5 0 0 0,7-6 0 0 0,6-8 0 0 0,2-4 0 0 0,0-4 0 0 0,-4 0 0 0 0,-6 5 64 0 0,-9 5-64 0 0,-7 9 0 0 0,-8 13 64 0 0,-8 13 0 0 0,-7 8-64 0 0,-3 4 80 0 0,-1 1-80 0 0,0-2 64 0 0,-2 1-64 0 0,0 0 72 0 0,0-2-72 0 0,3-3 64 0 0,4-8-64 0 0,5-6 0 0 0,3-5 0 0 0,5-7 0 0 0,8-5 0 0 0,8-7 0 0 0,9-7 0 0 0,4-6 0 0 0,1-4 0 0 0,-2 0 0 0 0,-4 3 0 0 0,-4 2 0 0 0,-5 4 0 0 0,-6 4 64 0 0,-6 3 16 0 0,-6 3 0 0 0,-6 2-80 0 0,-2 2 64 0 0,-2 3-64 0 0,1 1 0 0 0,0 1 0 0 0,0 0 0 0 0,2 1 0 0 0,1-1 0 0 0,-1-1 0 0 0,-1-2 0 0 0,0-4 0 0 0,1-3 0 0 0,1-4 0 0 0,4-5 0 0 0,1-4 0 0 0,3-1 0 0 0,0 1 0 0 0,1 3 0 0 0,-1 3 0 0 0,-2 1 128 0 0,-2 4-8 0 0,-1 4-8 0 0,-3 3 88 0 0,-4 5-40 0 0,-3 7-80 0 0,-3 6-160 0 0,1 5-10512 0 0,3-1-5271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48"/>
    </inkml:context>
    <inkml:brush xml:id="br0">
      <inkml:brushProperty name="width" value="0.1" units="cm"/>
      <inkml:brushProperty name="height" value="0.6" units="cm"/>
      <inkml:brushProperty name="color" value="#BDB95F"/>
      <inkml:brushProperty name="inkEffects" value="pencil"/>
    </inkml:brush>
  </inkml:definitions>
  <inkml:trace contextRef="#ctx0" brushRef="#br0">104 240 10047 196208 52332,'-2'-2'1088'0'0,"-3"-3"-1088"0"0,-3 0 600 0 0,-2-1 808 0 0,1 1-688 0 0,-1 1-224 0 0,3 2 400 0 0,-1 2-208 0 0,1 5-280 0 0,0 5-88 0 0,2 5-128 0 0,3 4-16 0 0,4 1-32 0 0,2 0-72 0 0,0-5-72 0 0,1-3 80 0 0,-1-3 0 0 0,1-3 8 0 0,-1-2 88 0 0,0-2-88 0 0,0 0 200 0 0,0-2 32 0 0,2-2 16 0 0,0-4 272 0 0,0-5-96 0 0,1-6-64 0 0,-3-3-264 0 0,-1-1-8 0 0,-3-2 152 0 0,-2 0-184 0 0,-1 1 0 0 0,-2 1 88 0 0,-1 3-88 0 0,1 4-72 0 0,0 5 16 0 0,-2 5 88 0 0,-3 8 0 0 0,-1 8 0 0 0,0 9-24 0 0,0 5-88 0 0,3 1 0 0 0,2 1 0 0 0,2-2-64 0 0,2-3 0 0 0,2-4 0 0 0,2-5 0 0 0,-1-5 0 0 0,0-4 0 0 0,0-3 0 0 0,2-2 64 0 0,2-5 0 0 0,1-4-64 0 0,2-3 88 0 0,0-8-24 0 0,0-7 160 0 0,0-5-96 0 0,-2 0 0 0 0,-3-4 112 0 0,-2 0-128 0 0,-1 2 0 0 0,-1 2 64 0 0,-1 5-112 0 0,0 5-64 0 0,0 6 176 0 0,0 7-104 0 0,1 3 0 0 0,0 7 64 0 0,-1 6-40 0 0,-1 8-32 0 0,0 5-64 0 0,0 2 0 0 0,1-2 0 0 0,1-2 72 0 0,1-3-72 0 0,1-4 0 0 0,-1-3 0 0 0,1-4-128 0 0,0 0 32 0 0,3-2-6480 0 0,2 1-1296 0 0,0 0-2271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49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83 125 7999 206503 52756,'0'0'872'0'0,"0"0"24"0"0,0 0 160 0 0,0 0 32 0 0,0 0 856 0 0,0 0-1144 0 0,0 0 1416 0 0,0 0-1624 0 0,0 0 1712 0 0,0 0-1784 0 0,0 0-280 0 0,0 0-128 0 0,0 0-112 0 0,0 0 0 0 0,0 0 0 0 0,0 0 0 0 0,0 0 0 0 0,0 0 0 0 0,2 1 0 0 0,4 0 128 0 0,3 0-16 0 0,1-1-8 0 0,0-1 72 0 0,1-1-112 0 0,-3 0 0 0 0,-2 0 0 0 0,-2 0-64 0 0,-2 1 80 0 0,-1 1-80 0 0,-1 0 80 0 0,0 0-16 0 0,-1 0 0 0 0,0 1 0 0 0,-2 6 0 0 0,-1 4 16 0 0,-3 2-80 0 0,-1 2 80 0 0,-2 3-8 0 0,0-1-72 0 0,2-4 0 0 0,2-3 0 0 0,1-4 0 0 0,3-2 0 0 0,1-3 0 0 0,5-1 0 0 0,4-2 0 0 0,6-4 0 0 0,4-4 0 0 0,1-2 0 0 0,-2 0 0 0 0,-1 0 0 0 0,-4 1 0 0 0,-2 1 0 0 0,-3 2 64 0 0,-4 1 96 0 0,-4 1-96 0 0,-3 1 8 0 0,-2 1-72 0 0,-5 1 144 0 0,-2 2-48 0 0,-4 1 56 0 0,1 2-64 0 0,1-1 0 0 0,2 1 80 0 0,2 0-8 0 0,2 0-80 0 0,3-1 0 0 0,1-1 0 0 0,0-3-16 0 0,1-1-64 0 0,0-3 64 0 0,1-5-64 0 0,1-2 0 0 0,0-2 0 0 0,2 1 0 0 0,-1-1 0 0 0,1 4 0 0 0,0 2 0 0 0,0 3 64 0 0,-1 1 0 0 0,0 1 16 0 0,0 2 16 0 0,0 1 32 0 0,-1 1 56 0 0,0 0-96 0 0,1 0 0 0 0,-3 1 88 0 0,-1 0-8 0 0,-1 4-8 0 0,-3 3-80 0 0,1 4-16 0 0,0 0-64 0 0,1 3 64 0 0,2 0-64 0 0,2 0 0 0 0,1-1 0 0 0,3 1 0 0 0,2-1 0 0 0,2 0 0 0 0,-1-4 0 0 0,3 0 0 0 0,0-2-72 0 0,0-2 72 0 0,1 0 0 0 0,1-1-80 0 0,1 0 80 0 0,1-1-64 0 0,4-1 0 0 0,2 0 0 0 0,0 0 64 0 0,1-2-72 0 0,0 1 72 0 0,2-2 0 0 0,1-1 0 0 0,-1 0 0 0 0,-2-1 0 0 0,-3 0 0 0 0,-3 0 0 0 0,-3 0 0 0 0,-3 0 0 0 0,-3 1 64 0 0,-2 1 0 0 0,-2 2 8 0 0,-7 2 8 0 0,-6 5-80 0 0,-4 3 64 0 0,-2 3-64 0 0,-1 2 0 0 0,3 3 0 0 0,4-1-64 0 0,4-4 64 0 0,4-1-72 0 0,4-3 72 0 0,2 0-72 0 0,2-3-32 0 0,1-2 40 0 0,0-1 64 0 0,3-2-120 0 0,2-2-32 0 0,3-2 16 0 0,1-3 72 0 0,0-1 0 0 0,-2-4 0 0 0,-1-3 64 0 0,-2-1 0 0 0,-3-4 80 0 0,-3-2-16 0 0,-1-1-64 0 0,-4-3 208 0 0,-2-4 16 0 0,-1 2-112 0 0,0 2-32 0 0,-2 2 64 0 0,0 4 0 0 0,-3 3 0 0 0,0 3-72 0 0,1 5 0 0 0,-2 4 72 0 0,0 2 0 0 0,-3 3 0 0 0,-2 1-72 0 0,-1 1 8 0 0,2 0 0 0 0,3 0-80 0 0,5-2 0 0 0,3 0 0 0 0,3-1 0 0 0,2-1 0 0 0,1 0-72 0 0,3 1-16 0 0,4 0 8 0 0,4 0-128 0 0,3-3-192 0 0,3-3-640 0 0,-1-1-920 0 0,-3-2-7040 0 0,-2 1-4239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50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85 56 8927 208215 48582,'0'0'968'0'0,"0"0"-968"0"0,0 0 736 0 0,0 0 136 0 0,-1-1 24 0 0,0-1 752 0 0,0 1-232 0 0,-2-1-288 0 0,-1 2-408 0 0,-3 0-120 0 0,-2 2-160 0 0,1 1-224 0 0,0 0-80 0 0,2 2 112 0 0,0-1-128 0 0,3-1-120 0 0,1 0 0 0 0,1-2 64 0 0,0 0-64 0 0,1-1 88 0 0,1 0 88 0 0,-1 0 16 0 0,0 0-96 0 0,0 0-8 0 0,2-1 88 0 0,1-2-88 0 0,0 1-8 0 0,-1-1 0 0 0,1 0-8 0 0,0 1-72 0 0,-1 0 64 0 0,0 0-64 0 0,-1 1 0 0 0,-1 1 64 0 0,0-2-64 0 0,0 0 0 0 0,-1 0 0 0 0,0 0 0 0 0,0-1 0 0 0,-1-1 0 0 0,0 0 0 0 0,-1-1 0 0 0,0 0 64 0 0,0 1 0 0 0,1 0-64 0 0,-1 1 72 0 0,0 0 168 0 0,0 1-8 0 0,1 0 0 0 0,0 1 0 0 0,0-1-40 0 0,0 1 184 0 0,0 1-112 0 0,1-1-200 0 0,-1 0 32 0 0,0 0-96 0 0,1 1 0 0 0,0-1-616 0 0,0 1-832 0 0,0-1-6808 0 0,1 1-3951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51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172 0 4607 192413 53927,'0'0'408'0'0,"0"0"-328"0"0,-3 2 1592 0 0,-3 4 2376 0 0,-5 4-920 0 0,-5 6-1472 0 0,-2 2-856 0 0,0 1-216 0 0,-1 2 488 0 0,-2 2-224 0 0,3-2-560 0 0,2-2-16 0 0,4-6 144 0 0,5-3-184 0 0,2-5-120 0 0,3-2-48 0 0,5-5 56 0 0,7-3 64 0 0,6-6-96 0 0,4-2-16 0 0,2-2-72 0 0,-2 0 0 0 0,-4 4 0 0 0,-4 4 64 0 0,-5 2-64 0 0,-4 2 64 0 0,-2 2-64 0 0,-1 1 64 0 0,-1 5 88 0 0,-1 3-8 0 0,-1 4 0 0 0,-4 4 152 0 0,-3 6 8 0 0,-4 4-56 0 0,-1 1-88 0 0,1-3-80 0 0,3-5-80 0 0,2-6 64 0 0,4-5-64 0 0,3-4 0 0 0,3-3-80 0 0,5-2 80 0 0,5-2-72 0 0,2-2 72 0 0,0 0 0 0 0,-1 1 0 0 0,-4 0 0 0 0,-1 2 0 0 0,-2 1-64 0 0,-2 0 64 0 0,1 4-64 0 0,0 3 64 0 0,-1 2 64 0 0,-1 2-64 0 0,0-2 64 0 0,-1-1-64 0 0,-1-2 0 0 0,0-3 0 0 0,0 0 0 0 0,0-2 64 0 0,-1 0-64 0 0,1 0 0 0 0,0-1 0 0 0,0 1 0 0 0,2-1 0 0 0,4-4 0 0 0,3-3 64 0 0,5-2-64 0 0,-2-1 0 0 0,-1 2 64 0 0,-2 1 0 0 0,-3 3-64 0 0,-1 4 64 0 0,-1 3-64 0 0,-1 4 136 0 0,-1 6 120 0 0,-2 3-48 0 0,0-1-144 0 0,-2-1 0 0 0,1-4 0 0 0,0-3-64 0 0,0-3 72 0 0,1-1-72 0 0,0-3 72 0 0,4-6 8 0 0,3-9-16 0 0,4-10-64 0 0,3-8 64 0 0,1-6-64 0 0,-1 0 0 0 0,-2 5 64 0 0,-3 7-64 0 0,-4 8 72 0 0,-4 6 120 0 0,-5 6 192 0 0,-7 6-32 0 0,-2 4-192 0 0,-2 4 0 0 0,-3 3 64 0 0,0 3-224 0 0,2 0 80 0 0,0 2-80 0 0,1 0 64 0 0,4-3-64 0 0,4-4 0 0 0,3-2 0 0 0,2-2-104 0 0,2-3 32 0 0,2-4 8 0 0,3-3 0 0 0,0-3-8 0 0,4-3-72 0 0,2-5 72 0 0,2 0 8 0 0,0 0 0 0 0,-2 4 64 0 0,-3 4 0 0 0,-2 2 0 0 0,-2 4 0 0 0,-2 1 64 0 0,-2 1 16 0 0,-3 0 32 0 0,1 0 56 0 0,-3 1-88 0 0,-1 0-80 0 0,-1 2 0 0 0,-1 2 176 0 0,-1 2 216 0 0,0 3-192 0 0,0 2-200 0 0,2 3 0 0 0,2-1 0 0 0,1-1 0 0 0,3-2 0 0 0,1-1 0 0 0,1-2 0 0 0,0-1 0 0 0,0-3 0 0 0,1 0 0 0 0,4 1 0 0 0,2-2 0 0 0,4-2 0 0 0,0-2 0 0 0,-1 0 0 0 0,-3 0 0 0 0,0 0 0 0 0,-3 1 0 0 0,-1 0-64 0 0,0 4 64 0 0,0 5 0 0 0,0 5 0 0 0,-1 5 0 0 0,-3 2 0 0 0,-1 1 0 0 0,-2 1 0 0 0,-1 0 64 0 0,0-2-64 0 0,2-4 0 0 0,1-2 0 0 0,1-3 0 0 0,3-2 0 0 0,2-1 0 0 0,4-1-152 0 0,3-3-80 0 0,-2 0-1232 0 0,1-2-136 0 0,-3 0-21103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52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126 207 3223 175010 52925,'-1'-2'312'0'0,"-2"-1"-312"0"0,0-2 0 0 0,-1-1 2056 0 0,-3-2 2888 0 0,-1 0-1624 0 0,-1 0-2496 0 0,0 2-80-6-1191,2 1-352 10 671,0 3 0-4 520,0 2 320 0 0,-3 4-120 0 0,0 4-40 2-501,-2 3-48-2 501,2 0-96 0 0,2-1-136 0 0,2-1-136 0 0,2-3-136 0 0,4-3 0 0 0,3-2 0 0 0,4-4-64 0 0,5-6 0 0 0,6-8 64 0 0,4-7-72 0 0,2-4 0 0 0,-3 1 72 0 0,-4 6 0 0 0,-6 6 160 0 0,-3 10 320 0 0,-4 13 48 0 0,-3 11 48 0 0,-5 11-96 0 0,-4 7-120 0 0,-3 5-96 0 0,-1-1-136 0 0,0-5-64 0 0,3-9-64 0 0,3-9 0 0 0,3-9 0 0 0,6-14 0 0 0,6-13 0 0 0,6-16-88 0 0,5-11 24 0 0,4-8-16 0 0,-1-1 0 0 0,-4 6 80 0 0,-4 9 160 0 0,-5 13 200 0 0,-7 13 136 0 0,-9 15 184 0 0,-6 14-208 0 0,-4 10-320 0 0,0 4-80 0 0,0 0-72 0 0,2-4-96 0 0,3-2 16 0 0,2-5-9552 0 0,2-5-4791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32.449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232 181 2303 210569 47431,'0'-3'224'0'0,"-2"-3"-224"0"0,0-1 2248 0 0,-4 0 3192 0 0,-4 4-1776 0 0,-5 3-2736 0 0,-6 6-400 0 0,-4 6-440 0 0,-1 2-88 0 0,3 0 0 0 0,2 1 64 0 0,4-2-64 0 0,2-1 0 0 0,3-2 0 0 0,3-2 64 0 0,5-4-64 0 0,1-2 0 0 0,2-1 0 0 0,3-2 0 0 0,3-6 64 0 0,6-5-64 0 0,5-5 0 0 0,2-1 0 0 0,0-1 0 0 0,1 0 0 0 0,0-2 0 0 0,-2 2 0 0 0,-3 4 0 0 0,-5 4 0 0 0,-4 4 0 0 0,-2 3 272 0 0,-2 3 8 0 0,-3 3 0 0 0,-5 7 192 0 0,-7 8-136 0 0,-6 10-64 0 0,-5 5-88 0 0,-2 4-8 0 0,2-1 0 0 0,3-2-88 0 0,5-8-88 0 0,6-7 0 0 0,4-7 64 0 0,8-3-64 0 0,7-5 0 0 0,7-3 0 0 0,8-7 64 0 0,6-5 8 0 0,2-6-8 0 0,1-4 0 0 0,-3-2 0 0 0,-4 0 16 0 0,-6 1 24 0 0,-6 4 48 0 0,-7 2-80 0 0,-8 3 24 0 0,-6 2 0 0 0,-6 1-24 0 0,-4 3-72 0 0,-2 1 72 0 0,2 2-72 0 0,-1 0 0 0 0,0 1 0 0 0,0-1 0 0 0,3 1 0 0 0,1-2 0 0 0,3 0 0 0 0,2-2 0 0 0,3-1 0 0 0,2 0 0 0 0,2 0-64 0 0,2 0 64 0 0,2-1-72 0 0,1-1 72 0 0,0 0-64 0 0,1 3 0 0 0,0 2 64 0 0,-2 2-64 0 0,0 2 64 0 0,0 1-64 0 0,0 4 288 0 0,-1 7 0 0 0,-1 7 80 0 0,0 7-24 0 0,0 3-160 0 0,0 1 0 0 0,1 2 0 0 0,0 0-48 0 0,1-2-72 0 0,1 0 64 0 0,3 1-64 0 0,1-2 0 0 0,1-3 0 0 0,2-1 0 0 0,1-1 0 0 0,0-3 0 0 0,-1-3 0 0 0,1-3 0 0 0,0-1 0 0 0,2-3-504 0 0,3-2-808 0 0,-1-3-17295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53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 4 3679 174159 57495,'0'0'360'0'0,"0"0"-360"0"0,0 0 0 0 0,0 0 1024 0 0,0 0 1392 0 0,0 0-928 0 0,0 0-1424 0 0,0 0-64 0 0,0 0 0 0 0,0 0 64 0 0,0 0-136 0 0,0-2-200 0 0,-1 0-8479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54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13 1 4143 176526 56812,'0'0'368'0'0,"0"1"-296"0"0,-2 2 712 0 0,0 2 144 0 0,0 1 24 0 0,-2-1-3760 0 0,1 0-1631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55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212 211 15551 159198 41775,'-4'2'1680'0'0,"-5"1"-1680"0"0,-5 2 168 0 0,-6 1 168 1701 1574,-2 1 120 351 450,0 0 184-237-358,2-2-192-278-324,6-2-280-254-763,5-1-88-736-581,4-1-80-547 2,2-1 0 507 1,1-3-120-507-1,2-2-32 0 0,0-4 80 0 0,1-2-32 0 0,1 1 40 0 0,1-2 64 0 0,-1-1 0 0 0,-1 2 0 0 0,0 2 0 0 0,-2 1 64 0 0,-2 1 32 0 0,-1 2-32 0 0,-2 1 88 0 0,-1 1 176 0 0,-2 1-160 0 0,1 2 104 517 1,-1 1 312-517-1,1 1-288 0 0,2 0-40 0 0,1 0 248 0 0,1 0-120 0 0,1 1-264 0 0,1-2-8 0 0,1 1 0 0 0,0-3-112 0 0,1-2 0 0 0,1-5 0 0 0,2-4 0 0 0,2-3 0 0 0,2-4 0 0 0,4-3 0 0 0,3-1 0 0 0,-2 3 0 0 0,-2 5 144 0 0,-4 5 104 0 0,-2 4-128 0 0,-2 6 176 0 0,-1 9 384 0 0,-1 9-128 0 0,-3 8-192 505-4,0 5-120-505 4,0 1-160 0 0,1-5-80 0 0,0-7 0 0 0,5-7 0 515-5,8-10-72-515 5,7-11 8 557 7,2-8 64-36-7,1-3 0-521 0,1-6-72 0 0,0-1 72 0 0,-3 2 0 0 0,-4 5 0 0 0,-5 6 0 0 0,-4 6 0 0 0,-1 4 0 0 0,-1 7 72 497-3,1 7 120-497 3,-1 5-8 0 0,0 3-8 0 0,-2 5 152 4 511,0 3-40-4-511,-2-1-144 0 0,0-2-144 0 0,0-7 64 0 0,0-3-64 0 0,0-5 0 0 0,-1-4 0 0 0,1-2-1664 0 0,0-2 760 0 0,2-1-8760 0 0,1 1-4591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56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109 30 13359 174585 49243,'-3'1'1448'0'0,"-5"2"-1448"0"0,-5 5 872 0 0,-2 3 152 0 0,0 1 24 0 0,0 2 288 0 0,1 0-1208 0 0,3-2-32-4 511,4-4-8 4-511,2-2-88 0 0,3-3 0 0 0,1-2-168 0 0,2-3-168 0 0,4-6 40 0 0,3-8 72-1 510,3-4 112 1-510,2-3 208 0 0,-2 4 400 0 0,-3 4 48 0 0,-3 5 0 0 0,-1 4 728 0 0,-3 3 240 0 0,-1 4-320 0 0,-2 5-472 0 0,-2 5-216 0 0,-2 5-304 0 0,0 1-104 0 0,1 0-96 0 0,0-2 72 0 0,2-1-8 0 0,0-4-64 0 0,2-4 0 0 0,0-1-1472 0 0,1-1-176 0 0,1-2-20807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57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40 163 3679 186482 51451,'0'0'328'0'0,"-1"-2"-264"0"0,-1-1-64 0 0,-1-4 1192 0 0,-3-3 1688 0 0,-1-1-456 0 0,0 0-744 0 0,1 2-312 0 0,2 3-872 0 0,1 3-16 0 0,2 1 384 0 0,3 5-160 0 0,3 8-64 0 0,4 8-88 0 0,1 8-184 0 0,2 3-272 0 0,-1 3-24 0 0,0-3-72 0 0,-2-5 0 0 0,-3-6 72 0 0,-1-7-72 0 0,-3-5 72 0 0,1-3 8 0 0,-2-1-16 0 0,2-4 200 0 0,-1-4 104 0 0,1-6-184 0 0,0-3 32 0 0,-3-7 232 0 0,-2-7-72 0 0,-2-4-104 0 0,-3-3-48 0 0,0 3-80 0 0,0 7 88 0 0,2 7 112 0 0,2 6-168 0 0,1 7-48 0 0,0 4 96 0 0,2 6-112 0 0,-1 4-48 0 0,2 4-64 0 0,-1 1 88 0 0,3 3-24 0 0,1 4-64 0 0,1 0 0 0 0,1-2 0 0 0,1-2 0 0 0,-1-5 0 0 0,-1-5 0 0 0,-1-3 0 0 0,0-8 144 0 0,0-7-16 0 0,-2-8 0 0 0,-3-7-32 0 0,-3-8-32 0 0,0 0-64 0 0,0 2 72 0 0,0 3-72 0 0,0 5 0 0 0,2 6 0 0 0,1 9-80 0 0,4 9 0 0 0,2 10 80 0 0,5 8 0 0 0,1 3 72 0 0,0 1-72 0 0,2-1 0 0 0,2-2 0 0 0,1-1 0 0 0,-2-5 0 0 0,0-4 0 0 0,-3-4 0 0 0,-1-4 64 0 0,-1-7-64 0 0,0-6 72 0 0,-3-4-72 0 0,-2-1 0 0 0,-2-2 72 0 0,-1 1-72 0 0,-1 3 0 0 0,0 3 0 0 0,-1 4 0 0 0,0 4 0 0 0,1 2 64 0 0,-1 1-64 0 0,1 1 0 0 0,0 1 64 0 0,0 0 0 0 0,0-1-64 0 0,0 1 64 0 0,-1 0-64 0 0,-1 1 0 0 0,1-1 64 0 0,0 0-64 0 0,0-1 0 0 0,0 1 0 0 0,1-1 0 0 0,0 0 0 0 0,0 0 0 0 0,0 0-640 0 0,3 3-888 0 0,2 2-6952 0 0,0 1-4047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58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0 118 13471 185937 53292,'0'0'1464'0'0,"0"0"-792"0"0,0 0 896 0 0,0 0-128 0 0,1 2-832 0 0,3 14 1024 0 0,4 9-1528 0 0,3 2-40 0 0,0-4-64 0 0,-2-4 0 0 0,-3-7 0 0 0,-1-5 200 0 0,-1-3-8 0 0,0-3 0 0 0,1-5 320 0 0,1-2-160 0 0,-1-3 0 0 0,0-5 240 0 0,-1-2-368 0 0,-1-2-8 0 0,-1-5 128 0 0,-2-1-224 0 0,0-6 104 0 0,0-1-152 0 0,0 3-8 0 0,0 6-64 0 0,0 7 72 0 0,0 6 48 0 0,0 5 88 0 0,0 4-104 0 0,1 6 8 0 0,-1 5 112 0 0,1 4-112 0 0,-1 1-112 0 0,2 0 88 0 0,-1-1-88 0 0,1 0 80 0 0,0-3-80 0 0,0-2 0 0 0,0-3 0 0 0,-1-3 0 0 0,0-2 0 0 0,-1-1 0 0 0,1-1 0 0 0,-1-1 0 0 0,2-1 0 0 0,2-5 0 0 0,3-3 64 0 0,-1-4-64 0 0,-1 0 0 0 0,-1 0 0 0 0,-1-1 0 0 0,-2 4 0 0 0,0 3 0 0 0,0 3 0 0 0,-1 4 0 0 0,0 5 0 0 0,1 3-72 0 0,1 5 72 0 0,0 4 0 0 0,1 3 0 0 0,0 0 0 0 0,1-2 0 0 0,-1-5 0 0 0,1-2 0 0 0,-1-4-64 0 0,2-4 64 0 0,3-4 0 0 0,1-6 0 0 0,1-4 0 0 0,-1-3 0 0 0,-1-2 0 0 0,-2 0 0 0 0,-2 4 0 0 0,-2 3 0 0 0,-1 3 0 0 0,0 4 0 0 0,-1 2 64 0 0,-1 4-64 0 0,1 4 0 0 0,1 3 64 0 0,0 4-64 0 0,1 5 0 0 0,0 5 64 0 0,2 2-64 0 0,-1 1 0 0 0,1-3 72 0 0,-2-5-8 0 0,0-7-64 0 0,0-4 64 0 0,-2-4-64 0 0,0-3 0 0 0,0-1-72 0 0,4-3-2024 0 0,4-2 952 0 0,1-1-8096 0 0,0-1-4327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59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35 24 5527 182586 54843,'0'0'584'0'0,"0"0"1496"0"0,0 0 2960 0 0,0 0-2472 0 0,0 0-1416 0 0,-1 2-288 0 0,-1 0-64 0 0,-1 5 424 0 0,-3 3-528 0 0,0 3-192 0 0,1 3-240-4-1061,0 1-16 11 561,2-2-24-7 500,1-1-48 0 0,1-3-88 0 0,1-4-24 0 0,0-3-64 0 0,3-3 88 0 0,6-4-8 0 0,2-5-80 0 0,1-2 120 0 0,1-5 64 0 0,0-5-32 0 0,-1-4-56 0 0,-3 1 40 0 0,-2 5 8 0 0,-2 5 256 0 0,-3 5 368 0 0,-2 9-80 0 0,-2 10-136 0 0,-4 10-152 0 0,-1 8-200 0 0,1 4-104 0 0,0-2-96 0 0,2-4 64 0 0,1-7-64 0 0,2-7 0 0 0,2-6 0 0 0,2-4 0 0 0,3-4-64 0 0,3-6 64 0 0,4-8 0 0 0,4-7-64 0 0,-1-3 64 0 0,-1-1 0 0 0,-1 0 0 0 0,-1 2 0 0 0,-3 4 0 0 0,-3 7 0 0 0,-3 4 0 0 0,-2 7 0 0 0,-1 6 0 0 0,-2 8 72 0 0,-2 9 24 0 0,0 6 0 0 0,-1 2-32 0 0,1-1 0 0 0,0-6-64 0 0,1-7 0 0 0,4-6 0 0 0,6-8 0 0 0,5-9 0 0 0,4-10 0 0 0,3-7 0 0 0,1-4 0 0 0,-1 0 0 0 0,-3 5 0 0 0,-5 6 0 0 0,-4 6 0 0 0,-4 6 0 0 0,1 6 0 0 0,2 8 248 0 0,0 6 80 0 0,1 5-24 0 0,-1 3-48 0 0,-1-1-128 0 0,-2-3-128 0 0,-1-4 64 0 0,-1-4-64 0 0,0-3 0 0 0,0-2 0 0 0,-1-3 0 0 0,1 1 0 0 0,-1-1-16352 0 0,0 0 4841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60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213 151 9215 180639 53678,'0'-1'816'0'0,"-3"-3"-656"0"0,-2-3 768 0 0,-1-5 1272 0 0,-1-1-280 0 0,1 1-464-503 2,1 4-192 503-2,-2 5-240 0 0,-1 9-256 0 0,-2 7-336-530-1,1 8-96-15-2,0 1-216 545 3,1 0-8 0 0,2 0 0 0 0,1-5-40 0 0,2-4-8 0 0,1-5-64 0 0,1-4 0 0 0,1-2 0 0 0,2-6 0 0 0,2-7 0 0 0,1-3 0 0 0,1-5 0 0 0,0-1 0 0 0,0-6 64 0 0,0-4 8 0 0,-1-3-8 0 0,-1 4-64 0 0,-3 6 80 0 0,0 7 168 0 0,-2 7 248 0 0,-3 10 72 0 0,-2 6-224 0 0,-1 5 0 0 0,-2 9 216 0 0,-1 5-184 0 0,-1 5-112 0 0,1-2-200 0 0,2-4-64 0 0,3-6 96 0 0,1-6-96 0 0,3-6 0 0 0,2-7 0 0 0,4-10 0 0 0,2-8 0 0 0,1-3 0 0 0,2-7 0 0 0,0-3 0 0 0,-2-2 0 0 0,-1 6 0 0 0,-2 8 80 0 0,-6 8 120 0 0,-7 12 96 0 0,-5 13 112 0 0,-4 8-200 0 0,1 3-56 0 0,-2 4 120 0 0,1 1-136 0 0,1-2-56 0 0,3-6-80 0 0,3-4 0 0 0,3-6-96 0 0,2-5-8 0 0,3-3-1744 0 0,1-3-224 0 0,1-1-20279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61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187 48 6911 201196 47317,'0'0'744'0'0,"-5"1"120"0"0,-6 3 1216 0 0,-3 4-432 0 0,-2 4-688 0 0,-2 6-304 0 0,0 5-400 0 0,1 1-136 0 0,3-1 0 0 0,2 0 120 0 0,3-3 8 0 0,2-4 8 0 0,3-5-56 0 0,1-4-72 0 0,3-4 48 0 0,1-3 64 0 0,3-6-8 0 0,3-3-120 0 0,1-4 0 0 0,2-2 0 0 0,-1-1-48 0 0,0-4 24 0 0,1-2 0 0 0,-1 0-8 0 0,-3 4-80 0 0,-2 6 288 0 0,-2 4 296 0 0,-6 5-8 0 0,-6 7-32 0 0,-6 8-184 0 0,-3 6-280 0 0,-1 3-80 0 0,1 0 64 0 0,5-5-64 0 0,3-5 0 0 0,6-5 0 0 0,5-5 0 0 0,4-6 0 0 0,5-8-96 0 0,6-8 0 0 0,6-7-8 0 0,3-4-32 0 0,-1 0 72 0 0,-3 6-8 0 0,-6 7 72 0 0,-5 9 96 0 0,-6 10 88 0 0,-5 11 72 0 0,-5 10-16 0 0,-4 6-16 0 0,0 2-112 0 0,1-3-112 0 0,2-7 0 0 0,3-6 0 0 0,2-5 0 0 0,1-4 0 0 0,2-3 0 0 0,1-3 0 0 0,6-2 0 0 0,5-5 0 0 0,5-7 0 0 0,5-4 0 0 0,-1 0 0 0 0,-2 0 0 0 0,-2 5 0 0 0,-5 3 0 0 0,-4 5 0 0 0,-3 3 0 0 0,-3 2 0 0 0,-2 6 104 0 0,-1 4 0 0 0,-2 3 0 0 0,-1 5 128 0 0,-3 2 40 0 0,0 1-72 0 0,1-4-104 0 0,1-4-96 0 0,2-4 0 0 0,2-3 0 0 0,1-4 0 0 0,6-5 0 0 0,4-7 0 0 0,5-4 0 0 0,3-3-64 0 0,1 2-72 0 0,-3 3-16 0 0,-1 5-320 0 0,-1 7-256 0 0,-1 12-80 0 0,-2 10-96 0 0,-3 10 0 0 0,-4 6 8 0 0,-4 2-240 0 0,-2-3-336 0 0,-1-8-11743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62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61 0 11431 198571 46965,'0'0'1240'0'0,"0"0"-1240"0"0,0 0 96 0 0,0 0 80 0 0,0 0 32 0 0,0 0 48 0 0,0 0 0 0 0,1 2-128 0 0,1 0 0 0 0,1 1 160 0 0,2 2 40 0 0,-1 4 104 0 0,-1 3-144 0 0,-1 1 0 0 0,-3 3 248 0 0,-2 4-56 0 0,-3 4-8 0 0,-2 3-8 0 0,-1 1-80 0 0,-1-2-128 0 0,3-5-64 0 0,1-7-96 0 0,3-6-96 0 0,1-3 112 0 0,2-5-32 0 0,3-3-8 0 0,3-7 128 0 0,4-6 64 0 0,2-6-32 0 0,2-5-72 0 0,-1 1-80 0 0,-1 2-16 0 0,-4 4 32 0 0,-2 5 152 0 0,-2 5 160 0 0,-2 5 24 0 0,-1 3-208 0 0,-3 3 0 0 0,-4 7 160 0 0,-5 8-72 0 0,-3 10-64 0 0,-3 7-64 0 0,0 5-96 0 0,1 1-24 0 0,3-3 0 0 0,4-7-64 0 0,2-9 0 0 0,4-8 0 0 0,2-5 0 0 0,2-5 0 0 0,4-2 0 0 0,2-4 0 0 0,5-3 0 0 0,2-4 0 0 0,1-3 0 0 0,2-4 0 0 0,-1-3 0 0 0,-1 0 0 0 0,-2 2 0 0 0,-2 2 0 0 0,-3 4 0 0 0,-3 5 0 0 0,-2 3 0 0 0,-2 3 80 0 0,-1 1-80 0 0,0 2 96 0 0,-2 0-96 0 0,-2 2 96 0 0,-3 2-32 0 0,-2 2 0 0 0,-4 5 64 0 0,-2 2-24 0 0,0 0-8 0 0,0 1 0 0 0,2-2-24 0 0,0 1 56 0 0,2-4-64 0 0,4-2 32 0 0,2-3 0 0 0,2-2-96 0 0,2-2 0 0 0,1-1 0 0 0,0 0 0 0 0,1-1-72 0 0,1-1 72 0 0,3-4-80 0 0,6-6 80 0 0,3-2 0 0 0,0-1 0 0 0,1-2 0 0 0,-2 4 0 0 0,-3 2 0 0 0,-4 5 0 0 0,-3 2 0 0 0,-1 6 0 0 0,-3 10-64 0 0,-2 10 64 0 0,-4 9 64 0 0,-2 6 0 0 0,-2 4 0 0 0,1-3 0 0 0,2-5-64 0 0,1-4 64 0 0,1-5-64 0 0,2-7 64 0 0,2-6-64 0 0,2-3-80 0 0,0-4-9544 0 0,1-2-4783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33.356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112 70 5983 193288 52028,'0'0'536'0'0,"-2"0"-432"0"0,-1 0-104 0 0,-3 1 648 0 0,-2-1 112 0 0,1 0 16 0 0,-1 0 552 0 0,1 0-824 0 0,0 1-16 0 0,1-1 208 0 0,0 1-408 0 0,-1 1-152 0 0,2 1-136 0 0,0-1-64 0 0,2-1-40 0 0,2 1 40 0 0,0-2 0 0 0,2-2 80 0 0,4-5 216 0 0,4-5 16 0 0,1-1-112 0 0,1-1 0 0 0,-1 2 200 0 0,-1 2 96 0 0,-3 4 88 0 0,-3 2-200 0 0,-1 2 8 0 0,-2 6 416 0 0,-4 10 112 0 0,-4 9-104 0 0,-3 5-464 0 0,-1 0 0 0 0,-2 2 256 0 0,0 0-64 0 0,1-3-48 0 0,4-7-56 0 0,2-6-192 0 0,3-6-184 0 0,4-4 0 0 0,4-3 64 0 0,4-4 48 0 0,5-4 144 0 0,7-6-128 0 0,4-4-40 0 0,2-4-8 0 0,-1 2-80 0 0,-6 3 0 0 0,-5 5 64 0 0,-6 4-64 0 0,-3 3 136 0 0,-4 3-8 0 0,-1 1-8 0 0,-1 2 96 0 0,-2 3-120 0 0,-1 2 0 0 0,0-1 96 0 0,1 1-16 0 0,0-1-88 0 0,1-2-88 0 0,1 1 0 0 0,1 2-88 0 0,2 2 88 0 0,3 4-64 0 0,3 3 64 0 0,3 3 0 0 0,2 4 0 0 0,0 4-384 0 0,1 2-616 0 0,-2 0-7096 0 0,-2-6-3911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63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0 226 6447 177550 53985,'0'0'576'0'0,"0"0"-464"0"0,0 0 1912 0 0,0 0 2872 0 0,0 0-1136 0 0,0 0-1784 0 0,0 0-584 0 0,0 0-752 0 0,0 0-336 0 0,0 0-240 0 0,1 1-64 0 0,4 2 72 0 0,1 3-72 0 0,1-1 96 0 0,0 2 16 0 0,0 0 40 0 0,-1-1-16 0 0,-1-1-8 0 0,-1-1-64 0 0,-2-1 16 0 0,-1-2 0 0 0,0 0-16 0 0,-1-1-64 0 0,0-1 96 0 0,-1-1-32 0 0,1-4 16 0 0,-1-2 0 0 0,0-2-8 0 0,-1 2-72 0 0,2 1 72 0 0,-1 3 40 0 0,0 3 40 0 0,0 7 16 0 0,0 8 24 0 0,0 4-96 0 0,0 3 24 0 0,1 1 136 0 0,0 0-128 0 0,0-3-128 0 0,0-4 88 0 0,1-5-88 0 0,-1-4 80 0 0,0-3-80 0 0,3-3 0 0 0,4-4 0 0 0,1-4 0 0 0,3-6 0 0 0,3-11 64 0 0,1-9-64 0 0,-1-5 0 0 0,-1 1 64 0 0,-4-4 0 0 0,-1 0 32 0 0,-2 2 64 0 0,-2 6-64 0 0,-1 9 0 0 0,-1 9 200 0 0,-2 7 160 0 0,1 7-72 0 0,-1 10-128 0 0,0 6-128 0 0,0 3-128 0 0,0 6 64 0 0,0 3-64 0 0,0 3 0 0 0,2-3 0 0 0,0-6 0 0 0,0-6 0 0 0,0-6 0 0 0,-1-3 0 0 0,3-5 0 0 0,2-3 0 0 0,1-3 0 0 0,1-3 0 0 0,0-2 0 0 0,0-5-72 0 0,1-6 72 0 0,0-1 0 0 0,-1 1 0 0 0,-1 1 0 0 0,-2 3 0 0 0,-1 6 0 0 0,-2 4 0 0 0,-1 4 80 0 0,-1 4 40 0 0,-1 8 64 0 0,-2 9-24 0 0,-1 10-16 0 0,0 6-72 0 0,1 3 8 0 0,0 1 0 0 0,2-5-80 0 0,1-7 0 0 0,4-8 0 0 0,4-10 0 0 0,5-9 0 0 0,4-12-72 0 0,0-6 72 0 0,0-4 0 0 0,-1-6 0 0 0,0-3 0 0 0,-1-4 0 0 0,-4 4 0 0 0,-2 5 0 0 0,-3 7 0 0 0,-2 8 0 0 0,-2 6 0 0 0,-2 4 96 0 0,0 3 160 0 0,0 5 32 0 0,0 5-128 0 0,0 3 8 0 0,-1 2 0 0 0,-1 3-80 0 0,-2 6 40 0 0,-1 6-280 0 0,-1 6-408 0 0,1-1-10936 0 0,2-6-5679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40 7775 0 0,'0'0'356'0'0,"0"0"-8"0"0,0 0-77 0 0,0 0 509 0 0,0 0 247 0 0,0 0 49 0 0,0 0-16 0 0,0 0-111 0 0,0 0-49 0 0,0 0-11 0 0,0 0-22 0 0,0 0-90 0 0,0 0-38 0 0,-12-14 1878 0 0,8 11 1551 0 0,-1 3-4065 0 0,0 1 0 0 0,0-1 0 0 0,1 1 0 0 0,-1 1 0 0 0,0-1 0 0 0,1 1 0 0 0,-1-1 0 0 0,1 1 0 0 0,-1 1 0 0 0,1-1 0 0 0,0 1-1 0 0,0-1 1 0 0,0 1 0 0 0,0 0 0 0 0,1 1 0 0 0,-1-1 0 0 0,1 0 0 0 0,0 1 0 0 0,0 0 0 0 0,0 0 0 0 0,-3 5 0 0 0,0 2-72 0 0,-1 1-1 0 0,2 0 1 0 0,-1 0 0 0 0,2 0 0 0 0,-1 1-1 0 0,-3 23 1 0 0,7-33-28 0 0,-1 7 39 0 0,-1 1 0 0 0,2-1 1 0 0,0 1-1 0 0,0 0 1 0 0,1 0-1 0 0,0-1 1 0 0,0 1-1 0 0,2 0 1 0 0,-1-1-1 0 0,1 1 1 0 0,6 17-1 0 0,-4-16-34 0 0,1 0 0 0 0,0-1 0 0 0,9 17 0 0 0,-11-23-5 0 0,1 0 0 0 0,0 0 1 0 0,0 0-1 0 0,0-1 0 0 0,0 1 0 0 0,1-1 0 0 0,0 0 1 0 0,0 0-1 0 0,5 3 0 0 0,11 6-5 0 0,-14-8 5 0 0,0-1-1 0 0,0 1 1 0 0,0-1-1 0 0,10 3 1 0 0,6 3 20 0 0,-20-9-20 0 0,1 1-1 0 0,-1 0 1 0 0,1-1 0 0 0,-1 0 0 0 0,1 0-1 0 0,-1 0 1 0 0,1 0 0 0 0,0-1 0 0 0,-1 1-1 0 0,8-1 1 0 0,54 0-3 0 0,-43-3 0 0 0,-18 3 10 0 0,12-3 33 0 0,4-1 21 0 0,-14 3-46 0 0,-3 0-5 0 0,-1 1-1 0 0,1-1 1 0 0,-1 1-1 0 0,0-1 0 0 0,1 0 1 0 0,-1 0-1 0 0,0 0 1 0 0,1 0-1 0 0,-1-1 1 0 0,2-1-1 0 0,3-1 30 0 0,-1-1 1 0 0,0 0-1 0 0,0-1 1 0 0,0 1-1 0 0,-1-1 0 0 0,1 0 1 0 0,-1-1-1 0 0,5-8 1 0 0,30-59 218 0 0,-31 56-237 0 0,-5 10 27 0 0,0 0 0 0 0,-1 0 0 0 0,0 0 1 0 0,4-15-1 0 0,-7 18-11 0 0,1 1 1 0 0,-1-1 0 0 0,0 0-1 0 0,-1 1 1 0 0,1-1-1 0 0,-1 1 1 0 0,0-1-1 0 0,-3-8 1 0 0,3 9-4 0 0,-1-1 3 0 0,1 0 0 0 0,-1 0-1 0 0,0 0 1 0 0,0 0 0 0 0,-1 0 0 0 0,1 1 0 0 0,-1-1-1 0 0,0 1 1 0 0,0 0 0 0 0,-5-5 0 0 0,5 6-21 0 0,0-1 0 0 0,-1 1 0 0 0,1 0 0 0 0,-1 0 1 0 0,1 0-1 0 0,-1 0 0 0 0,-5-2 0 0 0,-48-32 165 0 0,-24-18 324 0 0,66 46-452 0 0,0 0-1 0 0,0 1 0 0 0,0 1 1 0 0,-17-5-1 0 0,28 11-24 0 0,0 0 0 0 0,0 1-1 0 0,1 0 1 0 0,-1 0 0 0 0,0 0-1 0 0,1 0 1 0 0,-1 1 0 0 0,0-1-1 0 0,1 1 1 0 0,-1 0 0 0 0,1 0-1 0 0,-1 0 1 0 0,1 1 0 0 0,-1-1 0 0 0,1 1-1 0 0,0 0 1 0 0,-1 0 0 0 0,1 0-1 0 0,0 0 1 0 0,-5 5 0 0 0,0 1-558 0 0,0-1 1 0 0,-8 11 0 0 0,-8 15-7807 0 0,14-18-965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65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95 54 7135 195516 45437,'-1'1'744'0'0,"-3"4"-32"0"0,-3 2 936 0 0,-1 1-224 0 0,1 0-368 0 0,-1-1-280 0 0,3-1-184 0 0,1-1-528 0 0,1 0 216 0 0,0 0 8 0 0,2-1 8 0 0,0-1 0 0 0,1 1-128 0 0,-1 3 112 0 0,0 5-144 0 0,1-2-136 0 0,-1-1 0 0 0,2-1 0 0 0,-1-3 0 0 0,4-3 0 0 0,5-6 0 0 0,2-4-152 0 0,1-4 72 0 0,0-3 144 0 0,-2-3 24 0 0,-2 0-88 0 0,-4 0-88 0 0,-5 1 224 0 0,-5 2-72 0 0,-3 3-64 0 0,-2 5 0 0 0,0 4 0 0 0,0 3 192 0 0,1 3 168 0 0,-2 3-56 0 0,1 3-56 0 0,1 0-128 0 0,3 0-56 0 0,1-3-64 0 0,3-2 88 0 0,1-2-24 0 0,2-1-64 0 0,0-1 0 0 0,1-1 160 0 0,1-4 120 0 0,3-3-144 0 0,3-4-360 0 0,1-2 128 0 0,1 1 96 0 0,-3 3 0 0 0,-2 3 0 0 0,-2 3 104 0 0,-1 2 32 0 0,-1 2-72 0 0,-3 1-64 0 0,-2 2 0 0 0,-2 3-72 0 0,0 1 72 0 0,-1 4 0 0 0,0 1 0 0 0,2 1 0 0 0,0 2-64 0 0,2 1 64 0 0,1-4 0 0 0,2 2 0 0 0,2 2 0 0 0,2 2 0 0 0,4 1 96 0 0,2 0-168 0 0,3-2-312 0 0,3-1-9856 0 0,-2-3 3049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66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187 119 10191 191808 47310,'-4'-2'1120'0'0,"-4"0"-1120"0"0,-1 0 0 0 0,-1 0 600 0 0,0 1 840 0 0,1 1-224 0 0,0 1-376 597-4,1 1-424 39 3,2 1-328 6 5,1-1-88-35-9,0 3 416 497 9,2 0 576-1104-4,1 2-336 0 0,0-1-512 0 0,1-2-80 0 0,1 0-64 0 0,-1-2 0 0 0,1-1 0 0 0,3-3 0 0 0,2-1 0 0 0,2-2 96 0 0,3-4 96 0 0,0-3-64 0 0,1-1 8 0 0,-1-4 64 0 0,-1 0-200 0 0,-2 0 96 0 0,-4 1 152 0 0,-4 1 232 0 0,-3 3 256 0 0,-3 4-192 0 0,-3 3 16 0 0,-3 4 256 0 0,-4 4-424 0 0,-2 2-104 0 0,-1 4-104 0 0,-1 2-96 0 0,2-1-88 0 0,5-2 64 0 0,5-2-64 0 0,3-2 0 0 0,3-2 0 0 0,2-2 0 0 0,4-1 0 0 0,4-1 0 0 0,3-3 0 0 0,1 1 0 0 0,-1 0 0 0 0,-1 0 0 0 0,-1 2 0 0 0,-2 1 0 0 0,-1 1 0 0 0,0 3 0 0 0,-1 3 0 0 0,1 4 0 0 0,1 5-64 0 0,0 6 64 0 0,-1 1 0 0 0,-1-1 0 0 0,0 1 0 0 0,1-1 0 0 0,-1-2 0 0 0,3 0 0 0 0,2-1 0 0 0,2-1 0 0 0,2-3 0 0 0,-1-3 0 0 0,2-4 0 0 0,2-4 0 0 0,0-2 0 0 0,-2-3-72 0 0,0-2 8 0 0,0-2-32 0 0,-1-4 32 0 0,-2 0 64 0 0,-2 0 0 0 0,-4 0 0 0 0,-3-1 0 0 0,-4-2 0 0 0,-2 1 0 0 0,-2 2 0 0 0,-5-2 0 0 0,-4 1 0 0 0,-5 0 72 0 0,-1 1-72 0 0,-2 3 0 0 0,1 3 0 0 0,1 2 0 0 0,2-1 0 0 0,2 1 0 0 0,3 0 0 0 0,3 1 0 0 0,4-1 0 0 0,2 1 0 0 0,2 0 0 0 0,1 0 0 0 0,0 0 0 0 0,2 1 0 0 0,0-1 0 0 0,0 1 0 0 0,1 0 0 0 0,-1 0 0 0 0,0 0 0 0 0,0 0 0 0 0,0 0 0 0 0,0 0 0 0 0,0 0 0 0 0,0 0 0 0 0,0 0 0 0 0,0 0 0 0 0,2 0 0 0 0,0 0 0 0 0,-1-1 0 0 0,2 0 0 0 0,0 0 0 0 0,-1 0 0 0 0,-1 0 0 0 0,0 0 0 0 0,0 1 0 0 0,-1-2 0 0 0,-1 1 0 0 0,1-1 0 0 0,-3-1 0 0 0,-3-1 64 0 0,-4-1-64 0 0,-2 2 64 0 0,-1 0 16 0 0,1 3-80 0 0,1 3 80 0 0,1 3-80 0 0,2 2 0 0 0,3 4 64 0 0,2 5-64 0 0,4 4 0 0 0,4 0 0 0 0,2-2 0 0 0,3-1 0 0 0,1-3 0 0 0,1-3 0 0 0,2-2 0 0 0,2-5 0 0 0,-1-2 0 0 0,-1-3 0 0 0,-1-3 0 0 0,-2-1 0 0 0,1-3 64 0 0,0-3-64 0 0,0-2 0 0 0,-2-3 0 0 0,-4-1 0 0 0,-3 0 64 0 0,-5 1 0 0 0,-3 3-64 0 0,-3 5 64 0 0,-2 6-64 0 0,-3 9 0 0 0,1 6 0 0 0,1 3 0 0 0,2 4 0 0 0,2 0 0 0 0,2-1 0 0 0,2-1 0 0 0,3-2 0 0 0,1-2 0 0 0,3-3-744 0 0,6-3-1112 0 0,0-5-19295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67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128 143 3223 201009 53322,'0'0'288'0'0,"0"0"-288"0"0,0 0 1984 0 0,0 0 2728 0 0,-2 0-1128 0 0,-3 1-1768 0 0,-4 1-280 0 0,-1 1-920 0 0,-2 2-8 0 0,1 2 0 0 0,1 1-296 0 0,-1 6 168 0 0,-1 5-152 0 0,0 2-256 0 0,1 1-8 0 0,2 1 0 0 0,2-1 0 0 0,2-3-64 0 0,3-3 64 0 0,3-3 8 0 0,3-3-8 0 0,5-5 16 0 0,4-3-80 0 0,1-4 112 0 0,2-5 56 0 0,3-6-24 0 0,2-6-48 0 0,-2-1-32 0 0,-4 0 0 0 0,-2 2 32 0 0,-3 3 64 0 0,-4 5 32 0 0,-3 4 88 0 0,-2 3 128 0 0,-3 3-120 0 0,-4 4-288 0 0,-2 2 96 0 0,-2 3-16 0 0,-1 0-80 0 0,2-1 64 0 0,1 0 16 0 0,2-2 16 0 0,2-2-96 0 0,2-2 0 0 0,1-1 0 0 0,1-1 0 0 0,2 0 0 0 0,3-3 0 0 0,4-2 0 0 0,5-2 0 0 0,6-4 0 0 0,0-1 0 0 0,-1 1 0 0 0,-2 1 0 0 0,-4 0 0 0 0,-3 3 0 0 0,-3 2 80 0 0,-3 2-16 0 0,-3 2-64 0 0,0 0 80 0 0,-3 3-80 0 0,0 3 96 0 0,-3 3-24 0 0,-2 4-72 0 0,-1 1 72 0 0,2-1-72 0 0,1-2 0 0 0,2-4 0 0 0,2-2 0 0 0,0-2 0 0 0,2-3 0 0 0,6-5 0 0 0,4-7 0 0 0,3-6 0 0 0,3-6 0 0 0,-2 0 0 0 0,-1 1 0 0 0,-3 2 64 0 0,-2 3-64 0 0,-3 5 144 0 0,-3 5 112 0 0,-2 4 32 0 0,-1 3-120 0 0,-3 4 0 0 0,-3 3 64 0 0,-3 6-168 0 0,-1 3-64 0 0,-1 4 0 0 0,2-2 64 0 0,2-2-64 0 0,1-4 0 0 0,2-3 0 0 0,2-3 0 0 0,1-2 0 0 0,1-1 0 0 0,1-1 0 0 0,0-5 0 0 0,1-6 0 0 0,2-4 0 0 0,0-3 0 0 0,0-2 64 0 0,-2-4-64 0 0,-1 0 128 0 0,-2 1-16 0 0,0 6 0 0 0,-2 4 168 0 0,1 4 88 0 0,-1 4-184 0 0,0 3-40 0 0,-3 4 128 0 0,0 2-136 0 0,-2 4-56 0 0,0 3-16 0 0,2 1-64 0 0,3 2 0 0 0,1-3 0 0 0,1-1 0 0 0,3 0 0 0 0,3 0-72 0 0,2 0-15744 0 0,0-1 4721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68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113 148 7831 170238 56305,'-5'0'848'0'0,"-4"-1"448"0"0,-2 0 1832 0 0,1-1-640 0 0,2 1-1024 0 0,1 3-272 0 0,1 2-768 0 0,2 3-8 0 0,1 3 232 0 0,2 3-456 0 0,1-1 0 0 0,1 1-8 0 0,1-1 16 0 0,0-1 8 0 0,0 0 0 0 0,1-1 136 0 0,-1-2-216 0 0,0-2-8 0 0,-1-1 96 0 0,1-2-24 0 0,-1 0 96 0 0,0-5 144 0 0,1-6 8 0 0,-1-8 8 0 0,0-4-224 0 0,-2-3 24 0 0,-2-2 264 0 0,-3-1-64 0 0,-2 2-96 0 0,0 4 80 0 0,-1 7 128 0 0,2 5-280 0 0,0 5-104 0 0,0 8 136 0 0,0 7-160 0 0,2 6-88 0 0,2 5-64 0 0,2 0 0 0 0,2-4 0 0 0,0-4 0 0 0,1-4 0 0 0,0-4 0 0 0,0-4 0 0 0,-2-2 0 0 0,4-3-72 0 0,3-5 72 0 0,1-7 0 0 0,1-8 0 0 0,0-4 0 0 0,-2 0 0 0 0,-2-2 0 0 0,0 0 64 0 0,-1 3-64 0 0,-2 6 0 0 0,0 6 0 0 0,-2 5 0 0 0,1 5 64 0 0,-1 4-64 0 0,0 5 64 0 0,1 7 0 0 0,1 7 0 0 0,0 5-64 0 0,1 1 64 0 0,1-2-64 0 0,1-4 0 0 0,-1-6 0 0 0,-1-4 0 0 0,2-5 0 0 0,4-3 0 0 0,2-5 0 0 0,2-4 0 0 0,-2-2 0 0 0,1-2 0 0 0,-1-3 0 0 0,0-2 0 0 0,-3-1 0 0 0,-2 4 0 0 0,-2 3 0 0 0,-2 4 72 0 0,-1 2 16 0 0,-1 3-8 0 0,0 3-80 0 0,0 4 88 0 0,1 7 8 0 0,0 8-24 0 0,1 3-72 0 0,0 0 0 0 0,1 1 72 0 0,0-3-72 0 0,0-4 0 0 0,0-6 0 0 0,-2-5 0 0 0,0-3 0 0 0,2-3 0 0 0,2-4 0 0 0,2-6 0 0 0,2-4 0 0 0,-2-3 0 0 0,-2-2 0 0 0,-2-1 0 0 0,-4-2 0 0 0,-2 3 0 0 0,0 3 0 0 0,0 6 64 0 0,1 2-64 0 0,0 4 0 0 0,0 4 64 0 0,-1 3-64 0 0,0 2 0 0 0,1 5 0 0 0,2 5 0 0 0,2 3 0 0 0,1 1 0 0 0,1-2 0 0 0,0-3 0 0 0,1-4 0 0 0,0-2 144 0 0,1-3-144 0 0,-1-1 0 0 0,0-2-120 0 0,2-1 40 0 0,-1-3 80 0 0,1-4 0 0 0,0-3 0 0 0,-3-2 0 0 0,-1-3 0 0 0,-3-2 0 0 0,-4-2-320 0 0,-1 1-472 0 0,-2 3-15160 0 0,-1 3 4777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69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92 163 1839 196691 51252,'0'0'176'0'0,"-4"-3"1520"0"0,-2-1 2384 0 0,-2-2-1168 0 0,0 1-2328 0 0,0 1 832 0 0,3 1-1088 0 0,2 2-8 0 0,1 0 224 0 0,1 0-160 0 0,0 1-128 0 0,1 2-192 0 0,-1 2 0 0 0,-1 2-64 0 0,2 1 64 0 0,0 2-64 0 0,2 0 0 0 0,1 0 0 0 0,1-2 0 0 0,-2-1 0 0 0,1-2 0 0 0,0-1 0 0 0,1-2 88 0 0,0-3 88 0 0,1-6 104 0 0,-2-4-56 0 0,0-2 0 0 0,-3-4 216 0 0,-4-3-8 0 0,-3-3-56 0 0,-2 1-64 0 0,-1 3-8 0 0,1 7 0 0 0,0 4-16 0 0,0 6-152 0 0,2 5 0 0 0,0 5 0 0 0,2 6-72 0 0,2 4-64 0 0,4 5 0 0 0,5 2 0 0 0,2-1 0 0 0,3-2 0 0 0,2-4 0 0 0,-2-4 0 0 0,-1-5 0 0 0,0-5 0 0 0,1-4 0 0 0,0-5 64 0 0,-1-4 32 0 0,-1-3-96 0 0,-2-2 96 0 0,-2-3 72 0 0,-2-2 128 0 0,-2-2-216 0 0,-2 1-312 0 0,-1 4 112 0 0,-1 5 120 0 0,2 4 0 0 0,-2 5 0 0 0,0 6-64 0 0,-1 5 64 0 0,2 3-72 0 0,0 5 8 0 0,3 5 160 0 0,2 2 240 0 0,3 1-288 0 0,4 0-656 0 0,2-3 608 0 0,2-4 0 0 0,-1-5 0 0 0,-3-4 0 0 0,0-4 0 0 0,0-6 0 0 0,1-4 64 0 0,-1-5 0 0 0,0-3-64 0 0,-3 0 144 0 0,-1-1 128 0 0,-1 2-216 0 0,-3 4-184 0 0,0 3 0 0 0,-2 2-8 0 0,0 2 72 0 0,0 2 64 0 0,-1 0 0 0 0,1 5 144 0 0,1 2 160 0 0,-1 1-152 0 0,0-2-152 0 0,0-1-128 0 0,0-2-128 0 0,0-1 224 0 0,0-2 304 0 0,0 1-128 0 0,-1-5-248 0 0,0-3 40 0 0,-2-1 176 0 0,-2-5 200 0 0,-3-3-152 0 0,-3-3-96 0 0,-5-3-64 0 0,-1 2-136 0 0,1 2 24 0 0,1 3 8 0 0,1 3 336 0 0,2 4-24 0 0,5 3 16 0 0,2 3-112 0 0,3 1-112 0 0,1 1 0 0 0,1 1 0 0 0,1-1 0 0 0,-1 1 0 0 0,1 0 0 0 0,2 2-64 0 0,4 5 64 0 0,3 3 0 0 0,4 2 0 0 0,0 0 0 0 0,-2-2 0 0 0,0-2 0 0 0,-3-2 0 0 0,-2-3 0 0 0,-3-1 0 0 0,-2-2 0 0 0,-2-1 80 0 0,0 0 120 0 0,0-1-8 0 0,-4-1-32 0 0,-4-3 128 0 0,-6-2 184 0 0,-4-2-232 0 0,-5-2-240 0 0,-1 0 0 0 0,0 1 208 0 0,3 3-120 0 0,5 3-88 0 0,4 3 0 0 0,2 3 0 0 0,4 4 0 0 0,1 1 0 0 0,3 0 64 0 0,2 1-160 0 0,2 0 96 0 0,2 0 0 0 0,4 0 64 0 0,3-3-64 0 0,1-1 0 0 0,2-1 0 0 0,3-2 0 0 0,1 0 0 0 0,-3 0 0 0 0,-3-1 0 0 0,-1 2 0 0 0,-3-1 0 0 0,-1 1 0 0 0,-1 1 0 0 0,-1 2 0 0 0,-1-2 0 0 0,-1 0 0 0 0,-2-1-72 0 0,0-1 72 0 0,-1 0 0 0 0,0-1 0 0 0,0 0 72 0 0,-1 0-8 0 0,2 1 72 0 0,-1 5 8 0 0,1 2 120 0 0,-1 4 160 0 0,0 0-208 0 0,0 1-216 0 0,0 0 0 0 0,-1-3 0 0 0,1-3 64 0 0,-1-2-176 0 0,0 0-40 0 0,0-3-8 0 0,-1 1 88 0 0,0 1 344 0 0,-1-1-128 0 0,0 0-392 0 0,0-1 144 0 0,0-2 104 0 0,0 1 0 0 0,1-3 64 0 0,-1-3 128 0 0,0-5-184 0 0,1-4-304 0 0,2-3 144 0 0,2 0 152 0 0,-1-1 0 0 0,0 0 96 0 0,0 0 56 0 0,-2 2 8 0 0,0 1 0 0 0,-2 2-256 0 0,-1-1-192 0 0,-3 1 136 0 0,-3 1 152 0 0,-2 3 0 0 0,0 2 0 0 0,2 4 0 0 0,-1 3 0 0 0,-2 5 0 0 0,0 4 0 0 0,1 2 0 0 0,2 1 0 0 0,2-1 0 0 0,3-2 0 0 0,1-2 0 0 0,2-2 0 0 0,1-2 0 0 0,1-2 0 0 0,0-1 0 0 0,0 0 0 0 0,2 1-80 0 0,3 2 16 0 0,5 2 64 0 0,4 0-80 0 0,5 0 80 0 0,3-2 0 0 0,3 0 0 0 0,-2-2 0 0 0,-2-1 0 0 0,-5 0-80 0 0,-4-1 80 0 0,-2 0 0 0 0,-2 1 0 0 0,-4-1 64 0 0,-2 0 0 0 0,-1 1-64 0 0,1 0 0 0 0,0 0-64 0 0,1 1 64 0 0,1 0 0 0 0,2 0 152 0 0,1 1 248 0 0,-1-1-304 0 0,-2 0-464 0 0,1 0 176 0 0,-1-1 192 0 0,-1 0-256 0 0,0-1-304 0 0,0-1-744 0 0,-1 1-1088 0 0,0 0-5080 0 0,-1 0-3431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70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20 129 10999 193438 49959,'0'0'1208'0'0,"0"0"-1208"0"0,-2 0 544 0 0,0 0 96 0 0,0 0 16 0 0,1 0 392 0 0,0 0-408 0 0,-1-2-328 0 0,0-1-248 0 0,-1-4 144 0 0,1-4 280 0 0,0-1-240 0 0,2 1-168 0 0,0 0 0 0 0,4-3-80 0 0,1-1-184 0 0,4-2-640 0 0,-1 2-48 0 0,-1 4-14463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2475 3223 0 0,'0'0'396'0'0,"0"0"455"0"0,0 0 202 0 0,0 0 41 0 0,0 0-90 0 0,0 0-415 0 0,0 0-186 0 0,0 0-34 0 0,0 0-24 0 0,0 0-67 0 0,0 0-29 0 0,0 0-8 0 0,0 0-22 0 0,0 0-90 0 0,0 0-38 0 0,0 0-10 0 0,0 0-3 0 0,0 0-12 0 0,0 0-2 0 0,10-12 178 0 0,6-1 198 0 0,-13 11-400 0 0,-1 0 0 0 0,0 0-1 0 0,1 0 1 0 0,-1 0 0 0 0,0 0 0 0 0,4-5-1 0 0,3-6 53 0 0,0 1 0 0 0,16-15 0 0 0,-13 15-22 0 0,-1 0 0 0 0,10-14 0 0 0,15-24 51 0 0,-23 35-97 0 0,-1-1 0 0 0,-1-1 1 0 0,11-20-1 0 0,-1-14 55 0 0,27-101 1 0 0,-47 146-63 0 0,9-37 304 0 0,6-56-1 0 0,-6 28 63 0 0,-4 17-204 0 0,0-59 0 0 0,-4 66-137 0 0,-4-52 95 0 0,1 67-59 0 0,0-1 1 0 0,2 1-1 0 0,6-34 1 0 0,66-268 1601 0 0,-25 189-1545 0 0,-15 50 21 0 0,-18 54 8 0 0,38-70 0 0 0,-31 68-94 0 0,-5 10-27 0 0,5-13 246 0 0,47-72-1 0 0,-51 97-137 0 0,0 0 1 0 0,2 1-1 0 0,42-33 0 0 0,-18 17 12 0 0,-9 5-87 0 0,1 2 0 0 0,2 1 0 0 0,74-41 0 0 0,-104 65 42 0 0,20-13-1006 0 0,-26 16-3446 0 0,-2 1-1474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59 3223 0 0,'0'0'546'0'0,"0"0"1080"0"0,0 0 477 0 0,0 0 97 0 0,0 0-137 0 0,0 0-665 0 0,0-6 361 0 0,0 2 1353 0 0,-1-1-1761 0 0,-3-10 7438 0 0,1 8-9241 0 0,3 6 700 0 0,0 1-7 0 0,-19-17 2007 0 0,17 17-2171 0 0,-19-4 186 0 0,16 4-196 0 0,-2 1 90 0 0,-13 3-33 0 0,17-4-122 0 0,-13 4 113 0 0,-1 3 13 0 0,12-4-116 0 0,-1 0 7 0 0,-1 1-1 0 0,1 0 1 0 0,-12 9 0 0 0,-7 16 94 0 0,20-23-102 0 0,-1-1 0 0 0,1 0-6 0 0,3-3 3 0 0,-1 1-1 0 0,1-1 1 0 0,0 0-1 0 0,-1 1 1 0 0,1-1-1 0 0,0 1 1 0 0,0 0-1 0 0,1 0 1 0 0,-1 0-1 0 0,1 0 1 0 0,-1 0-1 0 0,1 0 1 0 0,0 0-1 0 0,0 0 1 0 0,0 0-1 0 0,0 4 1 0 0,1-6-8 0 0,-4 14 0 0 0,1 0 0 0 0,0 0 0 0 0,1 0 0 0 0,1 0 0 0 0,1 0 0 0 0,0 0 0 0 0,4 30 0 0 0,-1-32 0 0 0,0-2 0 0 0,3 3 0 0 0,-4-8 0 0 0,12 16 0 0 0,-10-16 0 0 0,8 11 0 0 0,10 5 0 0 0,-20-20 0 0 0,8 11 0 0 0,1 0 0 0 0,1-1 0 0 0,25 20 0 0 0,-32-27 0 0 0,17 9 0 0 0,-17-12 0 0 0,21 8 0 0 0,-23-9 0 0 0,3 1 1 0 0,0 0-1 0 0,1-1 1 0 0,-1 0 0 0 0,1 0-1 0 0,0-1 1 0 0,-1 1 0 0 0,1-1-1 0 0,-1-1 1 0 0,1 1 0 0 0,0-1-1 0 0,-1-1 1 0 0,1 1 0 0 0,-1-1-1 0 0,0 0 1 0 0,12-6 0 0 0,-12 5 19 0 0,0 0 0 0 0,-1-1 0 0 0,0 0 0 0 0,0 0 1 0 0,0-1-1 0 0,6-7 0 0 0,-5 5 17 0 0,1 1 1 0 0,10-9-1 0 0,-12 12-34 0 0,12-13 47 0 0,-12 11-43 0 0,1 0 4 0 0,0-1 0 0 0,-1 0 0 0 0,0 0 0 0 0,0 0 0 0 0,0-1 0 0 0,-1 0 0 0 0,0 0 0 0 0,0 0 0 0 0,0 0 0 0 0,2-9 0 0 0,-1 3-2 0 0,-3 8-9 0 0,0-1 0 0 0,0 1 0 0 0,0 0 1 0 0,-1-1-1 0 0,0 0 0 0 0,0 1 0 0 0,0-1 0 0 0,-1 0 1 0 0,0 1-1 0 0,-1-10 0 0 0,1 9 16 0 0,-1 1 0 0 0,0 0 0 0 0,0 0-1 0 0,-1 0 1 0 0,0 0 0 0 0,0 0 0 0 0,0 0 0 0 0,0 0 0 0 0,-1 1-1 0 0,1-1 1 0 0,-1 1 0 0 0,-6-7 0 0 0,4 5 15 0 0,-1 1 1 0 0,0-1-1 0 0,0 1 0 0 0,-1 1 0 0 0,1-1 1 0 0,-1 1-1 0 0,-12-5 0 0 0,13 5-17 0 0,0 1-1 0 0,0-1 1 0 0,0 0 0 0 0,0-1-1 0 0,-9-8 1 0 0,6 4-4 0 0,-1 1 0 0 0,-17-11 0 0 0,26 18-10 0 0,-1 0 0 0 0,0 0 0 0 0,0 0 0 0 0,0 1 0 0 0,0-1 0 0 0,0 0 0 0 0,0 1 0 0 0,0 0 0 0 0,0-1 0 0 0,0 1 0 0 0,0 0 0 0 0,0 0 0 0 0,0 0 0 0 0,0 0 0 0 0,0 0 0 0 0,0 1 0 0 0,0-1 0 0 0,0 1 0 0 0,-2 0 0 0 0,-3 1 0 0 0,-14 2-362 0 0,1 1 0 0 0,-27 11 1 0 0,20-6 30 0 0,25-10-268 0 0,2 1-902 0 0,-5 3-391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34.790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146 70 4143 187349 52231,'0'0'368'0'0,"0"0"-296"0"0,1 2 1272 0 0,0 2 256 0 0,0 2 56 0 0,1 3 696 0 0,-1 5-1400 0 0,1 1-208 0 0,-1 1-224 0 0,0-2-168 0 0,0-5-288 0 0,0-3 0 0 0,1-2 104 0 0,1-3-16 0 0,3-3-8 0 0,2-3 0 0 0,2-3 40 0 0,5-5 200 0 0,4-6-192 0 0,4-6-120 0 0,1-1 16 0 0,-2 1-88 0 0,-4 7 80 0 0,-7 5-80 0 0,-4 5 376 0 0,-3 4 24 0 0,-3 2 8 0 0,-1 3 0 0 0,-2 1 112 0 0,-2 4 576 0 0,-4 6-224 0 0,-3 4-352 0 0,-4 4-48 0 0,1 1-272 0 0,1-2 0 0 0,3-2 96 0 0,2-3-168 0 0,2-4-64 0 0,2-3-64 0 0,2-4 0 0 0,3-1 0 0 0,3-1 0 0 0,5-2-64 0 0,6-3 64 0 0,5-4 0 0 0,4-3-88 0 0,-1-1 24 0 0,-3 1 64 0 0,-4 0-64 0 0,-5 3 0 0 0,-4 3 64 0 0,-3 1 0 0 0,-3 3 0 0 0,-1 0 0 0 0,0 1 64 0 0,-2 3 0 0 0,-1 5 24 0 0,-3 8 8 0 0,-1 4 0 0 0,-1 3 0 0 0,0 2-96 0 0,1-4 64 0 0,2-5-64 0 0,1-6 0 0 0,3-4-88 0 0,0-3 88 0 0,2-3-64 0 0,5-2 64 0 0,3-4 0 0 0,0 0-80 0 0,0-1 80 0 0,-2 0 0 0 0,-1 1 0 0 0,-1-2 0 0 0,-3 0 0 0 0,-1 0 0 0 0,-2 0 64 0 0,-4-1 0 0 0,-4 1-64 0 0,-4 2 112 0 0,-4 1-24 0 0,-1 2-8 0 0,0 1 0 0 0,1 2 24 0 0,0 1 8 0 0,0 1 0 0 0,-1 1 80 0 0,-3 2-48 0 0,-2 1-72 0 0,1 0 8 0 0,1 0-80 0 0,1 0 80 0 0,0 1-8 0 0,-2 1 8 0 0,2-1-16 0 0,2 0-64 0 0,1 0 192 0 0,4-2-104 0 0,3 0 0 0 0,3-2 0 0 0,3-1-88 0 0,1-1 0 0 0,3 0 0 0 0,1-2 0 0 0,5-5 0 0 0,3-3 0 0 0,2-4 0 0 0,5-6 0 0 0,1-3 0 0 0,2-2 0 0 0,1-2 0 0 0,2 0 0 0 0,-1 1 0 0 0,-4 6 0 0 0,-5 6 0 0 0,-4 5 0 0 0,-4 4 0 0 0,-5 6 0 0 0,-7 8-224 0 0,-7 9-264 0 0,-5 9-456 0 0,-6 7-1328 0 0,-2 2 224 0 0,5-6-15823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27 5983 0 0,'0'0'464'0'0,"0"0"-17"0"0,0 0 1065 0 0,0 0 500 0 0,0 0 100 0 0,-2-5 902 0 0,1 2 1415 0 0,0 1-3798 0 0,0 0 0 0 0,0 1 1 0 0,0-1-1 0 0,0 1 1 0 0,-1-1-1 0 0,1 1 0 0 0,-1 0 1 0 0,-1-2-1 0 0,2 2-44 0 0,1 1-125 0 0,-15-3 1969 0 0,-36 14-527 0 0,50-10-1792 0 0,-18 3 253 0 0,6 0-328 0 0,-3 5 9 0 0,11-5-29 0 0,0 0 0 0 0,0 0-1 0 0,0 0 1 0 0,0 1 0 0 0,0 0-1 0 0,1 0 1 0 0,0 1 0 0 0,-5 9 0 0 0,-1 3 66 0 0,-11 28 0 0 0,13-28-42 0 0,0 2-1 0 0,2-1 1 0 0,0 1-1 0 0,-4 30 1 0 0,6-27-34 0 0,2-17-3 0 0,1 0 0 0 0,0 0 0 0 0,0 0 0 0 0,1 0 0 0 0,0 0 0 0 0,0-1 1 0 0,0 1-1 0 0,0 0 0 0 0,1 0 0 0 0,0 0 0 0 0,1 0 0 0 0,-1 0 0 0 0,3 5 0 0 0,-3-7-4 0 0,1-1 0 0 0,-1 1 0 0 0,0-1 0 0 0,1 0 0 0 0,0 0 0 0 0,0 0 0 0 0,3 5 0 0 0,30 22 0 0 0,-1-7 0 0 0,-27-18 10 0 0,1-1 1 0 0,0 0-1 0 0,8 2 1 0 0,20 9 11 0 0,-33-14-22 0 0,0 1 0 0 0,0-1 0 0 0,0 0 0 0 0,0 0 0 0 0,0 0 0 0 0,0-1 0 0 0,6 2 0 0 0,1-1 0 0 0,-7 0 3 0 0,0 0-1 0 0,0-1 1 0 0,0 0 0 0 0,1 1-1 0 0,-1-1 1 0 0,0 0 0 0 0,0 0 0 0 0,0-1-1 0 0,0 1 1 0 0,0-1 0 0 0,6-1-1 0 0,18-3 19 0 0,-6 4-10 0 0,-9 0-11 0 0,-1-1 0 0 0,22-6 0 0 0,-27 6 3 0 0,0 0 7 0 0,0 0 0 0 0,0 0 0 0 0,-1 0 1 0 0,1-1-1 0 0,6-4 0 0 0,7-2-10 0 0,-16 8 0 0 0,11-8 0 0 0,-8 5 22 0 0,-2 1 0 0 0,1-1-1 0 0,0-1 1 0 0,-1 1 0 0 0,0-1 0 0 0,0 1-1 0 0,0-1 1 0 0,6-11 0 0 0,-3 1 43 0 0,-1 0 1 0 0,8-28-1 0 0,-12 39-65 0 0,0-17 0 0 0,-2 15 0 0 0,-1 0 0 0 0,1 0 0 0 0,-1 0 0 0 0,-1 1 0 0 0,1-1 0 0 0,-1 0 0 0 0,0 1 0 0 0,0-1 0 0 0,0 1 0 0 0,-1-1 0 0 0,0 1 0 0 0,0 0 0 0 0,0 0 0 0 0,-1 1 0 0 0,1-1 0 0 0,-5-4 0 0 0,-7-10 0 0 0,11 14 0 0 0,1 0 0 0 0,-1 1 0 0 0,0-1 0 0 0,-5-4 0 0 0,-11-7 0 0 0,-78-64 0 0 0,93 77 1 0 0,1 0 1 0 0,-1 0-1 0 0,0 0 0 0 0,0 1 1 0 0,0-1-1 0 0,0 1 1 0 0,0 1-1 0 0,-1-1 0 0 0,1 0 1 0 0,0 1-1 0 0,-1 0 0 0 0,-6 0 1 0 0,3 1-15 0 0,-1 1 0 0 0,1 0 1 0 0,0 0-1 0 0,0 1 1 0 0,0 0-1 0 0,-13 5 0 0 0,-14 7-1432 0 0,16-5-7135 0 0,5-4-1172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11 10735 0 0,'0'0'496'0'0,"0"0"-13"0"0,0 0-87 0 0,0 0 791 0 0,0 0 381 0 0,0 0 80 0 0,0 0-44 0 0,0 0-244 0 0,0 0-103 0 0,0 0-17 0 0,0 0-90 0 0,0 0-347 0 0,0 0-150 0 0,0 0-27 0 0,0 0-38 0 0,-8-4 1350 0 0,5 3-1688 0 0,0 0 0 0 0,0 0 1 0 0,-1 0-1 0 0,1 1 0 0 0,-1-1 0 0 0,1 1 0 0 0,0 0 0 0 0,-1 0 0 0 0,-3 1 0 0 0,-31 5 548 0 0,26-3-722 0 0,1 0 0 0 0,-1 1 0 0 0,1 0 0 0 0,0 1 0 0 0,0 0 0 0 0,-14 9 0 0 0,20-10-42 0 0,0 0 0 0 0,0 0 0 0 0,1 0-1 0 0,0 0 1 0 0,0 1 0 0 0,0 0 0 0 0,0 0 0 0 0,1 0 0 0 0,0 0 0 0 0,0 0 0 0 0,0 1-1 0 0,0-1 1 0 0,1 1 0 0 0,-2 7 0 0 0,-1 7-13 0 0,1 0 1 0 0,1 0-1 0 0,1 0 0 0 0,0 1 1 0 0,3 38-1 0 0,0-55-15 0 0,-1 0 0 0 0,1 1 0 0 0,-1-1 0 0 0,1 0 0 0 0,1 1 0 0 0,-1-1 0 0 0,0 0 0 0 0,3 4 0 0 0,0 2 4 0 0,2 0-10 0 0,0 1 0 0 0,0-1 0 0 0,1 0 0 0 0,0-1 0 0 0,0 1 0 0 0,1-1 0 0 0,1-1 0 0 0,-1 0 0 0 0,20 15 0 0 0,7-2 0 0 0,-33-20 0 0 0,1 1 0 0 0,-1-1 0 0 0,1 1 0 0 0,0-1 0 0 0,0 0 0 0 0,0 0 0 0 0,-1-1 0 0 0,1 1 0 0 0,0-1 0 0 0,5 1 0 0 0,2 0 0 0 0,10 2 32 0 0,41-1 0 0 0,-51-2-32 0 0,-5 0 6 0 0,-1-1 0 0 0,1 0-1 0 0,0 0 1 0 0,0 0 0 0 0,0 0 0 0 0,-1-1-1 0 0,1 1 1 0 0,-1-1 0 0 0,1-1 0 0 0,6-3-1 0 0,-4 0 37 0 0,-1 1 0 0 0,0-1-1 0 0,0 0 1 0 0,6-10 0 0 0,19-18 117 0 0,-23 26-150 0 0,-4 5-9 0 0,-1 0 0 0 0,0-1 0 0 0,0 1 0 0 0,0-1 0 0 0,0 0 0 0 0,-1 0 0 0 0,4-7 0 0 0,18-27 0 0 0,-20 28 0 0 0,-3 9 0 0 0,0-1 0 0 0,0 0 0 0 0,0 0 0 0 0,0 0 0 0 0,-1 0 0 0 0,1 0 0 0 0,-1-1 0 0 0,1 1 0 0 0,-1 0 0 0 0,0-2 0 0 0,2-28 0 0 0,-2 24 0 0 0,1 1 0 0 0,-1-1 0 0 0,0 0 0 0 0,0 0 0 0 0,-1 0 0 0 0,0 0 0 0 0,-1 0 0 0 0,0 1 0 0 0,-5-14 0 0 0,2 11 0 0 0,0-1 0 0 0,-1 2 0 0 0,-1-1 0 0 0,0 1 0 0 0,0 0 0 0 0,-1 0 0 0 0,0 0 0 0 0,0 1 0 0 0,-1 1 0 0 0,0 0 0 0 0,0 0 0 0 0,-1 0 0 0 0,0 1 0 0 0,0 1 0 0 0,0 0 0 0 0,-1 0 0 0 0,0 1 0 0 0,0 0 0 0 0,0 1 0 0 0,0 0 0 0 0,-1 1 0 0 0,1 0 0 0 0,-1 1 0 0 0,-14 0 0 0 0,-17 4-5167 0 0,43-3 2918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83 3223 0 0,'0'0'143'0'0,"1"-1"-3"0"0,-1-2 1560 0 0,1 0 0 0 0,-1 0 0 0 0,1 0 0 0 0,-1-1 0 0 0,0 1 0 0 0,0 0 0 0 0,0 0 0 0 0,-1 0 0 0 0,1 0 0 0 0,-1-1 0 0 0,-1-2 0 0 0,-3-6-748 0 0,5 11-271 0 0,0 1-29 0 0,-1-1-512 0 0,1 0-1 0 0,0 0 0 0 0,0 0 1 0 0,-1 1-1 0 0,1-1 1 0 0,0 0-1 0 0,-1 0 0 0 0,1 0 1 0 0,-1 1-1 0 0,1-1 1 0 0,-1 0-1 0 0,1 1 1 0 0,-1-1-1 0 0,0 0 0 0 0,1 1 1 0 0,-1-1-1 0 0,0 1 1 0 0,1-1-1 0 0,-1 1 0 0 0,0-1 1 0 0,0 1-1 0 0,1 0 1 0 0,-1-1-1 0 0,-1 0 1 0 0,-10-7 813 0 0,10 7-902 0 0,0 1 1 0 0,0-1 0 0 0,1 1 0 0 0,-1 0 0 0 0,0 0-1 0 0,0 0 1 0 0,0 0 0 0 0,1 0 0 0 0,-1 0 0 0 0,0 0-1 0 0,0 1 1 0 0,-2 0 0 0 0,-4 1-9 0 0,1 0 1 0 0,-1 1-1 0 0,0-1 0 0 0,1 2 1 0 0,-1-1-1 0 0,1 1 0 0 0,0 0 1 0 0,0 1-1 0 0,1 0 0 0 0,-1 0 1 0 0,-8 9-1 0 0,5-3-36 0 0,5-7 5 0 0,1 2 0 0 0,-1-1 0 0 0,1 0 0 0 0,0 1 0 0 0,0 0 0 0 0,1 0 0 0 0,0 0 0 0 0,0 0 0 0 0,0 0 0 0 0,-2 10 0 0 0,3-8 3 0 0,0 1-1 0 0,0-1 1 0 0,1 0 0 0 0,0 1 0 0 0,0-1 0 0 0,1 1 0 0 0,0-1-1 0 0,1 1 1 0 0,0-1 0 0 0,0 1 0 0 0,1-1 0 0 0,-1 0 0 0 0,2 1-1 0 0,0-1 1 0 0,6 14 0 0 0,-7-16-15 0 0,-2-5 0 0 0,0 0 0 0 0,1 1 0 0 0,-1-1 0 0 0,1 0 0 0 0,-1 1 0 0 0,1-1 0 0 0,-1 0 0 0 0,1 0 0 0 0,0 0 0 0 0,0 0 0 0 0,-1 1 0 0 0,1-1 0 0 0,0 0 0 0 0,0 0 0 0 0,0-1 0 0 0,3 3 0 0 0,20 20 14 0 0,-14-13-2 0 0,1 0 1 0 0,0-1-1 0 0,16 11 1 0 0,-7-6 34 0 0,-12-9-13 0 0,-1 1-1 0 0,1-2 1 0 0,15 8-1 0 0,-7-4-24 0 0,-8-4-9 0 0,0 0 0 0 0,0 0 1 0 0,0-1-1 0 0,0 0 0 0 0,1 0 0 0 0,0-1 0 0 0,-1 0 1 0 0,1 0-1 0 0,11 0 0 0 0,-9-3 14 0 0,-1 0 1 0 0,1-1-1 0 0,-1 0 0 0 0,0-1 1 0 0,1 0-1 0 0,-1-1 0 0 0,9-4 1 0 0,12-8 42 0 0,-14 7-22 0 0,0 0 0 0 0,0-1 0 0 0,24-20 0 0 0,-34 25-35 0 0,-3 2 0 0 0,0 1 0 0 0,0-1 0 0 0,0 0 0 0 0,-1 0 0 0 0,0-1 0 0 0,1 1 0 0 0,-1-1 0 0 0,0 0 0 0 0,-1 0 0 0 0,1 0 0 0 0,-1 0 0 0 0,0 0 0 0 0,2-5 0 0 0,-4 9 0 0 0,3-7 0 0 0,0 1 0 0 0,0-1 0 0 0,-1 1 0 0 0,0-1 0 0 0,0 0 0 0 0,-1 0 0 0 0,0 0 0 0 0,0 0 0 0 0,0 0 0 0 0,-1 0 0 0 0,0 0 0 0 0,-1 0 0 0 0,1 0 0 0 0,-1 0 0 0 0,-1 0 0 0 0,1 0 0 0 0,-4-7 0 0 0,2 5 0 0 0,0 0 0 0 0,-1 1 0 0 0,0 0 0 0 0,0 0 0 0 0,-1 0 0 0 0,0 0 0 0 0,-8-8 0 0 0,-1-1 0 0 0,6 6 0 0 0,-1 1 0 0 0,-15-14 0 0 0,21 21 0 0 0,-1 0 0 0 0,-1 0 0 0 0,1 1 0 0 0,0-1 0 0 0,-1 1 0 0 0,1 0 0 0 0,-1 0 0 0 0,0 0 0 0 0,1 1 0 0 0,-8-2 0 0 0,-5 2 0 0 0,0 0 0 0 0,0 1 0 0 0,1 0 0 0 0,-19 4 0 0 0,9-2 0 0 0,15 0-372 0 0,1 1 1 0 0,0 0-1 0 0,0 0 0 0 0,1 1 1 0 0,-1 1-1 0 0,1 0 0 0 0,-17 10 1 0 0,8-3-776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45 5527 0 0,'0'0'423'0'0,"0"0"41"0"0,0 0 1205 0 0,0 0 554 0 0,0 0 106 0 0,0 0-114 0 0,3-8 3345 0 0,-2 7-5272 0 0,-1 0 1 0 0,0 1-1 0 0,0-1 1 0 0,0 1-1 0 0,0-1 1 0 0,0 0-1 0 0,0 1 1 0 0,-1-1-1 0 0,1 1 1 0 0,0-1-1 0 0,0 0 1 0 0,0 1-1 0 0,-1-1 1 0 0,1 1-1 0 0,0-1 1 0 0,0 1 0 0 0,-1-1-1 0 0,1 1 1 0 0,0-1-1 0 0,-1 1 1 0 0,1-1-1 0 0,-1 1 1 0 0,1-1-1 0 0,-1 1 1 0 0,1 0-1 0 0,-1-1 1 0 0,0 0-1 0 0,0 1-158 0 0,-1 0 0 0 0,1 0 1 0 0,0 0-1 0 0,0 0 0 0 0,0 0 0 0 0,0 0 0 0 0,0 0 0 0 0,-1 0 0 0 0,1 0 0 0 0,0 1 1 0 0,0-1-1 0 0,0 0 0 0 0,-2 2 0 0 0,-3 0-127 0 0,1 1 0 0 0,-1 1 0 0 0,1-1 0 0 0,-8 8-1 0 0,-18 12 313 0 0,24-19-195 0 0,0 1 0 0 0,1 0-1 0 0,0 0 1 0 0,0 1 0 0 0,0 0-1 0 0,0 0 1 0 0,1 0 0 0 0,-9 14-1 0 0,10-12-96 0 0,-1 1-1 0 0,1 0 0 0 0,0 0 0 0 0,1 1 1 0 0,0-1-1 0 0,0 1 0 0 0,1-1 1 0 0,-2 19-1 0 0,4-13-2 0 0,0-1 1 0 0,0 1-1 0 0,2 0 0 0 0,0-1 1 0 0,7 29-1 0 0,-7-38-20 0 0,0 1 0 0 0,0 0 0 0 0,0 0-1 0 0,6 10 1 0 0,-1-3 12 0 0,19 49 52 0 0,-23-55-49 0 0,1-1 0 0 0,0 1 0 0 0,0-1 0 0 0,0 0 0 0 0,1 0 0 0 0,7 8-1 0 0,-1-3-1 0 0,-9-8-10 0 0,0-1-1 0 0,0 0 1 0 0,1 0-1 0 0,-1 0 1 0 0,0 0-1 0 0,1 0 1 0 0,-1-1-1 0 0,1 1 1 0 0,0-1-1 0 0,0 1 1 0 0,-1-1 0 0 0,1 0-1 0 0,0 0 1 0 0,0 0-1 0 0,0-1 1 0 0,0 1-1 0 0,0-1 1 0 0,0 0-1 0 0,0 0 1 0 0,0 0-1 0 0,5 0 1 0 0,9 0 5 0 0,-15 0-8 0 0,17 0 45 0 0,-3-3-26 0 0,-1-1 49 0 0,0 0 0 0 0,-1-1 0 0 0,1 0 0 0 0,-1-1 0 0 0,17-11 0 0 0,-20 12-68 0 0,0-1 0 0 0,-1-1 0 0 0,11-7 0 0 0,-13 7 0 0 0,1 0 0 0 0,-1 0 0 0 0,12-16 0 0 0,-16 18 0 0 0,0 1 0 0 0,0 0 0 0 0,0-1 0 0 0,-1 0 0 0 0,0 1 0 0 0,0-1 0 0 0,0-1 0 0 0,0 1 0 0 0,-1 0 0 0 0,3-12 0 0 0,-4 9 0 0 0,0-1 0 0 0,0 0 0 0 0,-1 1 0 0 0,-2-17 0 0 0,1 12 0 0 0,-8-60 0 0 0,7 65 0 0 0,0 0 0 0 0,-1 0 0 0 0,1 0 0 0 0,-2 1 0 0 0,1-1 0 0 0,-9-12 0 0 0,-10-12 0 0 0,-2 1 0 0 0,-37-37 0 0 0,58 65-1 0 0,0 1-1 0 0,-1-1 1 0 0,1 1-1 0 0,0 0 1 0 0,-1 0-1 0 0,1 0 1 0 0,-1 1-1 0 0,1-1 1 0 0,-1 1-1 0 0,0 0 1 0 0,0 0-1 0 0,0 0 1 0 0,0 0-1 0 0,0 1 1 0 0,-5 0-1 0 0,-7 0-23 0 0,1 1 0 0 0,-25 5-1 0 0,26-4 3 0 0,-6 2-424 0 0,-29 11-1 0 0,36-11-362 0 0,-5 1-618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175 168 5983 0 0,'0'0'464'0'0,"0"0"-44"0"0,0 0 952 0 0,0 0 446 0 0,0 0 86 0 0,0 0-103 0 0,0 0-490 0 0,0 0-214 0 0,0 0-45 0 0,0 0-73 0 0,0 0-266 0 0,0 0-117 0 0,0 0-20 0 0,0 0-12 0 0,0 0-24 0 0,0 0-11 0 0,7-6 1114 0 0,-7 6-1635 0 0,1-2 318 0 0,-1 0-1 0 0,0 1 1 0 0,1-1-1 0 0,-1 0 1 0 0,0 0-1 0 0,0 0 1 0 0,0 0-1 0 0,0 1 1 0 0,-1-1-1 0 0,1 0 1 0 0,0 0-1 0 0,-1 1 1 0 0,0-4-1 0 0,0 4-2 0 0,1 1-55 0 0,0 0-20 0 0,0 0-7 0 0,0 0-12 0 0,0 0-45 0 0,0 0-21 0 0,0 0-3 0 0,-8-7 365 0 0,-16 1-266 0 0,23 6-171 0 0,-8 0 84 0 0,8 0-157 0 0,-1 0-1 0 0,0 1 1 0 0,0-1-1 0 0,0 1 1 0 0,1-1 0 0 0,-1 1-1 0 0,0-1 1 0 0,1 1 0 0 0,-1 0-1 0 0,0 0 1 0 0,1 0-1 0 0,-1 0 1 0 0,1 0 0 0 0,-1 0-1 0 0,0 2 1 0 0,-3 1-21 0 0,1-1 13 0 0,0 0 0 0 0,0 1 0 0 0,0 0 0 0 0,0 0 1 0 0,0 0-1 0 0,1 0 0 0 0,-1 1 0 0 0,-2 5 0 0 0,-4 5-7 0 0,1-1 41 0 0,1 1 1 0 0,0 1-1 0 0,1-1 0 0 0,1 1 1 0 0,1 1-1 0 0,0-1 0 0 0,-2 19 1 0 0,6-32-36 0 0,0 0 1 0 0,0 1-1 0 0,1-1 1 0 0,0 1 0 0 0,0-1-1 0 0,0 6 1 0 0,1 0 0 0 0,-1-6-4 0 0,0-1 1 0 0,0 1-1 0 0,0 0 0 0 0,0 0 0 0 0,1-1 1 0 0,-1 1-1 0 0,1-1 0 0 0,0 1 1 0 0,1 3-1 0 0,2 3 17 0 0,-4-6-18 0 0,1 0-1 0 0,0 0 0 0 0,0 0 0 0 0,0 0 0 0 0,0 0 0 0 0,1 0 0 0 0,-1-1 1 0 0,1 1-1 0 0,3 4 0 0 0,-1-2-2 0 0,-2-2 6 0 0,-1-1-1 0 0,1 1 1 0 0,0-1 0 0 0,-1 0 0 0 0,1 0-1 0 0,0 0 1 0 0,0 0 0 0 0,4 2-1 0 0,12 10 18 0 0,0 1-22 0 0,1-3 0 0 0,11 5 0 0 0,2 0 64 0 0,-13-8-64 0 0,-18-8 0 0 0,0 0 0 0 0,0 0 0 0 0,0-1 0 0 0,1 1 0 0 0,-1-1 0 0 0,0 1 0 0 0,1-1 0 0 0,-1 0 0 0 0,0 1 0 0 0,1-1 0 0 0,-1 0 0 0 0,1 0 0 0 0,-1 0 0 0 0,0 0 0 0 0,1 0 0 0 0,-1 0 0 0 0,2-1-1 0 0,3 0 13 0 0,13 0 53 0 0,-17 0-54 0 0,1 0 0 0 0,-1 0-1 0 0,0-1 1 0 0,0 1 0 0 0,1-1 0 0 0,-1 1 0 0 0,0-1 0 0 0,0 1-1 0 0,0-1 1 0 0,-1 0 0 0 0,3-3 0 0 0,4-3 36 0 0,40-40 95 0 0,-22 21-126 0 0,33-36 37 0 0,-55 59-45 0 0,0 1-1 0 0,-1-1 1 0 0,1 0-1 0 0,-1 0 1 0 0,0-1 0 0 0,4-7-1 0 0,4-6 4 0 0,-8 12-10 0 0,2-1 7 0 0,-1 0 0 0 0,0 0 0 0 0,0 0 0 0 0,-1-1-1 0 0,0 1 1 0 0,-1-1 0 0 0,3-11 0 0 0,-4 12 14 0 0,0-1-1 0 0,-1 0 1 0 0,0 0 0 0 0,0 0-1 0 0,-1 0 1 0 0,0 1 0 0 0,0-1-1 0 0,-1 0 1 0 0,0 1 0 0 0,0-1-1 0 0,-1 1 1 0 0,0 0 0 0 0,0 0-1 0 0,0 0 1 0 0,-1 0 0 0 0,0 0-1 0 0,-1 1 1 0 0,0 0 0 0 0,0 0-1 0 0,0 0 1 0 0,-1 0 0 0 0,1 1-1 0 0,-9-6 1 0 0,-22-24-22 0 0,29 28 0 0 0,0-1 0 0 0,0 2 0 0 0,-1-1 0 0 0,0 1 0 0 0,-9-6 0 0 0,14 10 0 0 0,0 1 0 0 0,1 0 0 0 0,-1 0 0 0 0,0 0 0 0 0,0 0 0 0 0,0 0 0 0 0,0 1 0 0 0,-1-1 0 0 0,1 1 0 0 0,0 0 0 0 0,0 0 0 0 0,0 0 0 0 0,0 0 0 0 0,0 0 0 0 0,0 1 0 0 0,0-1 0 0 0,0 1 0 0 0,0 0 0 0 0,0 0 0 0 0,-5 3 0 0 0,-9 4-279 0 0,0 1 0 0 0,1 1 0 0 0,0 1 0 0 0,1 0 1 0 0,-22 21-1 0 0,34-28 337 0 0,-4 7-5426 0 0,7-10 3543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228 142 3679 0 0,'0'0'167'0'0,"0"-5"134"0"0,0 2 2363 0 0,-4-29 12830 0 0,1 15-12377 0 0,2 15-2695 0 0,0 1 0 0 0,-1-1 0 0 0,1 1 0 0 0,0-1 0 0 0,-1 1 1 0 0,1-1-1 0 0,-1 1 0 0 0,0 0 0 0 0,-2-1 0 0 0,1 1-336 0 0,0-1 1 0 0,-1 2-1 0 0,1-1 0 0 0,-1 0 1 0 0,1 1-1 0 0,-1-1 0 0 0,1 1 1 0 0,-1 0-1 0 0,1 0 0 0 0,-1 0 1 0 0,1 1-1 0 0,-1 0 0 0 0,1-1 0 0 0,-1 1 1 0 0,1 0-1 0 0,-1 0 0 0 0,-4 3 1 0 0,-22 5 136 0 0,23-7-200 0 0,-1 1 36 0 0,3-2-32 0 0,0 1 1 0 0,0 0-1 0 0,1 1 1 0 0,-1-1-1 0 0,1 1 0 0 0,0 0 1 0 0,-1 0-1 0 0,1 0 1 0 0,-4 5-1 0 0,4-3-19 0 0,1 1 1 0 0,-1-1-1 0 0,1 1 0 0 0,0 0 0 0 0,1 0 0 0 0,-4 12 1 0 0,2-12 22 0 0,-5 14-9 0 0,7-14-22 0 0,1 1 0 0 0,0 0 0 0 0,1 0 0 0 0,-1-1 0 0 0,1 1 0 0 0,0 0 0 0 0,3 12 0 0 0,-1-2 0 0 0,-2-12 0 0 0,0 0 0 0 0,0 0 0 0 0,1 0 0 0 0,0 0 0 0 0,0-1 0 0 0,1 1 0 0 0,-1 0 0 0 0,4 6 0 0 0,-3-7 0 0 0,0 0 0 0 0,0 1 0 0 0,0-1 0 0 0,0 0 0 0 0,1 0-1 0 0,-1-1 1 0 0,1 1 0 0 0,0 0 0 0 0,4 3 0 0 0,17 22 12 0 0,-21-25 7 0 0,15 13 15 0 0,-15-13-27 0 0,1-1 1 0 0,0-1-1 0 0,0 1 0 0 0,1-1 0 0 0,-1 1 1 0 0,9 2-1 0 0,35 8 87 0 0,13 3-47 0 0,-57-15-47 0 0,18 1 0 0 0,-10-3 23 0 0,0-1 1 0 0,0 0-1 0 0,0-1 1 0 0,16-6-1 0 0,-9 1-1 0 0,-12 4-11 0 0,1 0 0 0 0,-1 0 0 0 0,-1 0 0 0 0,10-8 0 0 0,2-2 40 0 0,6-3 18 0 0,-18 13-30 0 0,0 0 0 0 0,-1 0 0 0 0,0-1-1 0 0,0 1 1 0 0,0-1 0 0 0,0 0-1 0 0,4-8 1 0 0,1 0-39 0 0,-1-1 0 0 0,9-20 0 0 0,-15 28 0 0 0,-1 0 0 0 0,0 0 0 0 0,0 0 0 0 0,0 0 0 0 0,-1 0 0 0 0,0 0 0 0 0,0-1 0 0 0,-1 1 0 0 0,0-9 0 0 0,-2 4 0 0 0,0-1 0 0 0,0 1 0 0 0,-1 0 0 0 0,-1 0 0 0 0,0 0 0 0 0,0 1 0 0 0,-1-1 0 0 0,-1 1 0 0 0,1 0 0 0 0,-2 1 0 0 0,1-1 0 0 0,-1 1 0 0 0,-1 1 0 0 0,0-1 0 0 0,0 1 0 0 0,0 0 0 0 0,-1 1 0 0 0,0 0 0 0 0,-12-6 0 0 0,14 9 1 0 0,0 1-1 0 0,0 1 1 0 0,0-1-1 0 0,-1 1 1 0 0,1 1-1 0 0,0-1 1 0 0,-1 1-1 0 0,1 0 1 0 0,-1 1-1 0 0,-12 0 1 0 0,0 2-11 0 0,0 0 0 0 0,-35 9 0 0 0,45-8-254 0 0,0 0 1 0 0,0 1-1 0 0,0 0 0 0 0,0 1 1 0 0,1 0-1 0 0,0 1 0 0 0,-11 8 1 0 0,2-1-596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64 4607 0 0,'0'0'354'0'0,"0"0"-4"0"0,0 0 854 0 0,0 0 402 0 0,0 0 80 0 0,0 0-48 0 0,0 0-246 0 0,0 0-106 0 0,0 0-26 0 0,0 0-17 0 0,0 0-58 0 0,0 0-29 0 0,0 0-4 0 0,0 0-42 0 0,0 0-183 0 0,0 0-84 0 0,0 0-12 0 0,0 0-37 0 0,0 0-130 0 0,0 0-58 0 0,0 0-13 0 0,3-6 758 0 0,-3 6-1296 0 0,0 0 1 0 0,0-1-1 0 0,0 1 1 0 0,0 0-1 0 0,0 0 1 0 0,0-1 0 0 0,0 1-1 0 0,0 0 1 0 0,0 0-1 0 0,0-1 1 0 0,0 1-1 0 0,0 0 1 0 0,0 0-1 0 0,0-1 1 0 0,-1 1-1 0 0,1 0 1 0 0,0 0-1 0 0,0-1 1 0 0,0 1 0 0 0,0 0-1 0 0,-1 0 1 0 0,1 0-1 0 0,0-1 1 0 0,0 1-1 0 0,-1 0 1 0 0,1 0-1 0 0,0 0 1 0 0,0 0-1 0 0,-1 0 1 0 0,1 0 0 0 0,0-1-1 0 0,0 1 1 0 0,-1 0-1 0 0,1 0 1 0 0,0 0-1 0 0,0 0 1 0 0,-1 0-1 0 0,1 0 1 0 0,-15 4 384 0 0,-14 11-293 0 0,-10 13 369 0 0,35-26-489 0 0,1 1 1 0 0,0 0-1 0 0,0 1 0 0 0,0-1 1 0 0,0 1-1 0 0,1-1 1 0 0,-1 1-1 0 0,-3 7 1 0 0,5-7-22 0 0,0-1 1 0 0,-1 1-1 0 0,1-1 1 0 0,1 1-1 0 0,-1 0 1 0 0,0 0-1 0 0,1 3 1 0 0,-1 4-6 0 0,-1 2 15 0 0,2 0 0 0 0,0 0 0 0 0,1 0-1 0 0,0 0 1 0 0,3 15 0 0 0,-2-17 6 0 0,-1-8-20 0 0,-1-1 4 0 0,0 1-1 0 0,0 0 1 0 0,1-1-1 0 0,-1 0 1 0 0,1 1-1 0 0,-1-1 1 0 0,1 1-1 0 0,0-1 1 0 0,0 0 0 0 0,2 3-1 0 0,7 14 7 0 0,2 10-1 0 0,6 2 42 0 0,-17-29-53 0 0,0-1 0 0 0,0 1 0 0 0,0-1 0 0 0,1 1 0 0 0,-1-1 0 0 0,0 1 0 0 0,1-1 0 0 0,-1 0 0 0 0,1 0 0 0 0,-1 0 0 0 0,1 1 0 0 0,-1-2 0 0 0,1 1 0 0 0,0 0-1 0 0,2 1 1 0 0,3 1 12 0 0,0 1 7 0 0,0 1 0 0 0,1-1 1 0 0,-1-1-1 0 0,1 1 0 0 0,0-1 1 0 0,0-1-1 0 0,0 1 0 0 0,0-1 1 0 0,1-1-1 0 0,-1 1 0 0 0,0-2 1 0 0,1 1-1 0 0,-1-1 0 0 0,1 0 1 0 0,9-2-1 0 0,66 2-8 0 0,-81-1 31 0 0,8 0-31 0 0,-11 1-13 0 0,21-10 57 0 0,-13 6-36 0 0,-1-1-1 0 0,0 1 1 0 0,-1-1-1 0 0,1-1 1 0 0,-1 1-1 0 0,0-1 0 0 0,0 0 1 0 0,-1 0-1 0 0,0-1 1 0 0,0 0-1 0 0,6-11 1 0 0,-10 17-15 0 0,0 0 1 0 0,-1-1 0 0 0,1 1 0 0 0,-1 0 0 0 0,1 0 0 0 0,-1 0-1 0 0,1 0 1 0 0,-1 0 0 0 0,1-1 0 0 0,-1 1 0 0 0,0-2 0 0 0,2-3-12 0 0,13-11 9 0 0,-9 10 13 0 0,-1-1 0 0 0,0 1 0 0 0,0-1 0 0 0,0 0 0 0 0,-1 0 0 0 0,0-1 1 0 0,-1 1-1 0 0,0-1 0 0 0,0 0 0 0 0,-1 0 0 0 0,0 0 0 0 0,0 0 0 0 0,-1 0 0 0 0,-1 0 0 0 0,1-1 0 0 0,-1 1 0 0 0,-1 0 0 0 0,0 0 0 0 0,0 0 1 0 0,-1 0-1 0 0,0 0 0 0 0,-1 0 0 0 0,1 0 0 0 0,-2 0 0 0 0,-3-7 0 0 0,3 10-15 0 0,1 0 0 0 0,-1 1 0 0 0,0-1 0 0 0,0 1 0 0 0,-1 0 0 0 0,1 1 0 0 0,-1-1 0 0 0,0 1 0 0 0,-1 0 0 0 0,1 0 0 0 0,-1 0 0 0 0,1 1 0 0 0,-1 0 0 0 0,0 0 0 0 0,0 0 0 0 0,-11-2 0 0 0,0 1 0 0 0,0 1 0 0 0,-1 1 0 0 0,1 0 0 0 0,-28 2 0 0 0,34 0-102 0 0,-1 2-1 0 0,1-1 1 0 0,0 2 0 0 0,-19 5-1 0 0,17-4-98 0 0,0-1 0 0 0,-24 4 0 0 0,33-6-279 0 0,-1-1-1 0 0,1 2 1 0 0,0-1-1 0 0,-1 0 1 0 0,1 1-1 0 0,0 0 1 0 0,-7 4-1 0 0,0-1-1120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178 103 5527 0 0,'0'0'423'0'0,"0"0"52"0"0,0 0 1249 0 0,0 0 572 0 0,0 0 116 0 0,0 0-146 0 0,0 0-687 0 0,0 0-303 0 0,0 0-57 0 0,0 0-67 0 0,0 0-216 0 0,0 0-97 0 0,-1-6 419 0 0,-1 3 4590 0 0,0 1-5759 0 0,-1 0 1 0 0,1 0-1 0 0,-1 0 1 0 0,0 1 0 0 0,0 0-1 0 0,0-1 1 0 0,0 1-1 0 0,0 0 1 0 0,0 0 0 0 0,0 1-1 0 0,0-1 1 0 0,0 1-1 0 0,-1-1 1 0 0,1 1 0 0 0,0 0-1 0 0,0 0 1 0 0,0 0-1 0 0,0 1 1 0 0,-1-1-1 0 0,-2 2 1 0 0,3-1-75 0 0,0 0 0 0 0,0 0 0 0 0,0 0-1 0 0,0 1 1 0 0,0-1 0 0 0,0 1 0 0 0,0 0 0 0 0,1 0 0 0 0,-1 0-1 0 0,1 0 1 0 0,-1 0 0 0 0,-3 5 0 0 0,-5 4-5 0 0,7-7 26 0 0,1-2-15 0 0,-18 20-25 0 0,11-13 4 0 0,10-8-1 0 0,-10 19 13 0 0,7-15 10 0 0,0 2 10 0 0,2 8-22 0 0,0-10-5 0 0,1-4 0 0 0,-1 0 0 0 0,1 0 0 0 0,0 0 0 0 0,0 0-1 0 0,-1 0 1 0 0,1 0 0 0 0,0-1 0 0 0,0 1 0 0 0,0 0 0 0 0,0 0-1 0 0,0 0 1 0 0,0 0 0 0 0,0 0 0 0 0,1 0 0 0 0,-1 0 0 0 0,0 0-1 0 0,0 0 1 0 0,2 1 0 0 0,3 12 15 0 0,-3-9-20 0 0,8 18 0 0 0,-5-14 0 0 0,3 3 0 0 0,4-1 0 0 0,20 23 75 0 0,-24-22-44 0 0,-6-10-14 0 0,7 5-12 0 0,11 9-5 0 0,-13-12 0 0 0,1 1 0 0 0,23 18 0 0 0,7 4 64 0 0,-31-23-64 0 0,1 0 0 0 0,1-1 11 0 0,-6-3 31 0 0,5 0-31 0 0,2 0-11 0 0,1 0 8 0 0,0-1 36 0 0,1-3-32 0 0,-8 2-1 0 0,1 1 0 0 0,-1-1-1 0 0,0 0 1 0 0,0-1 0 0 0,0 1 0 0 0,0-1-1 0 0,-1 1 1 0 0,1-1 0 0 0,-1 0 0 0 0,1-1-1 0 0,-1 1 1 0 0,5-7 0 0 0,8-7 26 0 0,-9 10-14 0 0,0-1 0 0 0,-1 0-1 0 0,0 0 1 0 0,0-1 0 0 0,0 1-1 0 0,7-19 1 0 0,-8 13 10 0 0,-1 0-1 0 0,0-1 1 0 0,-1 0 0 0 0,0 0-1 0 0,0-18 1 0 0,-3 26-29 0 0,1-2 35 0 0,0 1 0 0 0,-1-1 0 0 0,-1 1 0 0 0,1-1 1 0 0,-1 1-1 0 0,-1-1 0 0 0,1 1 0 0 0,-6-13 0 0 0,5 14-39 0 0,-1-1 0 0 0,-4-4 0 0 0,3 6 0 0 0,-1 0 0 0 0,0 1 0 0 0,0 0 0 0 0,0 0 0 0 0,-1 0 0 0 0,-11-7 0 0 0,10 8 0 0 0,0 0 0 0 0,0 0 0 0 0,0 1 0 0 0,0 0 0 0 0,-1 0 0 0 0,0 1 0 0 0,1 0 0 0 0,-1 0 0 0 0,0 1 0 0 0,0 0 0 0 0,-15 0 0 0 0,17 1 0 0 0,0 0 0 0 0,0 1 0 0 0,0 0 0 0 0,1 0 0 0 0,-1 1 0 0 0,0-1 0 0 0,1 1 0 0 0,0 0 0 0 0,-1 1 0 0 0,1-1 0 0 0,0 1 0 0 0,0 0 0 0 0,0 0 0 0 0,1 1 0 0 0,-1 0 0 0 0,-7 8 0 0 0,-5 7-942 0 0,2 1 0 0 0,1 0 0 0 0,0 1 1 0 0,-12 28-1 0 0,19-36-573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78 1375 0 0,'0'0'622'0'0,"0"0"2071"0"0,0 0 910 0 0,0 0 186 0 0,0 0-290 0 0,-4-11 573 0 0,2 6 1690 0 0,1 4-5561 0 0,0 1 0 0 0,-1-1 0 0 0,1 0 0 0 0,0 1 0 0 0,0-1 0 0 0,0 1 0 0 0,-1 0 0 0 0,1-1 0 0 0,0 1 0 0 0,0 0 0 0 0,-1 0 0 0 0,1-1 0 0 0,0 1 0 0 0,-3 1 0 0 0,2-1 29 0 0,-6 3 189 0 0,4-1-335 0 0,0 0 0 0 0,1 0 1 0 0,-1 1-1 0 0,1 0 0 0 0,0-1 0 0 0,-1 1 0 0 0,1 0 0 0 0,0 1 1 0 0,1-1-1 0 0,-4 4 0 0 0,-23 41 442 0 0,23-38-458 0 0,-10 15 14 0 0,12-20-60 0 0,0 0 0 0 0,1 0 0 0 0,0 0-1 0 0,0 1 1 0 0,0 0 0 0 0,0 0-1 0 0,-2 9 1 0 0,1-3-1 0 0,3-9-12 0 0,-1 0 0 0 0,1 0 0 0 0,0 0 1 0 0,0 1-1 0 0,-1 5 0 0 0,1-3 22 0 0,1-5-30 0 0,0-1 0 0 0,0 1 0 0 0,-1-1 0 0 0,1 0 1 0 0,0 1-1 0 0,0-1 0 0 0,0 1 0 0 0,0-1 0 0 0,0 1 1 0 0,0-1-1 0 0,0 0 0 0 0,0 1 0 0 0,0-1 0 0 0,0 1 0 0 0,0-1 1 0 0,0 1-1 0 0,0-1 0 0 0,0 0 0 0 0,0 1 0 0 0,1-1 0 0 0,-1 1 1 0 0,0-1-1 0 0,0 1 0 0 0,6 11 11 0 0,-2-5 9 0 0,0 1 0 0 0,0-1 1 0 0,0 0-1 0 0,1 0 0 0 0,0 0 1 0 0,1 0-1 0 0,10 10 0 0 0,16 14 43 0 0,-27-27-60 0 0,0 0-1 0 0,0 0 1 0 0,1-1-1 0 0,-1 0 1 0 0,1 0-1 0 0,0-1 1 0 0,0 0-1 0 0,12 4 1 0 0,-9-4 5 0 0,1-1 0 0 0,-1 1 0 0 0,1-2 1 0 0,-1 1-1 0 0,13-2 0 0 0,42-2 115 0 0,-44 3-60 0 0,-14-1-64 0 0,23 2 0 0 0,-27 0 0 0 0,2 0 0 0 0,8-4 0 0 0,-7 2 13 0 0,-1 0 0 0 0,0-1 0 0 0,0 1 0 0 0,0-1 0 0 0,0 0 0 0 0,0-1 0 0 0,0 1 0 0 0,-1-1 0 0 0,1 1 0 0 0,5-7 0 0 0,10-12 86 0 0,-8 9-26 0 0,0 1 0 0 0,16-13 0 0 0,-24 21-69 0 0,0 0 10 0 0,1 0-1 0 0,-1 0 1 0 0,0 0 0 0 0,0-1 0 0 0,0 1 0 0 0,0-1 0 0 0,0 0 0 0 0,2-6-1 0 0,15-22 62 0 0,-17 24-33 0 0,0-1 1 0 0,0 0-1 0 0,-1 0 1 0 0,-1-1-1 0 0,0 1 0 0 0,0-13 1 0 0,0 8-60 0 0,0 8 27 0 0,-1 0 1 0 0,1 0-1 0 0,-2 0 1 0 0,1 1-1 0 0,-1-1 0 0 0,0 0 1 0 0,0 0-1 0 0,0 1 1 0 0,-1-1-1 0 0,0 1 0 0 0,0-1 1 0 0,0 1-1 0 0,-1 0 1 0 0,0 0-1 0 0,0 0 0 0 0,0 0 1 0 0,-1 0-1 0 0,1 1 1 0 0,-1 0-1 0 0,0-1 0 0 0,0 1 1 0 0,-1 1-1 0 0,1-1 1 0 0,-1 1-1 0 0,0-1 0 0 0,0 1 1 0 0,0 1-1 0 0,0-1 1 0 0,-9-2-1 0 0,-5-2-10 0 0,0 2 0 0 0,-34-6 0 0 0,43 10 0 0 0,0 1 0 0 0,0-1 0 0 0,0 2 0 0 0,0-1 0 0 0,0 2 0 0 0,0-1 0 0 0,-13 4 0 0 0,-16 7-855 0 0,1 2 0 0 0,-70 35 0 0 0,82-34-988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75 8751 0 0,'0'0'674'0'0,"0"0"-180"0"0,0 0 873 0 0,0 0 428 0 0,0 0 86 0 0,0 0-96 0 0,-7 2 2583 0 0,3 0-4211 0 0,1 0 0 0 0,0 1 0 0 0,0-1 0 0 0,0 1 0 0 0,0 0 0 0 0,1 0 0 0 0,-1 0 0 0 0,1 0 0 0 0,-1 0 0 0 0,1 0 0 0 0,0 1 0 0 0,0-1 0 0 0,1 1 0 0 0,-1-1 0 0 0,1 1 0 0 0,0 0 0 0 0,0 0 0 0 0,-1 5 0 0 0,-1 7 98 0 0,1 0-1 0 0,1 0 1 0 0,0 17-1 0 0,2-19-165 0 0,1-1 0 0 0,0 0 0 0 0,1 0 0 0 0,0 0 0 0 0,1 0 0 0 0,0 0 0 0 0,11 21 0 0 0,-8-23-67 0 0,0 1 0 0 0,0-1 0 0 0,1-1 0 0 0,0 0-1 0 0,11 10 1 0 0,-1-4 146 0 0,1-1-1 0 0,1-1 0 0 0,0 0 1 0 0,27 12-1 0 0,-17-9-44 0 0,-26-14-63 0 0,0-2-1 0 0,0 1 1 0 0,1 0 0 0 0,-1-1-1 0 0,0 0 1 0 0,0 0-1 0 0,1 0 1 0 0,-1-1 0 0 0,1 1-1 0 0,-1-1 1 0 0,1 0-1 0 0,5-1 1 0 0,6-1 137 0 0,-1-1 0 0 0,18-5-1 0 0,-23 5-97 0 0,-6 2-86 0 0,4-1 68 0 0,0 0-1 0 0,-1 0 0 0 0,1 0 0 0 0,-1-1 0 0 0,1 0 1 0 0,-1-1-1 0 0,0 1 0 0 0,0-1 0 0 0,-1-1 1 0 0,1 1-1 0 0,5-7 0 0 0,-4 4-10 0 0,-1-2 0 0 0,1 1 0 0 0,-2-1 0 0 0,1 0 0 0 0,-2 0 0 0 0,1-1 0 0 0,4-11 0 0 0,-1 1 40 0 0,-4 10-48 0 0,0 0 0 0 0,-2-1 1 0 0,1 0-1 0 0,-1 0 1 0 0,2-17-1 0 0,-4 21-22 0 0,0 1 0 0 0,-1-1 0 0 0,0 1 0 0 0,0-1 0 0 0,0 1 0 0 0,-1-1 0 0 0,0 1 0 0 0,0-1-1 0 0,-1 1 1 0 0,1 0 0 0 0,-1 0 0 0 0,-1-1 0 0 0,1 1 0 0 0,-1 1 0 0 0,0-1 0 0 0,-1 0 0 0 0,1 1 0 0 0,-1 0 0 0 0,-8-9 0 0 0,-10-8 10 0 0,5 3 31 0 0,-2 1 0 0 0,-37-28 0 0 0,41 36-76 0 0,2 1 18 0 0,-1 1 0 0 0,-17-9 1 0 0,26 15-19 0 0,0 0 0 0 0,-1 0 1 0 0,1 0-1 0 0,-1 1 0 0 0,1 0 1 0 0,-1 0-1 0 0,0 1 0 0 0,0-1 1 0 0,-10 2-1 0 0,6 0-9 0 0,-1 1 0 0 0,1 0 0 0 0,0 1 1 0 0,0 1-1 0 0,0-1 0 0 0,0 2 0 0 0,0-1 0 0 0,-12 9 0 0 0,-7 6-21 0 0,-32 28 0 0 0,51-39-321 0 0,0 2 0 0 0,0-1 1 0 0,-15 21-1 0 0,-3 15-5034 0 0,20-30-3716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35.451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296 198 7831 187497 53325,'-2'0'832'0'0,"-6"2"288"0"0,-8 1 1536 0 0,-6 4-656 0 0,-3 2-1512 0 0,0 1-24 0 0,-3 5 328 0 0,1 2-480 0 0,1 1-8 0 0,1 2 128 0 0,1 3-240 0 0,2 1-40 0 0,4-2-88 0 0,5-6 0 0 0,5-4 0 0 0,3-5-64 0 0,4-3 0 0 0,2-3 0 0 0,5-3 0 0 0,5-4 0 0 0,6-8 80 0 0,6-7 0 0 0,1-3-80 0 0,-1 0 72 0 0,-1-2 16 0 0,-2 0-24 0 0,-4 3 0 0 0,-5 3 0 0 0,-2 3 120 0 0,-5 5 224 0 0,-2 3 216 0 0,-6 4 312 0 0,-4 5-128 0 0,-5 4-496 0 0,-3 4-8 0 0,-4 5 216 0 0,-3 3-136 0 0,-2 2-96 0 0,1 1-136 0 0,4-4-80 0 0,6-4-72 0 0,5-4 0 0 0,6-6 0 0 0,6-7 0 0 0,5-5-72 0 0,4-4 72 0 0,4-4 0 0 0,6-8-80 0 0,6-7 16 0 0,5-4 64 0 0,-1 0-80 0 0,-3 4 80 0 0,-7 6 0 0 0,-7 8 0 0 0,-6 8 0 0 0,-4 5 0 0 0,-7 6 64 0 0,-4 3 8 0 0,-3 3-72 0 0,-5 5 0 0 0,-4 6 0 0 0,-6 8 64 0 0,-3 5-760 0 0,-2 6-1032 0 0,3-4-19023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81 2759 0 0,'0'0'126'0'0,"-2"-1"522"0"0,-11-11 6103 0 0,3 5 3372 0 0,9 7-9095 0 0,1-1-645 0 0,-1 1-106 0 0,0-1 0 0 0,1 0 0 0 0,-1 1 1 0 0,0-1-1 0 0,0 1 0 0 0,0-1 0 0 0,0 1 1 0 0,0 0-1 0 0,0-1 0 0 0,0 1 0 0 0,0 0 1 0 0,-2-1-1 0 0,-1 2-162 0 0,1 1-1 0 0,0-1 1 0 0,0 1 0 0 0,0 0 0 0 0,0 0-1 0 0,0 0 1 0 0,0 0 0 0 0,1 0 0 0 0,-1 1-1 0 0,1-1 1 0 0,-1 1 0 0 0,1 0 0 0 0,0-1-1 0 0,0 1 1 0 0,0 0 0 0 0,0 0 0 0 0,1 1-1 0 0,-1-1 1 0 0,1 0 0 0 0,-1 5 0 0 0,-3 6 16 0 0,1 0 1 0 0,1 0-1 0 0,-2 22 1 0 0,4-22-95 0 0,1 0 0 0 0,0-1 0 0 0,1 1-1 0 0,0-1 1 0 0,1 1 0 0 0,1-1 0 0 0,0 0 0 0 0,1 1 0 0 0,0-2 0 0 0,1 1 0 0 0,0 0 0 0 0,1-1 0 0 0,1 0 0 0 0,0-1 0 0 0,1 1 0 0 0,15 17 0 0 0,-18-24-20 0 0,0 0 0 0 0,1 0 0 0 0,-1-1 0 0 0,1 0 0 0 0,1 0 0 0 0,-1-1 0 0 0,0 1 0 0 0,1-1 0 0 0,0-1 0 0 0,8 3 1 0 0,-4-2 19 0 0,-1 0 1 0 0,1-1-1 0 0,0-1 1 0 0,0 0-1 0 0,0 0 1 0 0,11-2-1 0 0,7 0 45 0 0,16-1 60 0 0,-37 0-91 0 0,-1 0 0 0 0,1 0 0 0 0,-1 0 0 0 0,0-1 0 0 0,1 0 0 0 0,-2 0-1 0 0,1 0 1 0 0,0-1 0 0 0,-1-1 0 0 0,1 1 0 0 0,-1-1 0 0 0,0 0 0 0 0,-1 0-1 0 0,1 0 1 0 0,-1-1 0 0 0,0 0 0 0 0,0 0 0 0 0,-1 0 0 0 0,0-1 0 0 0,4-7-1 0 0,-1 0 66 0 0,-5 10-76 0 0,1 0-1 0 0,-1 0 1 0 0,0-1-1 0 0,0 1 1 0 0,0-1-1 0 0,-1 1 1 0 0,0-1-1 0 0,0 0 1 0 0,1-8-1 0 0,0-22 64 0 0,-1 27-68 0 0,0-1 0 0 0,-1 1 1 0 0,0 0-1 0 0,0 0 0 0 0,-1 0 0 0 0,0 0 0 0 0,-4-15 0 0 0,1 13-30 0 0,0-3 31 0 0,0 0-1 0 0,-2 1 1 0 0,1-1-1 0 0,-1 1 0 0 0,-1 1 1 0 0,-10-14-1 0 0,11 18-13 0 0,0-1-1 0 0,0 2 1 0 0,-1-1-1 0 0,0 1 1 0 0,0 0-1 0 0,-1 0 1 0 0,0 1-1 0 0,0 0 1 0 0,0 1-1 0 0,0-1 1 0 0,-1 2-1 0 0,1-1 1 0 0,-1 1-1 0 0,0 0 1 0 0,0 1-1 0 0,-1 0 1 0 0,-10-1-1 0 0,7 3-12 0 0,1-1 0 0 0,-1 1 0 0 0,1 1 1 0 0,-1 0-1 0 0,0 1 0 0 0,-14 4 0 0 0,-7 4-264 0 0,1 2 1 0 0,-1 2-1 0 0,-32 17 0 0 0,50-21-1812 0 0,1 1-4891 0 0,0 0-2630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7 5983 0 0,'0'0'274'0'0,"0"0"-6"0"0,0 0 180 0 0,0 0 1389 0 0,0 0 622 0 0,0 0 123 0 0,0 0-186 0 0,0 0-902 0 0,0 0-396 0 0,0 0-76 0 0,0 0-70 0 0,0 0-216 0 0,0 0-97 0 0,0 0-20 0 0,0 0-18 0 0,-18-4 2254 0 0,2 4-1698 0 0,9-1-850 0 0,0 1 0 0 0,1 0 0 0 0,-1 0 0 0 0,0 1 0 0 0,-7 1 0 0 0,-30 10 253 0 0,35-10-488 0 0,1 2-7 0 0,-3 0 30 0 0,9-2-86 0 0,-7 4 26 0 0,2 0-18 0 0,1-1 0 0 0,-1 1 1 0 0,1 0-1 0 0,1 0 0 0 0,-1 1 0 0 0,1-1 1 0 0,0 1-1 0 0,0 0 0 0 0,1 1 0 0 0,0-1 1 0 0,0 1-1 0 0,1 0 0 0 0,0 0 0 0 0,0 0 1 0 0,1 0-1 0 0,0 1 0 0 0,1-1 0 0 0,-2 13 1 0 0,3-4 3 0 0,0-16-19 0 0,0 0 1 0 0,0 0-1 0 0,0 0 1 0 0,0 0-1 0 0,0 0 0 0 0,0 0 1 0 0,0 0-1 0 0,1 0 1 0 0,-1 0-1 0 0,0 0 1 0 0,1 2-1 0 0,3 8 1 0 0,2 3-3 0 0,1 0 0 0 0,0-1 0 0 0,1 1 0 0 0,0-1 0 0 0,1-1 0 0 0,18 20 0 0 0,-13-17 0 0 0,21 18 0 0 0,7 3 0 0 0,-36-30 0 0 0,1-1 0 0 0,1 0 0 0 0,-1 0 0 0 0,1-1 0 0 0,0 0 0 0 0,0 0 0 0 0,0 0 0 0 0,9 1 0 0 0,22 2 0 0 0,-9-8 0 0 0,-10-3 0 0 0,6-3 48 0 0,-1-1 0 0 0,-1 0 0 0 0,32-18 0 0 0,-48 22-27 0 0,1-1 0 0 0,9-9 0 0 0,25-17 97 0 0,-37 26-103 0 0,-1 0 0 0 0,0 0 0 0 0,0 0 0 0 0,0-1 0 0 0,-1 0 0 0 0,1 0-1 0 0,3-8 1 0 0,9-13 69 0 0,-13 22-61 0 0,-1 0 1 0 0,0-1-1 0 0,-1 0 0 0 0,1 0 0 0 0,-1 0 1 0 0,0 0-1 0 0,-1 0 0 0 0,1 0 0 0 0,-1 0 1 0 0,0 0-1 0 0,-1-1 0 0 0,0 1 0 0 0,0 0 1 0 0,-1-10-1 0 0,0 7 7 0 0,0 0 1 0 0,-1 0-1 0 0,0 0 1 0 0,-1 1-1 0 0,1-1 1 0 0,-2 1-1 0 0,1 0 0 0 0,-1-1 1 0 0,-9-12-1 0 0,8 14-11 0 0,-1 1 0 0 0,0-1 0 0 0,0 1 0 0 0,0 1 0 0 0,-1-1 0 0 0,0 1 0 0 0,0 0 0 0 0,0 0 0 0 0,-1 1 0 0 0,-13-6 0 0 0,10 6-3 0 0,-1 0 0 0 0,0 1 0 0 0,0 0 0 0 0,0 1 0 0 0,0 0-1 0 0,-24 0 1 0 0,-6 2 27 0 0,-79 12 0 0 0,90-8-5 0 0,21-3-109 0 0,0 0 0 0 0,1 0 0 0 0,-1 1 0 0 0,0 0 0 0 0,1 1-1 0 0,0 0 1 0 0,0 1 0 0 0,-17 9 0 0 0,23-12-313 0 0,0 1 1 0 0,0 0-1 0 0,0 0 0 0 0,0 1 0 0 0,1-1 0 0 0,-1 0 0 0 0,1 1 0 0 0,-1 0 0 0 0,1-1 0 0 0,0 1 1 0 0,0 0-1 0 0,-2 6 0 0 0,0-1-1971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42 3679 0 0,'0'0'167'0'0,"0"0"462"0"0,0 0 1837 0 0,0 0 795 0 0,0-1 1061 0 0,4-4-1984 0 0,-3 3 2950 0 0,-1 1-5075 0 0,0 0 0 0 0,1 1 0 0 0,-1-1 0 0 0,0 0 0 0 0,0 0 0 0 0,0 1-1 0 0,0-1 1 0 0,0 0 0 0 0,0 0 0 0 0,0 1 0 0 0,0-1 0 0 0,-1 0 0 0 0,1 1 0 0 0,0-1 0 0 0,0 0 0 0 0,-1 0 0 0 0,1 1 0 0 0,0-1 0 0 0,-1 0 0 0 0,1 1 0 0 0,0-1 0 0 0,-1 1 0 0 0,1-1 0 0 0,-1 0 0 0 0,1 1 0 0 0,-1-1 0 0 0,0 1-1 0 0,0-1 1 0 0,0 0-119 0 0,-1 1 0 0 0,0-1-1 0 0,0 0 1 0 0,1 1 0 0 0,-1 0-1 0 0,0-1 1 0 0,0 1 0 0 0,1 0-1 0 0,-1 0 1 0 0,0 0 0 0 0,0 0-1 0 0,-2 0 1 0 0,-37 8 498 0 0,40-8-489 0 0,-1 2-78 0 0,1-2 1 0 0,0 1 0 0 0,-1 0 0 0 0,1 0-1 0 0,-1 0 1 0 0,1-1 0 0 0,-1 1 0 0 0,-2 0-1 0 0,2 0 17 0 0,-4 2-26 0 0,0 1 0 0 0,0-1 0 0 0,1 1 1 0 0,-1 1-1 0 0,1-1 0 0 0,0 1 0 0 0,1-1 0 0 0,-1 1 0 0 0,1 1 0 0 0,0-1 1 0 0,0 1-1 0 0,1-1 0 0 0,-1 1 0 0 0,-2 8 0 0 0,1-4 9 0 0,1 1 0 0 0,1-1-1 0 0,0 1 1 0 0,0 0 0 0 0,1 1 0 0 0,0-1-1 0 0,0 19 1 0 0,3-18-25 0 0,1-1 0 0 0,0 1 0 0 0,1 0 0 0 0,0-1 0 0 0,1 0 0 0 0,0 0 0 0 0,0 0 0 0 0,12 19 0 0 0,-9-19 0 0 0,-1-1 0 0 0,2 0 0 0 0,-1 0 0 0 0,11 10 0 0 0,-13-15 0 0 0,0 0 0 0 0,1-1 0 0 0,-1 1 0 0 0,1-1 0 0 0,1 0 0 0 0,-1-1 0 0 0,8 4 0 0 0,50 17 0 0 0,-51-20 0 0 0,-8-2 4 0 0,0 0 0 0 0,0-1 0 0 0,0 0 0 0 0,0 0 0 0 0,0 0 0 0 0,0 0 0 0 0,1-1 0 0 0,-1 0 0 0 0,0 0 0 0 0,0 0 0 0 0,1-1 0 0 0,-1 0 0 0 0,0 0 0 0 0,0 0 0 0 0,9-4 0 0 0,2-2 24 0 0,0-1 1 0 0,0 0-1 0 0,-1-2 1 0 0,0 0-1 0 0,-1 0 1 0 0,0-1-1 0 0,0-1 1 0 0,12-14-1 0 0,-10 9 41 0 0,0 0 1 0 0,23-33-1 0 0,-24 26 15 0 0,-13 19-47 0 0,0-1 0 0 0,0 1 0 0 0,-1-1 0 0 0,0 1 0 0 0,0-1 0 0 0,0 1 0 0 0,-1-1 1 0 0,1 0-1 0 0,-1 1 0 0 0,-1-1 0 0 0,1 0 0 0 0,-1 1 0 0 0,0-1 0 0 0,-2-7 0 0 0,0 6-12 0 0,0 0-1 0 0,-1-1 1 0 0,0 1-1 0 0,0 0 1 0 0,-1 1-1 0 0,0-1 1 0 0,0 1 0 0 0,0 0-1 0 0,-1 0 1 0 0,0 1-1 0 0,0-1 1 0 0,0 1-1 0 0,-13-7 1 0 0,4 4 26 0 0,0 0-1 0 0,-1 2 1 0 0,0 0 0 0 0,0 0-1 0 0,-27-5 1 0 0,25 8-51 0 0,0-2 0 0 0,0 2 0 0 0,-35-2 0 0 0,20 4 0 0 0,15 0 0 0 0,0 1 0 0 0,0 1 0 0 0,1 1 0 0 0,-19 3 0 0 0,16-1-154 0 0,15-3-442 0 0,0-1 0 0 0,0 1-1 0 0,0 0 1 0 0,1 1 0 0 0,-1-1-1 0 0,-6 4 1 0 0,10-4-9708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65 1375 0 0,'0'0'66'0'0,"3"-9"4"0"0,-1-16 14288 0 0,-2 25-13533 0 0,0 0-77 0 0,0 0-39 0 0,0 0-5 0 0,0 0-18 0 0,0 0-80 0 0,0 0-35 0 0,0 0-10 0 0,0-8 1755 0 0,-1 7-2208 0 0,1-1 0 0 0,-1 1 0 0 0,1 0 1 0 0,-1 0-1 0 0,0 0 0 0 0,1-1 0 0 0,-1 1 0 0 0,0 0 0 0 0,0 0 0 0 0,0 0 0 0 0,0 0 0 0 0,0 0 0 0 0,0 1 1 0 0,0-1-1 0 0,0 0 0 0 0,0 0 0 0 0,0 1 0 0 0,0-1 0 0 0,0 0 0 0 0,-1 1 0 0 0,1-1 0 0 0,0 1 0 0 0,0 0 0 0 0,-1-1 1 0 0,1 1-1 0 0,0 0 0 0 0,-1 0 0 0 0,1 0 0 0 0,0 0 0 0 0,-1 0 0 0 0,1 0 0 0 0,0 0 0 0 0,-1 0 0 0 0,1 0 1 0 0,0 1-1 0 0,-1-1 0 0 0,1 1 0 0 0,0-1 0 0 0,-2 2 0 0 0,-18 1 599 0 0,20-3-599 0 0,1 0-11 0 0,-2 0-1 0 0,-6-1-17 0 0,5 1-53 0 0,1 0 0 0 0,-1 0 0 0 0,1 0 0 0 0,-1 0 0 0 0,1 1 0 0 0,-1-1 0 0 0,1 1 0 0 0,-5 1 0 0 0,3 0-22 0 0,0 1 1 0 0,1 0-1 0 0,0 0 0 0 0,-1 0 0 0 0,-4 7 1 0 0,2-2 4 0 0,0 1 1 0 0,1 0 0 0 0,0 1 0 0 0,0-1 0 0 0,1 1-1 0 0,0 0 1 0 0,1 0 0 0 0,0 1 0 0 0,1-1 0 0 0,0 0-1 0 0,-1 17 1 0 0,2-21-10 0 0,2 26 0 0 0,-1-25 4 0 0,1 0 1 0 0,1-1-1 0 0,-1 1 0 0 0,1 0 0 0 0,0-1 1 0 0,0 0-1 0 0,1 1 0 0 0,0-1 0 0 0,0 0 1 0 0,1 0-1 0 0,-1-1 0 0 0,1 1 1 0 0,0-1-1 0 0,9 9 0 0 0,-10-11 0 0 0,0 1-1 0 0,1-1 1 0 0,-1 1 0 0 0,1-1-1 0 0,0 0 1 0 0,0 0 0 0 0,5 2-1 0 0,-3-2 4 0 0,1-1-1 0 0,-1 0 1 0 0,0 0-1 0 0,0-1 1 0 0,1 0-1 0 0,8 1 1 0 0,28 5 67 0 0,-26-3-17 0 0,0-1 0 0 0,20 1 0 0 0,-16-4 60 0 0,-8 0-53 0 0,-6 1-33 0 0,1-1 1 0 0,-1-1 0 0 0,1 1 0 0 0,10-3 0 0 0,-9 0 32 0 0,-6 2-35 0 0,0 0 1 0 0,0 0-1 0 0,0 0 0 0 0,0-1 1 0 0,-1 1-1 0 0,1-1 0 0 0,0 0 1 0 0,3-3-1 0 0,-1 1 6 0 0,0 1-2 0 0,1-2 18 0 0,0 1 0 0 0,0-1 0 0 0,-1 0 1 0 0,6-6-1 0 0,-5 4-7 0 0,-3 5-23 0 0,-1-1-1 0 0,1 0 0 0 0,-1 1 0 0 0,0-1 1 0 0,0 0-1 0 0,0 0 0 0 0,0-1 0 0 0,-1 1 0 0 0,1 0 1 0 0,-1 0-1 0 0,0-1 0 0 0,0 1 0 0 0,0-1 1 0 0,0 1-1 0 0,0-8 0 0 0,0 2 20 0 0,-1-1 0 0 0,0 0-1 0 0,0 1 1 0 0,-1-1 0 0 0,0 1 0 0 0,-1 0 0 0 0,0-1-1 0 0,0 1 1 0 0,-1 0 0 0 0,0 0 0 0 0,-1 0 0 0 0,-9-15-1 0 0,11 19-13 0 0,-1-1-8 0 0,-1 1 0 0 0,1-1 0 0 0,-1 1 0 0 0,0 0 0 0 0,0 0-1 0 0,-6-5 1 0 0,4 5-1 0 0,-1 1 1 0 0,1 0-1 0 0,-1 0 0 0 0,0 1 0 0 0,0 0 0 0 0,-1 0 0 0 0,-9-2 0 0 0,-22-8 227 0 0,34 12-259 0 0,0 1-1 0 0,0 0 1 0 0,0 0 0 0 0,0 1-1 0 0,0-1 1 0 0,0 1-1 0 0,0 0 1 0 0,0 0-1 0 0,-8 3 1 0 0,-16 4 16 0 0,15-4-107 0 0,0 0 1 0 0,1 0-1 0 0,-18 10 1 0 0,20-9-250 0 0,5-3-75 0 0,1 1 0 0 0,0 0 1 0 0,0 0-1 0 0,0 0 0 0 0,1 0 1 0 0,-1 1-1 0 0,-6 7 0 0 0,2 0-1059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122 115 5983 0 0,'0'0'464'0'0,"0"0"-33"0"0,0 0 998 0 0,0 0 473 0 0,0 0 91 0 0,0 0-89 0 0,5-4 326 0 0,-3 2 1445 0 0,1-12-931 0 0,-3 12-2189 0 0,0 2-10 0 0,0 0-10 0 0,0 0-39 0 0,0 0-16 0 0,0 0-7 0 0,0 0-21 0 0,0 0-85 0 0,0 0-42 0 0,0 0-5 0 0,0 0-23 0 0,-9 3 61 0 0,4 0-275 0 0,0-1 0 0 0,0 0 0 0 0,1 1 0 0 0,-1 0 0 0 0,1 0 1 0 0,-1 1-1 0 0,1-1 0 0 0,0 1 0 0 0,-5 6 0 0 0,-1 3 25 0 0,1 0 0 0 0,-13 24 1 0 0,20-31-94 0 0,-1 0 0 0 0,1 0 0 0 0,1 0 0 0 0,-1 1 0 0 0,1-1 0 0 0,0 1 0 0 0,0-1 0 0 0,1 1-1 0 0,0-1 1 0 0,0 1 0 0 0,0-1 0 0 0,3 12 0 0 0,-2-14 9 0 0,0-1 0 0 0,0 1 0 0 0,0-1-1 0 0,0 1 1 0 0,1-1 0 0 0,-1 0 0 0 0,1 0-1 0 0,0 1 1 0 0,0-1 0 0 0,0 0-1 0 0,0 0 1 0 0,5 4 0 0 0,-1 0 62 0 0,2 2-30 0 0,0 1-1 0 0,1-2 1 0 0,10 9-1 0 0,1 0 11 0 0,-13-12-36 0 0,0 0-1 0 0,0-1 0 0 0,1 1 1 0 0,8 2-1 0 0,-3 0 21 0 0,21 6-28 0 0,-29-12-4 0 0,-1 1 0 0 0,1 0 0 0 0,-1-1 0 0 0,1 0-1 0 0,0 0 1 0 0,0-1 0 0 0,-1 1 0 0 0,1-1 0 0 0,0 0 0 0 0,0 0 0 0 0,-1-1 0 0 0,1 1 0 0 0,0-1 0 0 0,8-2 0 0 0,-2-1 69 0 0,0 0 0 0 0,0 0 1 0 0,-1-1-1 0 0,1-1 0 0 0,-1 0 0 0 0,0 0 0 0 0,-1-1 1 0 0,0 0-1 0 0,9-8 0 0 0,68-71 292 0 0,-84 84-366 0 0,0 0 0 0 0,0 0 0 0 0,-1 0 0 0 0,1-1 0 0 0,-1 1 0 0 0,0 0 0 0 0,1-1 1 0 0,0-4-1 0 0,4-30 126 0 0,-6 28-124 0 0,0-1 1 0 0,-1 1-1 0 0,0 0 0 0 0,-1-1 1 0 0,0 1-1 0 0,0 0 0 0 0,-5-11 1 0 0,0-4-4 0 0,6 20-6 0 0,-1 0 1 0 0,0 0-1 0 0,0 0 1 0 0,0 0 0 0 0,0 1-1 0 0,-1-1 1 0 0,1 1-1 0 0,-1-1 1 0 0,0 1-1 0 0,-5-4 1 0 0,0-1 28 0 0,-1 2 1 0 0,-18-12-1 0 0,20 15-24 0 0,0-1-1 0 0,-1 2 0 0 0,1-1 0 0 0,-9-1 0 0 0,-9-3 14 0 0,5-1-24 0 0,0 1 0 0 0,-1 2 0 0 0,1 0 0 0 0,-1 1 0 0 0,-29-1 0 0 0,44 5 4 0 0,-1 1 0 0 0,1 0-1 0 0,-1 0 1 0 0,1 1 0 0 0,0 0 0 0 0,-1 0 0 0 0,1 0-1 0 0,0 1 1 0 0,0 0 0 0 0,-6 4 0 0 0,-3 3-269 0 0,1 0 0 0 0,-21 20 0 0 0,1 9-2063 0 0,20-23 553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57 17335 0 0,'0'0'396'0'0,"0"0"52"0"0,0 0 28 0 0,0 0-60 0 0,0 0-144 0 0,0 0 407 0 0,0 0 206 0 0,0 0 41 0 0,0 0-45 0 0,0 0-223 0 0,0 0-96 0 0,0 0-18 0 0,0 0-27 0 0,0 0-84 0 0,0 0-31 0 0,0 0-9 0 0,0 0-13 0 0,-1 1-52 0 0,-6 7-137 0 0,1-1 0 0 0,0 1 0 0 0,1 0 0 0 0,0 0 0 0 0,0 0 0 0 0,1 1-1 0 0,-1 0 1 0 0,2 0 0 0 0,0 0 0 0 0,-4 15 0 0 0,4-8-45 0 0,0 0-1 0 0,0 0 1 0 0,2 0-1 0 0,0 23 1 0 0,1-29-135 0 0,1 1 0 0 0,1-1 0 0 0,-1 1 0 0 0,2-1 0 0 0,-1 1 0 0 0,2-1 0 0 0,7 17 0 0 0,-8-21-10 0 0,1 1 0 0 0,0-1 0 0 0,0-1 0 0 0,1 1 0 0 0,0-1 0 0 0,0 0 0 0 0,0 0 0 0 0,0 0 0 0 0,1-1 0 0 0,0 1 0 0 0,0-1 0 0 0,8 3 0 0 0,6 3 34 0 0,1-1-1 0 0,33 9 1 0 0,-48-16-13 0 0,0-1-1 0 0,0 1 0 0 0,0-2 1 0 0,0 1-1 0 0,0-1 0 0 0,0 1 1 0 0,0-2-1 0 0,12-1 0 0 0,-7 0 53 0 0,0-1-1 0 0,0 0 1 0 0,-1-1 0 0 0,19-9-1 0 0,-23 10-46 0 0,-1-1 0 0 0,0 1 0 0 0,0-1 0 0 0,0 0-1 0 0,0 0 1 0 0,-1-1 0 0 0,0 1 0 0 0,0-1 0 0 0,0 0-1 0 0,5-8 1 0 0,-1-2 74 0 0,-1 1 0 0 0,11-29 0 0 0,-11 24-44 0 0,-2 0 0 0 0,0 0 1 0 0,3-27-1 0 0,-8 35-6 0 0,-1-1 0 0 0,0 1 0 0 0,-1-1 0 0 0,-1 1 0 0 0,0 0 0 0 0,0 0 0 0 0,-7-16 0 0 0,5 15 30 0 0,-1-1-1 0 0,0 1 1 0 0,-13-18 0 0 0,16 26-70 0 0,0 0 0 0 0,0 0 0 0 0,0 0 0 0 0,-1 0 0 0 0,1 1 0 0 0,-1-1 0 0 0,0 1 0 0 0,0 0 0 0 0,0 0 0 0 0,-1 0 1 0 0,1 1-1 0 0,-9-4 0 0 0,7 5-29 0 0,0 0 0 0 0,0 0 0 0 0,0 0 1 0 0,0 1-1 0 0,-1 0 0 0 0,1 0 1 0 0,0 1-1 0 0,-8 1 0 0 0,-7 2 25 0 0,-21 8-1 0 0,16-4-42 0 0,5-2 46 0 0,-38 17 0 0 0,52-20-143 0 0,0 1 0 0 0,1 0 0 0 0,-1 0 1 0 0,1 1-1 0 0,0 0 0 0 0,0 0 0 0 0,1 0 1 0 0,-1 1-1 0 0,-4 7 0 0 0,-11 21-3623 0 0,9-14-6088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42 6447 0 0,'0'0'499'0'0,"0"0"-88"0"0,0 0 853 0 0,0 0 410 0 0,0 0 81 0 0,0 0-70 0 0,0 0-367 0 0,0-7 381 0 0,-1 6 2269 0 0,0 1 4358 0 0,-6 3-8270 0 0,1 0 1 0 0,0 0 0 0 0,0 1-1 0 0,0-1 1 0 0,0 2 0 0 0,1-1 0 0 0,-1 0-1 0 0,1 1 1 0 0,0 0 0 0 0,1 1-1 0 0,-1-1 1 0 0,1 1 0 0 0,0 0-1 0 0,0 0 1 0 0,1 0 0 0 0,-4 8-1 0 0,-1 4 115 0 0,1 0 0 0 0,1 1 0 0 0,0 0-1 0 0,-4 33 1 0 0,9-46-169 0 0,1 0 0 0 0,-1 0-1 0 0,1 0 1 0 0,1 1 0 0 0,-1-1 0 0 0,1 0-1 0 0,0 0 1 0 0,1-1 0 0 0,-1 1 0 0 0,1 0 0 0 0,0 0-1 0 0,1-1 1 0 0,-1 1 0 0 0,1-1 0 0 0,0 0-1 0 0,1 0 1 0 0,4 6 0 0 0,0-1 2 0 0,1-1 0 0 0,0 0 0 0 0,0-1 0 0 0,1 0 0 0 0,0-1 0 0 0,0 0 0 0 0,15 8 0 0 0,-21-13-4 0 0,0-1 0 0 0,0 0 0 0 0,0 0 0 0 0,0 0 0 0 0,1 0 0 0 0,-1-1 0 0 0,0 1 0 0 0,6-1 0 0 0,-4 0 0 0 0,0 0 0 0 0,0 1 0 0 0,9 1 0 0 0,-4 1 15 0 0,0-1 0 0 0,1 0 0 0 0,-1-1-1 0 0,0-1 1 0 0,1 0 0 0 0,-1 0 0 0 0,1-1 0 0 0,-1 0 0 0 0,1-1 0 0 0,-1-1-1 0 0,0 0 1 0 0,0 0 0 0 0,20-9 0 0 0,-21 6 9 0 0,1 0-1 0 0,-1 0 1 0 0,-1 0 0 0 0,1-2-1 0 0,-1 1 1 0 0,-1-1 0 0 0,11-11-1 0 0,-6 7 35 0 0,-10 9-31 0 0,-1 1-1 0 0,1-1 0 0 0,0 0 1 0 0,-1 0-1 0 0,4-5 0 0 0,15-29 68 0 0,-20 34-52 0 0,0-27-2 0 0,0 26-35 0 0,-1 0 1 0 0,0 0 0 0 0,0 0 0 0 0,0 0 0 0 0,-1-5 0 0 0,-1-4 4 0 0,1 3 22 0 0,-1 0 0 0 0,0 0 0 0 0,0 0 0 0 0,-1 0 0 0 0,0 1 1 0 0,-9-17-1 0 0,9 19-11 0 0,-2 0 0 0 0,1 0 1 0 0,-1 0-1 0 0,0 0 0 0 0,0 1 1 0 0,0-1-1 0 0,-1 1 0 0 0,0 1 1 0 0,-1-1-1 0 0,1 1 0 0 0,-12-7 1 0 0,4 5-6 0 0,1 0 1 0 0,-1 1 0 0 0,0 1-1 0 0,0 0 1 0 0,-1 1-1 0 0,-16-3 1 0 0,21 6-17 0 0,0-1 0 0 0,-1 2 0 0 0,1-1 0 0 0,-1 2 1 0 0,1-1-1 0 0,-1 1 0 0 0,1 1 0 0 0,0 0 0 0 0,-17 5 0 0 0,-1 1-141 0 0,-10 4-779 0 0,35-11 673 0 0,0 0 0 0 0,1 1 0 0 0,-1-1 0 0 0,0 1 0 0 0,1 0 0 0 0,0 0 0 0 0,-1 0 0 0 0,1 0 0 0 0,0 0-1 0 0,-4 5 1 0 0,-1 4-1269 0 0,-1 0-53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46 125 6447 0 0,'0'0'298'0'0,"0"0"-10"0"0,4-8 153 0 0,6-17 10136 0 0,-8 16-9685 0 0,-1 8 236 0 0,0-6 6456 0 0,-2 8-4144 0 0,-3 3-4888 0 0,-1 3 1478 0 0,0 0-1 0 0,0 0 1 0 0,1 1-1 0 0,0-1 1 0 0,0 1 0 0 0,1 0-1 0 0,0 0 1 0 0,1 0-1 0 0,-3 9 1 0 0,2 1 24 0 0,0 0 0 0 0,1 0 0 0 0,0 23 0 0 0,2-30-47 0 0,1-1 0 0 0,0 1 0 0 0,1 0 0 0 0,0-1 1 0 0,0 0-1 0 0,1 1 0 0 0,1-1 0 0 0,6 13 0 0 0,-7-16-2 0 0,0-1-1 0 0,1 0 1 0 0,0 0-1 0 0,0 0 1 0 0,1-1-1 0 0,-1 1 1 0 0,1-1 0 0 0,0 0-1 0 0,1 0 1 0 0,-1-1-1 0 0,1 0 1 0 0,0 0-1 0 0,10 5 1 0 0,15 8 19 0 0,-26-14-17 0 0,0 0 1 0 0,0 1-1 0 0,1-2 0 0 0,-1 1 1 0 0,1-1-1 0 0,-1 0 1 0 0,1 0-1 0 0,0 0 1 0 0,0-1-1 0 0,0 0 1 0 0,0 0-1 0 0,0-1 1 0 0,8 0-1 0 0,-5-1 36 0 0,-1-1-1 0 0,1 0 1 0 0,0 0-1 0 0,-1-1 1 0 0,1-1-1 0 0,-1 1 1 0 0,0-1-1 0 0,0-1 1 0 0,11-7-1 0 0,-3 0 69 0 0,0-1-1 0 0,-1 0 0 0 0,16-20 1 0 0,-25 27-77 0 0,-3 3-30 0 0,0 0 1 0 0,0-1-1 0 0,0 1 0 0 0,-1-1 0 0 0,1 0 0 0 0,3-7 1 0 0,3-7 48 0 0,2-6-53 0 0,-5 4 11 0 0,-3 13 4 0 0,-1-1-1 0 0,1 0 0 0 0,-1 0 0 0 0,-1 0 0 0 0,0 0 0 0 0,0 0 1 0 0,0 0-1 0 0,-1 0 0 0 0,0 0 0 0 0,-1 0 0 0 0,-1-10 0 0 0,1 14-3 0 0,0-2 12 0 0,0 1 0 0 0,-1-1 0 0 0,0 1 1 0 0,1-1-1 0 0,-2 1 0 0 0,1 0 0 0 0,-1-1 0 0 0,1 1 0 0 0,-1 0 0 0 0,-1 1 0 0 0,-5-8 0 0 0,3 6-15 0 0,-1-2 20 0 0,-1 0 0 0 0,0 1-1 0 0,-1 0 1 0 0,1 0 0 0 0,-1 1 0 0 0,-17-9 0 0 0,9 7-7 0 0,0 1 1 0 0,-27-7-1 0 0,35 12-12 0 0,-1 0 0 0 0,1 1 0 0 0,0 0 1 0 0,-1 0-1 0 0,1 1 0 0 0,-18 3 0 0 0,7 0-113 0 0,0 2-1 0 0,-20 8 1 0 0,-22 4-287 0 0,15-1-3510 0 0,45-15 2450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119 144 6447 0 0,'0'0'499'0'0,"0"0"53"0"0,-2-9 4109 0 0,2 9-4575 0 0,0-1 444 0 0,0-1 0 0 0,0 1 0 0 0,0 0 0 0 0,0 0 1 0 0,-1 0-1 0 0,1 0 0 0 0,0-1 0 0 0,-1 1 0 0 0,1 0 1 0 0,-1 0-1 0 0,1 0 0 0 0,-1 0 0 0 0,1 0 0 0 0,-1 0 1 0 0,0 0-1 0 0,0 0 0 0 0,1 0 0 0 0,-1 1 0 0 0,0-1 1 0 0,0 0-1 0 0,0 0 0 0 0,-2-1 0 0 0,2 2-43 0 0,-7 0 225 0 0,5 1-620 0 0,1-1 0 0 0,0 1-1 0 0,-1 0 1 0 0,1 0 0 0 0,0 0 0 0 0,0 0 0 0 0,-1 0 0 0 0,1 1 0 0 0,0-1-1 0 0,0 1 1 0 0,1-1 0 0 0,-1 1 0 0 0,0 0 0 0 0,0-1 0 0 0,1 1 0 0 0,-1 0-1 0 0,1 0 1 0 0,0 0 0 0 0,-2 3 0 0 0,-3 7 173 0 0,0 0-1 0 0,-6 18 1 0 0,7-14-47 0 0,-1-3-53 0 0,2 1-1 0 0,0 0 1 0 0,0 0-1 0 0,-2 25 1 0 0,6-30-122 0 0,-1 0 1 0 0,1 0-1 0 0,1 0 0 0 0,0 0 1 0 0,0 0-1 0 0,0-1 1 0 0,1 1-1 0 0,6 16 0 0 0,-5-20-20 0 0,4 14 93 0 0,20 33 0 0 0,-24-46-104 0 0,1-1 0 0 0,0 0 0 0 0,0 0 0 0 0,0-1 0 0 0,0 1 0 0 0,1-1 0 0 0,0 0 0 0 0,0 0 0 0 0,0-1 0 0 0,9 6 0 0 0,-6-5-19 0 0,10 5 56 0 0,30 11 1 0 0,-41-18-28 0 0,0 0 0 0 0,1 0 0 0 0,-1-1 0 0 0,0 0 1 0 0,1 0-1 0 0,-1-1 0 0 0,15 0 0 0 0,4-3 57 0 0,-2 1 111 0 0,36-9 0 0 0,-50 9-141 0 0,0 0-1 0 0,0-1 1 0 0,0-1-1 0 0,0 0 1 0 0,-1 0 0 0 0,1-1-1 0 0,-1 0 1 0 0,0-1 0 0 0,-1 0-1 0 0,1 0 1 0 0,-1-1-1 0 0,8-8 1 0 0,-10 8-14 0 0,1 1-3 0 0,-2 0-1 0 0,1 0 1 0 0,-1-1 0 0 0,0 0-1 0 0,0 0 1 0 0,0-1 0 0 0,-1 1-1 0 0,5-14 1 0 0,-1-3 71 0 0,-5 17-50 0 0,0-1-1 0 0,-1 0 0 0 0,0 0 0 0 0,0 0 0 0 0,0-1 0 0 0,-1 1 0 0 0,-1 0 0 0 0,1-1 0 0 0,-2-9 0 0 0,-2-3-17 0 0,-9-40 1 0 0,9 51-39 0 0,-1 0 0 0 0,0 1 0 0 0,0-1 0 0 0,0 1-1 0 0,-1 0 1 0 0,-8-10 0 0 0,3 5-11 0 0,5 7 15 0 0,0 0 0 0 0,0 1 0 0 0,0 0 0 0 0,-9-7 0 0 0,1 1 41 0 0,-1 2 0 0 0,-1 0 0 0 0,-27-15 0 0 0,33 21-23 0 0,-1 0-1 0 0,1 1 1 0 0,0 0 0 0 0,-1 1-1 0 0,0-1 1 0 0,1 2 0 0 0,-1 0-1 0 0,-13 0 1 0 0,0 1-931 0 0,1 1-1 0 0,-32 6 1 0 0,40-4-557 0 0,-1 1 0 0 0,1 0 0 0 0,0 1 0 0 0,-22 11-1 0 0,14-4-8279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47 1839 0 0,'0'0'400'0'0,"0"0"1007"0"0,0 0 436 0 0,0 0 86 0 0,-3-5 648 0 0,2 2 2018 0 0,-9-8 893 0 0,-9 0-2703 0 0,18 10-2200 0 0,0 0-316 0 0,0 0 0 0 0,0 0-1 0 0,0-1 1 0 0,-1 1-1 0 0,1 0 1 0 0,0 0-1 0 0,-1 0 1 0 0,1 0-1 0 0,-1 1 1 0 0,1-1-1 0 0,-1 0 1 0 0,0 1-1 0 0,1-1 1 0 0,-1 1-1 0 0,0-1 1 0 0,1 1-1 0 0,-3 0 1 0 0,2-1-241 0 0,-1 1-23 0 0,-11 6 190 0 0,-13 11 422 0 0,26-16-526 0 0,-1 0-22 0 0,-4 7-13 0 0,-1 1 1 0 0,0-1 0 0 0,0 1 0 0 0,1 0 0 0 0,1 0 0 0 0,-1 1 0 0 0,2 0 0 0 0,-5 11 0 0 0,4-8-33 0 0,3-7 0 0 0,-1 1 0 0 0,2-1 1 0 0,-1 0-1 0 0,0 8 0 0 0,0-4 52 0 0,-1 104 156 0 0,4-55-17 0 0,-1-50-191 0 0,5 20 89 0 0,-4-21-112 0 0,-1-6 7 0 0,1 1 0 0 0,-1 0-1 0 0,1 0 1 0 0,0-1 0 0 0,0 1-1 0 0,0-1 1 0 0,0 1 0 0 0,0-1-1 0 0,0 1 1 0 0,2 2 0 0 0,7 13 45 0 0,-7-15-29 0 0,0 1 1 0 0,0-1-1 0 0,0 0 0 0 0,0 0 1 0 0,1 0-1 0 0,-1 0 0 0 0,1 0 1 0 0,0-1-1 0 0,0 0 0 0 0,0 0 1 0 0,0 0-1 0 0,0 0 0 0 0,0 0 1 0 0,0-1-1 0 0,6 1 0 0 0,-2 0 4 0 0,0-1 0 0 0,0-1 0 0 0,-1 1 0 0 0,1-1 0 0 0,0-1 0 0 0,0 0 0 0 0,10-1 0 0 0,-12 1-33 0 0,51-11 193 0 0,-36 8-176 0 0,-11 1-12 0 0,5-3 32 0 0,1-1 0 0 0,21-13 0 0 0,-29 14-16 0 0,-1 0 0 0 0,0-1 0 0 0,0 0 0 0 0,-1 0 0 0 0,8-11 0 0 0,-11 13 34 0 0,0 0 0 0 0,-1 0 0 0 0,4-10 0 0 0,2-13-2 0 0,-5 21-33 0 0,0-1 1 0 0,-1 0-1 0 0,0 0 0 0 0,-1 0 0 0 0,1 1 1 0 0,-1-1-1 0 0,-1-1 0 0 0,0 1 0 0 0,0 0 1 0 0,-2-10-1 0 0,-3-11 31 0 0,5 24-31 0 0,-1 0 0 0 0,1 0 0 0 0,-1 0-1 0 0,-1 0 1 0 0,1 0 0 0 0,-1 0 0 0 0,0 1 0 0 0,0-1 0 0 0,-4-6 0 0 0,-2-1 18 0 0,0 0 1 0 0,-1 1 0 0 0,-1 0 0 0 0,0 1 0 0 0,-16-14-1 0 0,22 21-23 0 0,0 0-1 0 0,0 0 0 0 0,0 0 1 0 0,0 1-1 0 0,0 0 0 0 0,-1 0 1 0 0,0 0-1 0 0,1 0 0 0 0,-1 1 1 0 0,0 0-1 0 0,1 0 0 0 0,-1 0 1 0 0,0 0-1 0 0,0 1 0 0 0,0 0 1 0 0,0 0-1 0 0,0 0 0 0 0,0 0 1 0 0,-7 3-1 0 0,-9 3-4 0 0,1 2 0 0 0,0 0-1 0 0,1 2 1 0 0,-33 20 0 0 0,43-24-128 0 0,0 1-1 0 0,1 0 1 0 0,0 0 0 0 0,1 0 0 0 0,-1 1-1 0 0,2 0 1 0 0,-1 1 0 0 0,-9 16 0 0 0,-6 6-1732 0 0,10-15 787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40.46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124 88 5527 193588 54596,'0'0'488'0'0,"0"-1"1304"0"0,-4-1 2288 0 0,-2-3-1008 0 0,-1 0-1560 0 0,0 0-424 0 0,-3 2-32 0 0,-2 4-552 0 0,-3 5-288 0 0,1 3-152 0 0,2 1-64 0 0,3-2 0 0 0,4-1 0 0 0,1-1 0 0 0,3-1 0 0 0,1-3 0 0 0,0 0-80 0 0,0-2 80 0 0,3 1-64 0 0,-1-1 64 0 0,4-1 0 0 0,1 0 80 0 0,-1 0 0 0 0,-2 0-80 0 0,-1 0 168 0 0,-1 0-80 0 0,-2 1 0 0 0,0 1 160 0 0,-2 3-80 0 0,-1 3 8 0 0,-2 4 120 0 0,-2 4-88 0 0,-1 2-104 0 0,0 1-40 0 0,2-3 0 0 0,1-2-64 0 0,1-5 96 0 0,2-3-96 0 0,1-2 0 0 0,3-4 0 0 0,4-6 0 0 0,7-9 72 0 0,7-8 24 0 0,5-7-24 0 0,1-4-72 0 0,-2 2 64 0 0,-4 6-64 0 0,-6 6 192 0 0,-5 8 8 0 0,-4 6 0 0 0,-4 4 224 0 0,-4 4-192 0 0,-2 4 0 0 0,-4 4 96 0 0,-3 3-264 0 0,0 2-64 0 0,-2 3 96 0 0,-1 0-96 0 0,1 0 0 0 0,0 0 0 0 0,3-2 0 0 0,2-3 0 0 0,3-3 0 0 0,3-4 0 0 0,1-3 0 0 0,2-1 0 0 0,0-1-80 0 0,4-2 80 0 0,5-2 0 0 0,4-2 0 0 0,1-1 0 0 0,-2 1 0 0 0,-3 1 0 0 0,-3 2 0 0 0,-2 1 0 0 0,-3 1 0 0 0,0 1 0 0 0,-2 0 0 0 0,1 0 0 0 0,-1 0 64 0 0,1 1-64 0 0,-1-1 0 0 0,1 0 0 0 0,0 2 64 0 0,0 0-64 0 0,1 0 0 0 0,-1 0 0 0 0,0-1 0 0 0,0 0 0 0 0,1-1 0 0 0,-1-1 0 0 0,1-4 0 0 0,1-6 0 0 0,0-5 0 0 0,1-4 0 0 0,-1 1 0 0 0,-1-2 0 0 0,0 2 64 0 0,-1 5 0 0 0,-1 4 72 0 0,-1 4 120 0 0,-1 4-128 0 0,-4 4-48 0 0,0 4-16 0 0,-2 1-64 0 0,1 0 0 0 0,-1 3 0 0 0,1-2 0 0 0,1 0 64 0 0,1-1-64 0 0,1-1 0 0 0,2-2 0 0 0,1-1 64 0 0,2-2-64 0 0,-1 0 0 0 0,1-1 0 0 0,1 0 0 0 0,-1-1 0 0 0,1 0-152 0 0,1-2-136 0 0,1-4-520 0 0,1-3-744 0 0,1-4-11208 0 0,-1 1 3897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74 7199 0 0,'0'0'331'0'0,"0"0"-10"0"0,0 0-83 0 0,0 0 423 0 0,0 0 208 0 0,0 0 41 0 0,-6-16 2915 0 0,5 9-4143 0 0,1 5 1101 0 0,0 1 1 0 0,0-1-1 0 0,-1 0 1 0 0,1 0 0 0 0,-1 1-1 0 0,1-1 1 0 0,-1 0 0 0 0,0 1-1 0 0,1-1 1 0 0,-1 0 0 0 0,0 1-1 0 0,-2-4 1 0 0,2 5-195 0 0,1 0-78 0 0,-18-13 3273 0 0,14 12-3496 0 0,2 0-239 0 0,-1 0-1 0 0,1 0 1 0 0,-1 0-1 0 0,0 0 0 0 0,1 1 1 0 0,-1-1-1 0 0,0 1 1 0 0,1 0-1 0 0,-1 0 0 0 0,0 0 1 0 0,1 0-1 0 0,-1 0 1 0 0,0 1-1 0 0,1-1 0 0 0,-4 2 1 0 0,1-1 0 0 0,0 1 1 0 0,0 0-1 0 0,0 1 0 0 0,0-1 1 0 0,1 1-1 0 0,-1 0 1 0 0,1 0-1 0 0,0 0 1 0 0,-7 7-1 0 0,-6 4 230 0 0,16-13-207 0 0,1-1 0 0 0,-1 1 0 0 0,-5 6-21 0 0,0 0 0 0 0,0 0-1 0 0,1 0 1 0 0,-1 1 0 0 0,2 0 0 0 0,-1 0-1 0 0,1 0 1 0 0,-5 15 0 0 0,7-16-28 0 0,0 0 0 0 0,1 0 0 0 0,0 0 1 0 0,0 0-1 0 0,0 0 0 0 0,1 1 0 0 0,0-1 0 0 0,0 0 0 0 0,1 0 1 0 0,0 0-1 0 0,0 0 0 0 0,1 0 0 0 0,2 8 0 0 0,-2-9-49 0 0,1 0-1 0 0,-1-1 1 0 0,7 11-1 0 0,-1-1-16 0 0,-6-11 42 0 0,1 4 4 0 0,1 0-1 0 0,0 0 0 0 0,0-1 0 0 0,8 10 1 0 0,-2-3 52 0 0,3-1-25 0 0,-9-10-9 0 0,29 19-10 0 0,-31-19-3 0 0,-1-2-5 0 0,0-1-1 0 0,-1 1 1 0 0,1 0 0 0 0,0-1-1 0 0,0 1 1 0 0,-1-1 0 0 0,1 1-1 0 0,0-1 1 0 0,0 0 0 0 0,0 1-1 0 0,0-1 1 0 0,0 0 0 0 0,0 1-1 0 0,0-1 1 0 0,0 0 0 0 0,1 0-1 0 0,1 1 5 0 0,16 3-1 0 0,-8-2 3 0 0,7 1 22 0 0,1-1 1 0 0,-1 0-1 0 0,0-1 1 0 0,1-1-1 0 0,20-3 1 0 0,-35 2-24 0 0,0 1 0 0 0,0-1 0 0 0,0 0-1 0 0,7-2 1 0 0,21-6 17 0 0,-27 8-15 0 0,-3 1-6 0 0,-1-1-1 0 0,1 1 1 0 0,-1 0 0 0 0,1-1-1 0 0,-1 1 1 0 0,0-1-1 0 0,1 0 1 0 0,-1 1-1 0 0,1-1 1 0 0,-1 0 0 0 0,0 0-1 0 0,0 0 1 0 0,1 0-1 0 0,0-1 1 0 0,4-3 3 0 0,28-27 51 0 0,-32 30-59 0 0,6-6 50 0 0,-1-1 0 0 0,0-1 0 0 0,0 0 0 0 0,0 0 0 0 0,-2 0 0 0 0,1 0 0 0 0,4-13 0 0 0,-6 14-49 0 0,-2 6 0 0 0,-1 0 0 0 0,1-1 0 0 0,-1 1 0 0 0,0 0 0 0 0,0-1 0 0 0,0 1 0 0 0,0-1 0 0 0,0 1 0 0 0,-1-1 0 0 0,0 0 0 0 0,1 1 0 0 0,-1-1 0 0 0,-1-3 0 0 0,1-1 0 0 0,0-3 0 0 0,-1 1 0 0 0,0-1 0 0 0,-1 1 0 0 0,0 0 0 0 0,-1-1 0 0 0,0 1 0 0 0,0 0 0 0 0,-6-10 0 0 0,7 15 0 0 0,-1 1 0 0 0,0 0 0 0 0,1 0 0 0 0,-2 1 0 0 0,1-1 0 0 0,0 0 0 0 0,-1 1 0 0 0,1 0 0 0 0,-1 0 0 0 0,0 0 0 0 0,0 0 0 0 0,0 1 0 0 0,0 0 0 0 0,-8-4 0 0 0,-7-1 0 0 0,0 1 0 0 0,-22-6 0 0 0,33 11 0 0 0,-8-3 0 0 0,-1 0 0 0 0,0 1 0 0 0,1 2 0 0 0,-1-1 0 0 0,-22 2 0 0 0,29 1 0 0 0,-1 1 0 0 0,1 0 0 0 0,0 0 0 0 0,0 0 0 0 0,0 2 0 0 0,0-1 0 0 0,0 1 0 0 0,1 1 0 0 0,-16 9 0 0 0,9-4-320 0 0,7-5-1006 0 0,0 1-1 0 0,0 0 1 0 0,1 0 0 0 0,0 1 0 0 0,0 0-1 0 0,-9 11 1 0 0,2 5-8630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42 7487 0 0,'0'0'340'0'0,"0"0"-5"0"0,0 0-102 0 0,0 0 367 0 0,0 0 186 0 0,0 0 40 0 0,-2-1-7 0 0,-5-2-56 0 0,6 2-25 0 0,1 1-2 0 0,0 0-2 0 0,-11-11 2096 0 0,-3-12 614 0 0,13 22-2989 0 0,1 1-7 0 0,0 0-7 0 0,0 0-1 0 0,0 0-19 0 0,0 0-77 0 0,0 0-30 0 0,0 0-9 0 0,-1-1-16 0 0,-2 1-145 0 0,0 0 0 0 0,0 0 0 0 0,1 0 0 0 0,-1 0 0 0 0,0 1 0 0 0,1-1 0 0 0,-1 1-1 0 0,0-1 1 0 0,-4 3 0 0 0,5-2-16 0 0,-8 7 127 0 0,7-5-168 0 0,-1 0 1 0 0,1 1 0 0 0,0-1-1 0 0,0 1 1 0 0,0 0 0 0 0,1 0-1 0 0,-1 0 1 0 0,-2 8-1 0 0,-9 13 278 0 0,11-22-328 0 0,-6 18 131 0 0,-3 3-134 0 0,3-6 134 0 0,1 1 0 0 0,-9 31 0 0 0,11-31-62 0 0,6-17-89 0 0,-2 15 154 0 0,2-13-85 0 0,0 8-14 0 0,2 2 5 0 0,1 1-10 0 0,2-1-43 0 0,0-1 18 0 0,1 1-20 0 0,0-1 20 0 0,0 1-20 0 0,2 9 38 0 0,-5-16-20 0 0,15 17 102 0 0,-15-19-116 0 0,6 6 46 0 0,2-1-7 0 0,-8-7-47 0 0,0-1-1 0 0,1 1 1 0 0,-1-1 0 0 0,0 0-1 0 0,0 0 1 0 0,1 0-1 0 0,-1-1 1 0 0,1 1 0 0 0,0-1-1 0 0,5 2 1 0 0,0-1-9 0 0,-4-1 21 0 0,0 0 0 0 0,1 0 0 0 0,-1 0 0 0 0,0 0-1 0 0,1-1 1 0 0,-1 0 0 0 0,0-1 0 0 0,0 1 0 0 0,1-1 0 0 0,-1 0 0 0 0,0 0 0 0 0,8-3 0 0 0,-9 3-8 0 0,-1 1-1 0 0,1-1 0 0 0,-1-1 1 0 0,0 1-1 0 0,1 0 1 0 0,-1-1-1 0 0,4-2 1 0 0,-1 0-5 0 0,-4 3-4 0 0,1 0 0 0 0,-1-1-1 0 0,0 0 1 0 0,0 1-1 0 0,0-1 1 0 0,0 0-1 0 0,0 0 1 0 0,0 0 0 0 0,0 0-1 0 0,1-4 1 0 0,2 0-5 0 0,3-4 3 0 0,18-29 152 0 0,-24 35-151 0 0,1 0 0 0 0,-1 0 0 0 0,1 0 0 0 0,0 1-1 0 0,5-6 1 0 0,26-30-1 0 0,-15 17-11 0 0,-11 10 0 0 0,-1 1 3 0 0,-2 2 29 0 0,-5 2-14 0 0,1 3-7 0 0,-1 1 0 0 0,0-1 0 0 0,0 0 0 0 0,0 1 0 0 0,0-1-1 0 0,0 0 1 0 0,-1 1 0 0 0,0-1 0 0 0,1 0 0 0 0,-2 1-1 0 0,1-1 1 0 0,0 1 0 0 0,-1-1 0 0 0,1 1 0 0 0,-1 0 0 0 0,0 0-1 0 0,-2-3 1 0 0,-5-10 8 0 0,6 11-8 0 0,0 0-1 0 0,0 0 1 0 0,-1 0 0 0 0,1 1 0 0 0,-1-1 0 0 0,-5-3 0 0 0,-11-15 41 0 0,15 19-41 0 0,0 0 1 0 0,0-1-1 0 0,-1 2 0 0 0,1-1 1 0 0,-1 1-1 0 0,0-1 1 0 0,1 1-1 0 0,-1 1 0 0 0,-1-1 1 0 0,1 1-1 0 0,0 0 1 0 0,-7 0-1 0 0,0-1 7 0 0,1 1-1 0 0,-1 1 1 0 0,1 1-1 0 0,-1-1 1 0 0,-18 4-1 0 0,20-2-6 0 0,0 2-1 0 0,0 0 1 0 0,0 0 0 0 0,1 1-1 0 0,-20 10 1 0 0,24-12-11 0 0,-1 2 0 0 0,1-1 0 0 0,0 1 0 0 0,1 0 0 0 0,-1 0 0 0 0,1 1 0 0 0,-1-1 0 0 0,1 1 0 0 0,1 0 0 0 0,-1 1 0 0 0,1-1 0 0 0,0 1 0 0 0,-4 7 0 0 0,5-8-226 0 0,0 0-1 0 0,1 0 1 0 0,0 0-1 0 0,0 0 1 0 0,0 0-1 0 0,1 0 1 0 0,-1 6-1 0 0,0 5-761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36 5063 0 0,'0'0'232'0'0,"0"0"275"0"0,0 0 1028 0 0,-2-1 449 0 0,-2-1 465 0 0,0 0 0 0 0,0 0 1 0 0,0-1-1 0 0,-7-4 1 0 0,5 0-1868 0 0,4 6-181 0 0,2 1-1 0 0,-3-3 87 0 0,3 2-424 0 0,0 1 1 0 0,0 0-1 0 0,0-1 0 0 0,0 1 1 0 0,0 0-1 0 0,-1-1 0 0 0,1 1 0 0 0,0 0 1 0 0,0-1-1 0 0,0 1 0 0 0,0 0 1 0 0,-1 0-1 0 0,1-1 0 0 0,0 1 0 0 0,0 0 1 0 0,-1 0-1 0 0,1 0 0 0 0,0-1 1 0 0,-1 1-1 0 0,1 0 0 0 0,0 0 0 0 0,-1 0 1 0 0,-1-1 31 0 0,1 1 0 0 0,-1 0 0 0 0,1 0 1 0 0,-1 0-1 0 0,1 0 0 0 0,-1 0 0 0 0,0 0 0 0 0,1 0 1 0 0,-3 1-1 0 0,2-1-14 0 0,2 0-1 0 0,-14 8 96 0 0,5-2-80 0 0,-7 9 57 0 0,13-8-50 0 0,-25 31 478 0 0,16-21-286 0 0,0 0 0 0 0,1 0-1 0 0,-17 35 1 0 0,27-48-271 0 0,-5 10 91 0 0,2 0-1 0 0,-5 21 1 0 0,5-21-35 0 0,1-1 0 0 0,-3 6 0 0 0,6-18-43 0 0,0 19-2 0 0,-2-1-16 0 0,2-16 7 0 0,3 14-7 0 0,0 10 45 0 0,-1-13-64 0 0,1 5 21 0 0,-3-17 3 0 0,10 17 6 0 0,-3-6 12 0 0,0 0-31 0 0,-4-8-5 0 0,0 0 1 0 0,0-1-1 0 0,0 1 0 0 0,0-1 0 0 0,1 0 1 0 0,0 0-1 0 0,-1 0 0 0 0,2 0 0 0 0,4 3 1 0 0,-2-2 5 0 0,37 29 222 0 0,-41-32-231 0 0,-1 0 12 0 0,0-1-1 0 0,0 0 1 0 0,0 1 0 0 0,1-1 0 0 0,-1 0 0 0 0,0 0 0 0 0,1 0 0 0 0,-1 0 0 0 0,1-1 0 0 0,2 2 0 0 0,-2-2 6 0 0,-1 0-1 0 0,1 1 1 0 0,0-1 0 0 0,-1 0-1 0 0,1 0 1 0 0,4-1 0 0 0,-3 1-13 0 0,1 0 46 0 0,16 0-35 0 0,-13 0 1 0 0,30 5 18 0 0,-31-4-38 0 0,-4-1 0 0 0,1 1 0 0 0,-1-1 0 0 0,1 0 0 0 0,-1 0 0 0 0,1-1 0 0 0,-1 1 0 0 0,1-1 0 0 0,4-1 0 0 0,-3 2 6 0 0,-1-1 1 0 0,0 0-1 0 0,0-1 0 0 0,0 1 0 0 0,0-1 1 0 0,0 1-1 0 0,4-3 0 0 0,28-25 45 0 0,-22 17-8 0 0,-10 10-30 0 0,10-15 98 0 0,-6 6-52 0 0,21-30 81 0 0,-25 34-124 0 0,0 1 1 0 0,0-1 0 0 0,0 0-1 0 0,-1 0 1 0 0,0-1 0 0 0,3-12-1 0 0,-5 16-15 0 0,2-5 15 0 0,-1-1-1 0 0,-1 0 1 0 0,0-1 0 0 0,0 1-1 0 0,-1 0 1 0 0,0 0 0 0 0,-1 0 0 0 0,0 0-1 0 0,-1 0 1 0 0,0 0 0 0 0,0 0-1 0 0,-1 0 1 0 0,0 1 0 0 0,-1-1-1 0 0,0 1 1 0 0,-8-13 0 0 0,-5-11 79 0 0,11 21-52 0 0,0-1 0 0 0,-1 2 0 0 0,-15-21 1 0 0,19 28-39 0 0,-1 1 1 0 0,1 0 0 0 0,0 0 0 0 0,-1 0 0 0 0,0 0 0 0 0,1 0 0 0 0,-1 1 0 0 0,0 0 0 0 0,0 0 0 0 0,-1 0 0 0 0,1 0 0 0 0,0 1 0 0 0,-1-1-1 0 0,1 1 1 0 0,-8-1 0 0 0,0 2 1 0 0,-1-1-1 0 0,1 2 1 0 0,0-1-1 0 0,0 2 0 0 0,0 0 1 0 0,0 0-1 0 0,1 1 1 0 0,-1 0-1 0 0,1 1 0 0 0,-15 7 1 0 0,11-4-223 0 0,0 2 0 0 0,0-1 0 0 0,0 2 0 0 0,1 0 0 0 0,1 1 0 0 0,-21 19 0 0 0,4 6-3752 0 0,18-18-5484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91 2303 0 0,'1'-1'442'0'0,"28"-54"12812"0"0,-29 54-12390 0 0,0 1-32 0 0,0 0-133 0 0,4-24 5274 0 0,-4 23-5588 0 0,0 1-29 0 0,0 0-17 0 0,0 0-3 0 0,-8-5 592 0 0,6 4-872 0 0,-1 0-6 0 0,-9 4 104 0 0,9-3-115 0 0,0 1-22 0 0,1 0 0 0 0,0 0 0 0 0,0 0 0 0 0,1 0-1 0 0,-1 0 1 0 0,0 0 0 0 0,0 1 0 0 0,0-1 0 0 0,1 1-1 0 0,-2 1 1 0 0,-4 3 7 0 0,1-1 37 0 0,4-3 15 0 0,-1 3-4 0 0,-6 6 94 0 0,1 1 0 0 0,1 0-1 0 0,0 0 1 0 0,0 0-1 0 0,-8 26 1 0 0,10-25-55 0 0,3 0-6 0 0,2-12-93 0 0,-1 5 34 0 0,0 0-30 0 0,8 19 143 0 0,-7-22-102 0 0,10 22 22 0 0,12 18 38 0 0,-12-17-106 0 0,-6-17 0 0 0,1-1 31 0 0,-2-3-25 0 0,1-1 0 0 0,-1 1 0 0 0,1-1 0 0 0,0 0 0 0 0,0 0-1 0 0,1-1 1 0 0,7 6 0 0 0,4 0 72 0 0,36 15 189 0 0,-25-14-182 0 0,-7-3-32 0 0,10 0 0 0 0,1-1 0 0 0,-26-4-40 0 0,20-2 17 0 0,-15-1-12 0 0,-1-1 1 0 0,0 0-1 0 0,0 0 0 0 0,0-1 0 0 0,0 0 1 0 0,11-5-1 0 0,-7 3 34 0 0,-11 4-38 0 0,1-1 17 0 0,8-8-34 0 0,15-11 129 0 0,-24 19-89 0 0,3-2-24 0 0,1-2 24 0 0,-3 3-26 0 0,0 0 0 0 0,0 0 1 0 0,0 0-1 0 0,-1 0 0 0 0,1 0 1 0 0,-1-1-1 0 0,0 1 0 0 0,0-1 1 0 0,0 0-1 0 0,-1 1 0 0 0,1-1 0 0 0,-1 0 1 0 0,2-6-1 0 0,0-1 1 0 0,-1 0 0 0 0,0 0 0 0 0,-1 0 0 0 0,0-1 0 0 0,0 1 1 0 0,-1 0-1 0 0,-1 0 0 0 0,0-1 0 0 0,0 1 0 0 0,-1 0 0 0 0,-1 0 0 0 0,0 0 0 0 0,0 0 0 0 0,-1 1 0 0 0,-10-19 0 0 0,11 22-5 0 0,-1 1-1 0 0,0 1 0 0 0,0-1 1 0 0,-1 1-1 0 0,1-1 0 0 0,-1 1 1 0 0,0 0-1 0 0,-1 1 0 0 0,1 0 1 0 0,-1-1-1 0 0,0 2 0 0 0,-12-7 1 0 0,9 6 5 0 0,-1 0 0 0 0,1 0 0 0 0,-1 1 1 0 0,0 1-1 0 0,0 0 0 0 0,0 0 1 0 0,0 1-1 0 0,-14-1 0 0 0,-14 2-23 0 0,-77 2 0 0 0,110-1-130 0 0,-1 0-1 0 0,1 0 0 0 0,0 0 1 0 0,-1 1-1 0 0,1 0 1 0 0,0 0-1 0 0,0 0 1 0 0,0 1-1 0 0,0-1 1 0 0,0 1-1 0 0,1 1 1 0 0,-9 6-1 0 0,5-2-257 0 0,1-1-1 0 0,0 2 0 0 0,0-1 0 0 0,0 1 1 0 0,-7 15-1 0 0,5-10-894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80 5527 0 0,'0'0'423'0'0,"0"0"-76"0"0,0 0 711 0 0,0 0 338 0 0,0 0 68 0 0,0 0-86 0 0,0 0-398 0 0,0 0-174 0 0,0-12 1974 0 0,-1 8-1657 0 0,0 0 0 0 0,1 0-1 0 0,-1 1 1 0 0,-1-1 0 0 0,-2-6-1 0 0,3 9-706 0 0,-5-9 1064 0 0,5 8-1390 0 0,0 1-1 0 0,0 0 1 0 0,0 0-1 0 0,0 0 1 0 0,0 0-1 0 0,0-1 1 0 0,-1 2-1 0 0,1-1 1 0 0,0 0 0 0 0,0 0-1 0 0,-1 0 1 0 0,1 0-1 0 0,-1 1 1 0 0,1-1-1 0 0,0 1 1 0 0,-1-1-1 0 0,1 1 1 0 0,-1 0-1 0 0,1-1 1 0 0,-1 1-1 0 0,0 0 1 0 0,-2 0 0 0 0,0 1-21 0 0,0 0 0 0 0,-1 1 0 0 0,1-1 1 0 0,0 1-1 0 0,0 0 0 0 0,0 0 0 0 0,0 1 1 0 0,0-1-1 0 0,-5 6 0 0 0,0 0 59 0 0,0 0 0 0 0,1 0 0 0 0,0 1 0 0 0,-10 15 0 0 0,15-20-86 0 0,1 0 0 0 0,0 0 0 0 0,0 1 0 0 0,0-1 0 0 0,-1 6 0 0 0,-1 2 58 0 0,1-1-13 0 0,0 0-1 0 0,0-1 0 0 0,-1 18 1 0 0,-3 13 74 0 0,5-34-121 0 0,1 0 0 0 0,0-1 0 0 0,0 1 0 0 0,0 0 0 0 0,1 0 0 0 0,0 0 0 0 0,0 0 0 0 0,1 7 0 0 0,6 5 57 0 0,-5-15-73 0 0,-1 0-11 0 0,1-1 0 0 0,-1 1 0 0 0,1-1 0 0 0,0 0 0 0 0,0 1 0 0 0,0-1 0 0 0,0 0 0 0 0,1 0-1 0 0,0 0 1 0 0,-1-1 0 0 0,1 1 0 0 0,3 2 0 0 0,50 42 127 0 0,-53-45-125 0 0,0 0-1 0 0,0 0 1 0 0,0 0-1 0 0,0 0 1 0 0,1 0-1 0 0,-1-1 1 0 0,1 0-1 0 0,-1 1 1 0 0,4-1 0 0 0,22 9 99 0 0,-23-8-101 0 0,17 4 46 0 0,2-1 37 0 0,-19-4-64 0 0,1-1-1 0 0,-1 1 1 0 0,0-1-1 0 0,0 0 1 0 0,0-1-1 0 0,0 1 1 0 0,1-1-1 0 0,-1 0 1 0 0,0-1-1 0 0,8-3 1 0 0,0-1 27 0 0,-1 0 1 0 0,1-2 0 0 0,21-15-1 0 0,-9 3 77 0 0,-1-5 11 0 0,-14 17-147 0 0,-1-2 11 0 0,0-1 31 0 0,2-4-30 0 0,-11 10-10 0 0,-1 1 6 0 0,3-5 21 0 0,-1 1 0 0 0,1 0 0 0 0,-2-1 0 0 0,1 1 0 0 0,-2-1 0 0 0,1 1 1 0 0,-1-1-1 0 0,0 0 0 0 0,0 1 0 0 0,-1-1 0 0 0,-1 0 0 0 0,-2-8 0 0 0,3 11-22 0 0,0 1-1 0 0,0 1 0 0 0,0-1-1 0 0,0 1 1 0 0,-1-1 0 0 0,0 1-1 0 0,0 0 1 0 0,0-1-1 0 0,0 1 1 0 0,-1 0 0 0 0,1 0-1 0 0,-5-4 1 0 0,-6-7 35 0 0,0 0 0 0 0,-1 1 0 0 0,-1 1 1 0 0,0 1-1 0 0,-1 0 0 0 0,-24-14 0 0 0,35 23-37 0 0,0 0 1 0 0,-1 1-1 0 0,1-1 0 0 0,0 2 0 0 0,-1-1 1 0 0,0 0-1 0 0,0 1 0 0 0,1 0 0 0 0,-1 1 1 0 0,0-1-1 0 0,0 1 0 0 0,0 0 0 0 0,0 0 1 0 0,-10 3-1 0 0,-2 1 20 0 0,0 1 0 0 0,1 1 0 0 0,-23 11 0 0 0,-1 0-8 0 0,36-15-16 0 0,-24 8-83 0 0,1 2 0 0 0,-52 29 0 0 0,80-40 85 0 0,-13 9-806 0 0,13-9 675 0 0,0-1-1 0 0,-1 1 0 0 0,1-1 0 0 0,0 0 0 0 0,0 1 0 0 0,0-1 0 0 0,-1 1 1 0 0,1-1-1 0 0,0 1 0 0 0,0-1 0 0 0,0 1 0 0 0,0-1 0 0 0,0 1 1 0 0,0-1-1 0 0,0 1 0 0 0,0-1 0 0 0,0 1 0 0 0,0-1 0 0 0,0 0 1 0 0,0 1-1 0 0,0-1 0 0 0,1 1 0 0 0,-1-1 0 0 0,0 1 0 0 0,0-1 1 0 0,0 1-1 0 0,1-1 0 0 0,-1 0 0 0 0,0 1 0 0 0,0-1 0 0 0,1 1 1 0 0,-1-1-1 0 0,0 0 0 0 0,1 1 0 0 0,-1-1 0 0 0,1 0 0 0 0,10 10-9407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46 4143 0 0,'0'0'319'0'0,"0"0"-32"0"0,0 0 645 0 0,0 0 305 0 0,0 0 62 0 0,0 0-46 0 0,0 0-238 0 0,0 0-102 0 0,0 0-17 0 0,0 0-27 0 0,0 0-83 0 0,0 0-33 0 0,0 0-8 0 0,5-30 9498 0 0,-5 28-9703 0 0,0 2-11 0 0,0 0-383 0 0,0-1 0 0 0,0 0 1 0 0,-1 1-1 0 0,1-1 0 0 0,0 0 0 0 0,0 1 0 0 0,0-1 0 0 0,-1 0 0 0 0,1 1 1 0 0,0-1-1 0 0,0 1 0 0 0,-1-1 0 0 0,1 1 0 0 0,-1-1 0 0 0,0-1 0 0 0,0 2-98 0 0,1 0-1 0 0,-1-1 0 0 0,0 1 1 0 0,0-1-1 0 0,0 1 0 0 0,1 0 1 0 0,-1 0-1 0 0,0-1 0 0 0,0 1 1 0 0,0 0-1 0 0,0 0 0 0 0,0 0 1 0 0,0 0-1 0 0,1 0 0 0 0,-1 0 1 0 0,0 0-1 0 0,0 0 0 0 0,0 1 0 0 0,0-1 1 0 0,0 0-1 0 0,1 0 0 0 0,-1 1 1 0 0,0-1-1 0 0,-1 1 0 0 0,-16 9 67 0 0,12-6-73 0 0,0 0-1 0 0,-1-1 1 0 0,-10 5-1 0 0,2-2 47 0 0,9-3-63 0 0,1 1-1 0 0,0-1 1 0 0,0 1-1 0 0,0 0 1 0 0,1 0-1 0 0,-1 1 1 0 0,1-1-1 0 0,-8 11 1 0 0,6-5 27 0 0,-1 1-1 0 0,1-1 1 0 0,-6 18 0 0 0,9-20-44 0 0,0 0 0 0 0,0 1 1 0 0,1 0-1 0 0,0-1 0 0 0,0 1 1 0 0,1 0-1 0 0,0 0 0 0 0,1 0 1 0 0,0 0-1 0 0,1 0 0 0 0,0 0 1 0 0,0 0-1 0 0,0 0 0 0 0,1-1 1 0 0,5 13-1 0 0,-3-8 6 0 0,0-1 0 0 0,1 0 0 0 0,1 0 0 0 0,7 13 0 0 0,-8-18-6 0 0,1 0 0 0 0,0 0 0 0 0,0-1 0 0 0,0 0 0 0 0,1 0 0 0 0,0 0 0 0 0,0-1 0 0 0,10 6 0 0 0,-13-9-9 0 0,3 3 13 0 0,1-1 0 0 0,0 0 0 0 0,0 0 0 0 0,0-1 0 0 0,0 0 0 0 0,11 2 0 0 0,-9-2 76 0 0,0-1 0 0 0,1-1 1 0 0,19 2-1 0 0,-27-3-79 0 0,1 0 1 0 0,-1 0-1 0 0,0 0 1 0 0,1-1-1 0 0,-1 1 0 0 0,0-1 1 0 0,1 0-1 0 0,-1 1 1 0 0,4-3-1 0 0,0 0-4 0 0,4-2 7 0 0,-1 0 0 0 0,0-1 1 0 0,0 0-1 0 0,-1-1 0 0 0,1 0 0 0 0,-1-1 0 0 0,10-10 0 0 0,19-16 32 0 0,-27 26-13 0 0,-1-1 1 0 0,0-1-1 0 0,0 1 0 0 0,-1-2 0 0 0,0 1 1 0 0,-1-1-1 0 0,0 0 0 0 0,-1-1 0 0 0,9-18 1 0 0,-13 23-11 0 0,-1 0 1 0 0,0 0 0 0 0,-1-1-1 0 0,1 1 1 0 0,-1-1 0 0 0,-1 1-1 0 0,1-1 1 0 0,-2 1 0 0 0,1-1-1 0 0,-1 0 1 0 0,0 1 0 0 0,0 0-1 0 0,-1-1 1 0 0,0 1 0 0 0,0 0-1 0 0,0 0 1 0 0,-1 0 0 0 0,-1 0-1 0 0,-6-12 1 0 0,2 12-8 0 0,0 0 0 0 0,0 0-1 0 0,0 0 1 0 0,-1 1 0 0 0,0 0 0 0 0,-1 1-1 0 0,-15-7 1 0 0,14 7-11 0 0,6 2-2 0 0,-1 1 0 0 0,0 0 0 0 0,0 1 0 0 0,0-1 0 0 0,0 1 0 0 0,0 0 0 0 0,0 1 0 0 0,0-1 0 0 0,-1 1 0 0 0,1 1 0 0 0,0-1 0 0 0,0 1 0 0 0,0 0 0 0 0,0 0 0 0 0,0 1 0 0 0,0-1 0 0 0,0 2 0 0 0,-9 3 0 0 0,-31 12-90 0 0,34-14 24 0 0,0 0 0 0 0,-20 12 0 0 0,30-15-80 0 0,0 0 0 0 0,1 0 0 0 0,-1 1 0 0 0,1-1 0 0 0,0 1 0 0 0,-1-1 0 0 0,1 1 1 0 0,0 0-1 0 0,0 0 0 0 0,0-1 0 0 0,0 1 0 0 0,0 0 0 0 0,0 0 0 0 0,-1 3 0 0 0,1 0-345 0 0,0-1-1 0 0,0 0 1 0 0,1 1-1 0 0,0-1 1 0 0,-1 1-1 0 0,2 3 1 0 0,0 6-1128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20 5983 0 0,'0'0'464'0'0,"0"0"46"0"0,0 0 1326 0 0,0 0 609 0 0,0 0 126 0 0,0 0-177 0 0,0 0-820 0 0,0 0-361 0 0,0 0-77 0 0,0 0-79 0 0,0 0-271 0 0,0 0-125 0 0,0 0-21 0 0,0 0-31 0 0,0 0-101 0 0,0 0-41 0 0,-4-9 2430 0 0,1 8-2787 0 0,1 0-1 0 0,0 1 1 0 0,0 0-1 0 0,-1-1 1 0 0,1 1 0 0 0,0 0-1 0 0,-1 0 1 0 0,1 0-1 0 0,0 0 1 0 0,0 0 0 0 0,-1 1-1 0 0,1-1 1 0 0,0 1-1 0 0,0 0 1 0 0,-1-1 0 0 0,1 1-1 0 0,-3 2 1 0 0,1-1-28 0 0,1 0 0 0 0,-1 1 0 0 0,1-1 0 0 0,0 1 0 0 0,0-1 0 0 0,0 1 0 0 0,0 0 1 0 0,1 1-1 0 0,-1-1 0 0 0,1 0 0 0 0,0 1 0 0 0,-2 4 0 0 0,-26 41 138 0 0,25-39-202 0 0,-5 11 37 0 0,-11 30 1 0 0,20-48-75 0 0,-1 1 0 0 0,1 0 0 0 0,0 0-1 0 0,0-1 1 0 0,0 1 0 0 0,1 0-1 0 0,-1 0 1 0 0,1 0 0 0 0,0 0 0 0 0,0 0-1 0 0,1 6 1 0 0,2-2 102 0 0,0-1 0 0 0,0 0 0 0 0,0 0 0 0 0,1-1 0 0 0,4 8 0 0 0,4 2-83 0 0,-5-6 15 0 0,1-1-1 0 0,0 0 1 0 0,0 0 0 0 0,1-1-1 0 0,0 0 1 0 0,1 0 0 0 0,11 6-1 0 0,10 6-3 0 0,-21-17 0 0 0,2 1 77 0 0,-3-3-12 0 0,9-4 26 0 0,-10 3-82 0 0,-3 1-28 0 0,0-2 1 0 0,0 1-1 0 0,0 0 0 0 0,0-1 1 0 0,0 0-1 0 0,0 0 1 0 0,7-3-1 0 0,13-4 78 0 0,-16 6-41 0 0,0-1 0 0 0,0 0 0 0 0,-1-1 0 0 0,14-8 0 0 0,-17 9-2 0 0,-1 0 1 0 0,1-1-1 0 0,-1 1 1 0 0,6-8-1 0 0,-5 7 1 0 0,7-4 61 0 0,-3 2-82 0 0,-1 1 31 0 0,0 0 0 0 0,-1 0-1 0 0,0-1 1 0 0,0 0 0 0 0,-1 0 0 0 0,0-1 0 0 0,0 0 0 0 0,0 0-1 0 0,-1 0 1 0 0,7-12 0 0 0,-10 12-31 0 0,0 0 0 0 0,-1 1 1 0 0,0-1-1 0 0,0 0 0 0 0,0 0 0 0 0,-1 1 0 0 0,0-1 1 0 0,0 0-1 0 0,-2-7 0 0 0,0-5 4 0 0,-2 1-1 0 0,-6-20 1 0 0,8 33-11 0 0,0 0 0 0 0,0 0 0 0 0,0 0 0 0 0,-1 1 0 0 0,1-1 0 0 0,-1 1 0 0 0,0-1 0 0 0,0 1 0 0 0,-1 0 0 0 0,0 0 0 0 0,1 0 0 0 0,-1 1 0 0 0,0-1 0 0 0,-1 1 0 0 0,1 0 0 0 0,0 0 0 0 0,-1 1 0 0 0,0-1 0 0 0,0 1 0 0 0,0 0 0 0 0,0 0 0 0 0,-7-1 0 0 0,-5-1 0 0 0,0 2 0 0 0,0 0 0 0 0,0 1 0 0 0,0 0 0 0 0,-28 4 0 0 0,-7-3-511 0 0,40 0 155 0 0,-1 0 1 0 0,1 0-1 0 0,-1 1 0 0 0,1 0 0 0 0,-1 1 0 0 0,-16 6 1 0 0,14-3-1460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62 3679 0 0,'0'0'284'0'0,"0"0"204"0"0,0 0 1552 0 0,0 0 699 0 0,0 0 138 0 0,0 0-167 0 0,0 0-832 0 0,0 0-364 0 0,0 0-70 0 0,0 0-102 0 0,-7 0 1277 0 0,1-1-1488 0 0,0 0 1 0 0,0 0 0 0 0,0 0 0 0 0,-12 1-1 0 0,14 0-1016 0 0,-1 1 0 0 0,0 0 0 0 0,1 0 0 0 0,-1 0 0 0 0,0 0 0 0 0,1 1 0 0 0,-1 0 0 0 0,1 0 0 0 0,0 0 0 0 0,0 0 0 0 0,0 1 0 0 0,0 0 0 0 0,-6 4 0 0 0,5-1-46 0 0,3-4-16 0 0,-3 3-31 0 0,-17 15 142 0 0,19-18-145 0 0,1 1 0 0 0,-1-1 1 0 0,1 1-1 0 0,-1 0 0 0 0,1-1 0 0 0,-4 7 0 0 0,1-1-6 0 0,1-1-1 0 0,1 1 0 0 0,-1-1 1 0 0,1 1-1 0 0,1 0 0 0 0,-1 1 0 0 0,1-1 1 0 0,1 0-1 0 0,-1 1 0 0 0,2-1 1 0 0,-1 1-1 0 0,1-1 0 0 0,0 1 0 0 0,1-1 1 0 0,0 1-1 0 0,0-1 0 0 0,1 0 1 0 0,0 1-1 0 0,0-1 0 0 0,1 0 0 0 0,0 0 1 0 0,8 14-1 0 0,11 20 52 0 0,-12-21-64 0 0,0-5 0 0 0,14 14 0 0 0,5-8 0 0 0,7-5 124 0 0,-32-16-111 0 0,0-1 0 0 0,0 0 1 0 0,0 0-1 0 0,0 0 0 0 0,0 0 0 0 0,0 0 0 0 0,1-1 0 0 0,-1 0 1 0 0,-1 0-1 0 0,1 0 0 0 0,5-2 0 0 0,5-3 49 0 0,20-11-1 0 0,-6-2-5 0 0,-19 12-40 0 0,0 0 1 0 0,0 1 0 0 0,1 1-1 0 0,18-9 1 0 0,-23 12-11 0 0,0-1-1 0 0,0 0 1 0 0,0 0-1 0 0,-1 0 1 0 0,1 0-1 0 0,-1-1 1 0 0,1 1-1 0 0,-1-1 1 0 0,0 0-1 0 0,4-7 1 0 0,0 2 8 0 0,-4 3 40 0 0,1 0 0 0 0,-2 0 0 0 0,1-1 1 0 0,-1 1-1 0 0,0-1 0 0 0,3-9 0 0 0,0-3-15 0 0,4-21 0 0 0,-8 31-38 0 0,-1-1 1 0 0,0 1-1 0 0,0 0 0 0 0,-1-1 1 0 0,0 1-1 0 0,-1-1 0 0 0,0 1 1 0 0,0 0-1 0 0,-1 0 0 0 0,0 0 1 0 0,-1 0-1 0 0,0 0 0 0 0,0 0 1 0 0,-8-13-1 0 0,6 14-1 0 0,-1 0 0 0 0,0 1 0 0 0,-1 0 0 0 0,0 0 0 0 0,0 1 0 0 0,0 0 0 0 0,-1 0 0 0 0,1 0 0 0 0,-10-4 0 0 0,9 7-41 0 0,0-1 1 0 0,0 2-1 0 0,-1-1 0 0 0,1 1 1 0 0,-1 0-1 0 0,1 1 1 0 0,-1 0-1 0 0,1 0 0 0 0,-17 2 1 0 0,0 1-187 0 0,1 1 0 0 0,-29 6 0 0 0,33-4-4221 0 0,13-5-5473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158 130 5063 0 0,'0'0'390'0'0,"0"0"26"0"0,0 0 1038 0 0,0 0 481 0 0,0 0 96 0 0,0 0-81 0 0,0 0-400 0 0,0 0-176 0 0,0 0-35 0 0,0 0-60 0 0,0 0-214 0 0,-1-6 489 0 0,0 2 2597 0 0,1 3-4130 0 0,-1-2 404 0 0,-1 0-1 0 0,1 0 0 0 0,0 1 1 0 0,-1-1-1 0 0,1 0 1 0 0,-5-3-1 0 0,6 5-83 0 0,0 1-46 0 0,-9-4 633 0 0,8 3-876 0 0,0 0-1 0 0,0 1 0 0 0,0-1 1 0 0,0 0-1 0 0,0 1 0 0 0,0 0 1 0 0,0-1-1 0 0,0 1 1 0 0,0-1-1 0 0,0 1 0 0 0,0 0 1 0 0,-2 0-1 0 0,2-1-25 0 0,-13 2 172 0 0,10 0-177 0 0,1 0-1 0 0,-1 0 1 0 0,0 1 0 0 0,1-1-1 0 0,-1 1 1 0 0,1 0 0 0 0,-1 0-1 0 0,1 0 1 0 0,0 0 0 0 0,0 1-1 0 0,0-1 1 0 0,0 1 0 0 0,0 0-1 0 0,1 0 1 0 0,-1 0 0 0 0,1 0-1 0 0,-3 4 1 0 0,-1 4-9 0 0,0 0-1 0 0,0 0 1 0 0,1 1-1 0 0,1-1 1 0 0,0 1-1 0 0,1 0 1 0 0,0 0 0 0 0,1 1-1 0 0,0-1 1 0 0,1 0-1 0 0,0 1 1 0 0,1-1 0 0 0,0 1-1 0 0,1-1 1 0 0,1 1-1 0 0,0-1 1 0 0,0 0-1 0 0,5 13 1 0 0,2 4-12 0 0,-7-24 0 0 0,-1-2 0 0 0,0 0 0 0 0,0 0 0 0 0,0 0 0 0 0,1-1 0 0 0,-1 1 0 0 0,1 0 0 0 0,0-1 0 0 0,0 0 0 0 0,3 4 0 0 0,-1 0 0 0 0,12 11 0 0 0,-2-4-1 0 0,-9-8 2 0 0,0 0 0 0 0,0 0 1 0 0,0-1-1 0 0,1 0 0 0 0,0 0 1 0 0,0 0-1 0 0,0-1 0 0 0,10 4 1 0 0,-9-4 37 0 0,-3-1-23 0 0,1-1 0 0 0,-1 1 1 0 0,1-1-1 0 0,0 0 1 0 0,-1 0-1 0 0,1-1 1 0 0,7 1-1 0 0,-5-1 3 0 0,1 0-1 0 0,0 0 0 0 0,0-1 0 0 0,0 0 1 0 0,-1 0-1 0 0,1-1 0 0 0,0 0 0 0 0,-1 0 1 0 0,1-1-1 0 0,-1 0 0 0 0,0 0 1 0 0,9-7-1 0 0,1 0 22 0 0,-1-2 1 0 0,0 0 0 0 0,23-25-1 0 0,-16 15 24 0 0,27-35 64 0 0,-44 49-98 0 0,-1 0 0 0 0,1-1 0 0 0,-2 0 0 0 0,0 0 0 0 0,0 0 0 0 0,3-9 0 0 0,0-5 66 0 0,5-34 1 0 0,-12 50-97 0 0,1-1 0 0 0,-1 1 0 0 0,0 0 0 0 0,0 0 0 0 0,-1-1 0 0 0,0 1 0 0 0,-1 0 0 0 0,1 0 0 0 0,-1 0 0 0 0,-1 0 0 0 0,1 0 0 0 0,-1 1 0 0 0,-1-1 0 0 0,1 1 0 0 0,-1 0 0 0 0,0 0 0 0 0,0 0 0 0 0,-1 0 0 0 0,1 1 0 0 0,-1-1 0 0 0,-1 1 0 0 0,1 1 0 0 0,-1-1 0 0 0,-9-6 0 0 0,7 7 0 0 0,-1 0 0 0 0,1 0 0 0 0,-1 1 0 0 0,1-1 0 0 0,-1 2 0 0 0,0 0 0 0 0,0 0 0 0 0,0 0 0 0 0,-14 0 0 0 0,12 2 0 0 0,0 1 0 0 0,0 0 0 0 0,0 1 0 0 0,1 0 0 0 0,-1 1 0 0 0,1 0 0 0 0,-18 7 0 0 0,-15 7-175 0 0,16-6-146 0 0,-29 14 0 0 0,53-23 25 0 0,1-1 0 0 0,-1 1 1 0 0,0 0-1 0 0,1 0 0 0 0,0 0 1 0 0,-1 1-1 0 0,1-1 1 0 0,0 0-1 0 0,0 1 0 0 0,0-1 1 0 0,1 1-1 0 0,-1 0 0 0 0,0 0 1 0 0,1 0-1 0 0,0 0 0 0 0,0 0 1 0 0,0 0-1 0 0,-1 3 0 0 0,0 4-2061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94 9647 0 0,'0'0'439'0'0,"0"0"-10"0"0,5-11 1761 0 0,-1 4 4406 0 0,-4 7-6246 0 0,0-1 0 0 0,0 1 1 0 0,1-1-1 0 0,-1 1 0 0 0,0 0 1 0 0,0-1-1 0 0,0 1 0 0 0,0-1 1 0 0,0 1-1 0 0,1-1 0 0 0,-1 1 1 0 0,0-1-1 0 0,0 1 0 0 0,0-1 1 0 0,0 1-1 0 0,0 0 0 0 0,0-1 1 0 0,-1 1-1 0 0,1-1 0 0 0,0 1 1 0 0,0-1-1 0 0,0 1 0 0 0,0-1 1 0 0,0 1-1 0 0,-1 0 0 0 0,1-2 1 0 0,-1 2-194 0 0,0-1 0 0 0,1 1 1 0 0,-1 0-1 0 0,0-1 0 0 0,1 1 1 0 0,-1-1-1 0 0,0 1 1 0 0,0 0-1 0 0,1 0 0 0 0,-1-1 1 0 0,0 1-1 0 0,0 0 1 0 0,1 0-1 0 0,-2 0 0 0 0,-1 0-172 0 0,0 0 0 0 0,0 0 0 0 0,0 0-1 0 0,0 0 1 0 0,0 1 0 0 0,0 0 0 0 0,0-1-1 0 0,-4 3 1 0 0,2 0 46 0 0,1 0 1 0 0,0 0-1 0 0,0 0 0 0 0,0 1 1 0 0,0-1-1 0 0,0 1 0 0 0,-5 8 1 0 0,-20 32 154 0 0,27-42-177 0 0,-5 13 73 0 0,4-6-35 0 0,1-1 0 0 0,-1 1 0 0 0,1 0 0 0 0,1 0 1 0 0,-1 16-1 0 0,2-19-16 0 0,1-1-23 0 0,-1 0 0 0 0,1 0 0 0 0,0 0-1 0 0,0 0 1 0 0,0 0 0 0 0,1 0 0 0 0,0 0 0 0 0,-1-1-1 0 0,2 1 1 0 0,2 5 0 0 0,6 7-8 0 0,-4-8 11 0 0,0-1-1 0 0,0 0 1 0 0,1 0 0 0 0,1-1-1 0 0,-1 0 1 0 0,1-1 0 0 0,0 1-1 0 0,1-2 1 0 0,0 1 0 0 0,11 4-1 0 0,13 6 1 0 0,-24-13 13 0 0,0 0 0 0 0,0-1 0 0 0,0 0 0 0 0,1 0 0 0 0,-1-1-1 0 0,1-1 1 0 0,15-1 0 0 0,-21 1-23 0 0,-3 1 7 0 0,13-4 37 0 0,0-2 26 0 0,23-13 0 0 0,-34 16-42 0 0,-1 0 0 0 0,0 0 0 0 0,0 0 0 0 0,0 0 0 0 0,-1-1 0 0 0,1 1 0 0 0,3-4 0 0 0,21-23 56 0 0,-20 22-85 0 0,-4 4 3 0 0,0 0 0 0 0,0 0 0 0 0,1 1 0 0 0,-1 0 0 0 0,1-1 0 0 0,-1 1 0 0 0,5-1 0 0 0,-7 2-3 0 0,7-3 0 0 0,-1 0 0 0 0,-5 2 0 0 0,1 0 0 0 0,-1 0 0 0 0,0 0 0 0 0,1 0 0 0 0,-1 0 0 0 0,0 0 0 0 0,-1 0 0 0 0,1-1 0 0 0,2-2 0 0 0,0-2 0 0 0,0 1 0 0 0,0 0 0 0 0,-1 0 0 0 0,1-1 0 0 0,-1 0 0 0 0,-1 1 0 0 0,1-1 0 0 0,-1 0 0 0 0,0 0 0 0 0,-1-1 0 0 0,1 1 0 0 0,-2 0 0 0 0,1-1 0 0 0,-1 1 0 0 0,0 0 0 0 0,-1-9 0 0 0,-3 1 0 0 0,0 1 0 0 0,-1 0 0 0 0,-10-21 0 0 0,12 30 0 0 0,0 0 0 0 0,0 0 0 0 0,0 0 0 0 0,0 0 0 0 0,-1 0 0 0 0,0 1 0 0 0,0 0 0 0 0,0-1 0 0 0,-1 1 0 0 0,1 1 0 0 0,-1-1 0 0 0,0 1 0 0 0,0 0 0 0 0,0 0 0 0 0,0 0 0 0 0,-1 1 0 0 0,1-1 0 0 0,-1 1 0 0 0,0 1 0 0 0,1-1 0 0 0,-1 1 0 0 0,0 0 0 0 0,0 0 0 0 0,0 1 0 0 0,0 0 0 0 0,0 0 0 0 0,0 0 0 0 0,1 1 0 0 0,-1 0 0 0 0,0 0 0 0 0,-6 2 0 0 0,-134 44 0 0 0,69-24-943 0 0,25-13-2442 0 0,40-8-6919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41.4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47 169 2759 199671 52286,'0'0'248'0'0,"0"0"-248"0"0,0 0 0 0 0,0 0 2504 0 0,0 0 3504 0 0,-1 1-1656 0 0,-1 0-3424 0 0,0-1-64 0 0,0 2 408 0 0,-1-1-592 0 0,2 1-352 0 0,-1-1-328 0 0,2-1 0 0 0,-1 1 0 0 0,1-1 0 0 0,1-1 0 0 0,3-5 64 0 0,3-3 0 0 0,1-2 0 0 0,5-3 64 0 0,2-2-32 0 0,2-1-32 0 0,-2 2 32 0 0,-3 3-96 0 0,-5 5 96 0 0,-2 3 104 0 0,-3 2 24 0 0,-1 1 8 0 0,-3 5 232 0 0,-4 4 0 0 0,-5 7-104 0 0,-6 6-144 0 0,-2 5-112 0 0,-1 2-40 0 0,1 0-64 0 0,4-5 0 0 0,5-5 0 0 0,3-7 0 0 0,4-5 0 0 0,3-2 0 0 0,3-2-80 0 0,4-1 80 0 0,2-3 0 0 0,5-4-64 0 0,1-3 64 0 0,1-3 0 0 0,2-4-64 0 0,-1-5 64 0 0,-1-1 0 0 0,-4 3 0 0 0,-4 3 0 0 0,-3 4 64 0 0,-4 4 64 0 0,-5 4-64 0 0,-4 2-64 0 0,-1 4 0 0 0,-4 2 0 0 0,-3 5 0 0 0,0 3 0 0 0,0-1 0 0 0,3-1 0 0 0,4-2 0 0 0,4-4 0 0 0,2-1 0 0 0,2-2 0 0 0,1-1 0 0 0,0 0-64 0 0,1-2 64 0 0,-1-3 0 0 0,2-5 0 0 0,0-1-64 0 0,0 1 64 0 0,-1 1 0 0 0,1 2 0 0 0,-1 2 0 0 0,-1 2 0 0 0,1 1 0 0 0,-1 2 0 0 0,0 0 0 0 0,2 3-64 0 0,2 7 64 0 0,2 4 0 0 0,2 5 0 0 0,0 0 0 0 0,0-1 0 0 0,1-1 0 0 0,0-1 0 0 0,0-3 0 0 0,-2-3 0 0 0,-1-3 0 0 0,-1-2 0 0 0,-3-3 64 0 0,0-1 0 0 0,-2-1 64 0 0,0-1-64 0 0,1-1 0 0 0,0-3 0 0 0,1-3-64 0 0,0-1 64 0 0,-3-5-64 0 0,-2-4 72 0 0,-6-5 88 0 0,-4-4 96 0 0,-5-2 32 0 0,-3-3 48 0 0,-1 3-32 0 0,3 4-48 0 0,4 7-8 0 0,5 6-136 0 0,4 5 0 0 0,3 4 0 0 0,2 2-112 0 0,2 5 0 0 0,2 4 0 0 0,1 2 0 0 0,1 2 0 0 0,1 2 0 0 0,1-1 0 0 0,-1-1-72 0 0,0 0 72 0 0,0-1 0 0 0,3 4-2272 0 0,0 1 1040 0 0,-2-2-20759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39 919 0 0,'0'0'422'0'0,"0"0"1432"0"0,0 0 629 0 0,0 0 128 0 0,0-1 259 0 0,0-6-1720 0 0,0 5 2307 0 0,1 1-3205 0 0,-1 0 0 0 0,0 1 0 0 0,0-1 0 0 0,0 0 0 0 0,0 0 0 0 0,0 1-1 0 0,0-1 1 0 0,-1 0 0 0 0,1 0 0 0 0,0 1 0 0 0,0-1 0 0 0,0 0 0 0 0,-1 1 0 0 0,1-1 0 0 0,0 0 0 0 0,-1 1 0 0 0,1-1 0 0 0,-1 0 0 0 0,1 1 0 0 0,-1-1 0 0 0,1 1 0 0 0,-1-1-1 0 0,1 1 1 0 0,-1-1 0 0 0,-12-2 3542 0 0,1 3-4253 0 0,4 0 681 0 0,0 1 0 0 0,1 0 0 0 0,-1 0 0 0 0,1 1 0 0 0,-1 0 0 0 0,1 0 0 0 0,0 1 0 0 0,0 0 0 0 0,-8 4 0 0 0,1 1-85 0 0,1 1 0 0 0,0 0 0 0 0,-19 17 0 0 0,25-19-104 0 0,0 1 0 0 0,1 0 0 0 0,-1 0 1 0 0,1 1-1 0 0,1-1 0 0 0,0 1 0 0 0,0 0 0 0 0,1 1 0 0 0,0-1 0 0 0,0 1 1 0 0,1 0-1 0 0,-1 10 0 0 0,0-1-9 0 0,1-1-1 0 0,1 1 1 0 0,1 0 0 0 0,1-1 0 0 0,3 34-1 0 0,-1-39-21 0 0,0 0-1 0 0,1 0 0 0 0,1 0 1 0 0,0-1-1 0 0,0 1 0 0 0,1-1 0 0 0,1 0 1 0 0,12 19-1 0 0,-13-24-1 0 0,0 0 0 0 0,0 0 0 0 0,1-1 0 0 0,1 1 0 0 0,-1-1 0 0 0,1-1 0 0 0,0 1-1 0 0,0-1 1 0 0,0 0 0 0 0,1-1 0 0 0,0 1 0 0 0,0-2 0 0 0,15 6 0 0 0,-13-6 6 0 0,-1 0 4 0 0,0 0 0 0 0,0-1 0 0 0,0 0-1 0 0,1-1 1 0 0,-1 0 0 0 0,19-1 0 0 0,-2 0 54 0 0,-18-1-47 0 0,-1 0 1 0 0,0 0-1 0 0,0-1 1 0 0,1 0-1 0 0,-1-1 1 0 0,0 1-1 0 0,-1-1 1 0 0,1-1-1 0 0,-1 1 1 0 0,8-6-1 0 0,-5 3 31 0 0,-1-1-1 0 0,0 0 1 0 0,0-1-1 0 0,0 0 1 0 0,-1 0-1 0 0,8-11 1 0 0,49-56 315 0 0,-53 59-318 0 0,-1-1 0 0 0,-1 1 1 0 0,14-34-1 0 0,-19 43-2 0 0,-1 0-1 0 0,-1 0 1 0 0,1-1 0 0 0,-1 1-1 0 0,-1-1 1 0 0,1 1 0 0 0,-1-1-1 0 0,-1 1 1 0 0,1-1 0 0 0,-1 1-1 0 0,-1-1 1 0 0,1 0 0 0 0,-1 1-1 0 0,-4-15 1 0 0,2 13 14 0 0,-1-1 0 0 0,0 1 0 0 0,-1 0 0 0 0,0 0 1 0 0,0 0-1 0 0,-1 0 0 0 0,0 1 0 0 0,-15-15 0 0 0,10 13-22 0 0,-1 0 0 0 0,0 0 0 0 0,0 1 0 0 0,-1 0 0 0 0,-19-9 0 0 0,19 13-6 0 0,0 0 1 0 0,-1 1-1 0 0,-14-4 0 0 0,15 5-22 0 0,7 2-7 0 0,0 1-1 0 0,0-1 1 0 0,0 1 0 0 0,0 0 0 0 0,-10 2-1 0 0,-9-1 14 0 0,12 0-95 0 0,0 0 0 0 0,1 0 0 0 0,-1 1 0 0 0,0 0 0 0 0,1 1 0 0 0,-1 1 0 0 0,1 0 1 0 0,0 1-1 0 0,0 0 0 0 0,1 0 0 0 0,-19 13 0 0 0,28-16-407 0 0,0-1 1 0 0,0 1-1 0 0,0-1 1 0 0,1 1-1 0 0,-1 0 1 0 0,-2 3-1 0 0,-3 5-9343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60 12639 0 0,'0'0'579'0'0,"0"0"-15"0"0,-1-1-361 0 0,1-3-169 0 0,-1 1 1 0 0,0 0 0 0 0,0 0 0 0 0,-1 0-1 0 0,-2-5 1 0 0,3 6 373 0 0,-1 0 0 0 0,1 0 0 0 0,-1 0 0 0 0,1 0 0 0 0,-1 0 0 0 0,0 0 0 0 0,0 0 1 0 0,0 1-1 0 0,0-1 0 0 0,0 1 0 0 0,0-1 0 0 0,-5-1 0 0 0,-22-6 3833 0 0,26 8-4110 0 0,1 1 0 0 0,0 0 0 0 0,0 0 0 0 0,0 1 0 0 0,-1-1 0 0 0,1 0 0 0 0,0 1 0 0 0,0-1 0 0 0,0 1 0 0 0,0 0 0 0 0,-3 1 0 0 0,-13 6 648 0 0,1 1 0 0 0,-22 15-1 0 0,31-19-628 0 0,0 1 0 0 0,1 0-1 0 0,0 1 1 0 0,1 0 0 0 0,-1 0-1 0 0,-9 15 1 0 0,6-6-103 0 0,1 0-1 0 0,0 0 1 0 0,-8 23-1 0 0,14-29-29 0 0,0 0 0 0 0,0 0-1 0 0,1 1 1 0 0,1-1 0 0 0,0 0 0 0 0,0 1-1 0 0,1 14 1 0 0,1-6-17 0 0,0 1 0 0 0,2-1 0 0 0,0 0 0 0 0,1 0 0 0 0,1 0 0 0 0,0 0 0 0 0,13 27 0 0 0,-12-35 0 0 0,1 1 0 0 0,0-1 0 0 0,0 0 0 0 0,1 0 0 0 0,1-1 0 0 0,-1 0 0 0 0,2-1 0 0 0,11 10 0 0 0,-6-6 3 0 0,-2-2 14 0 0,0 0-1 0 0,1-1 1 0 0,24 14 0 0 0,-34-22-13 0 0,1 0 0 0 0,-1 0 0 0 0,1 0 0 0 0,-1-1 0 0 0,1 0 0 0 0,0 0 0 0 0,-1 0 0 0 0,1 0 0 0 0,0-1 0 0 0,0 0 0 0 0,0 0 0 0 0,0 0 0 0 0,-1 0 0 0 0,1-1 1 0 0,0 0-1 0 0,0 0 0 0 0,7-3 0 0 0,-1-1 48 0 0,1 0 0 0 0,-1-1 0 0 0,-1-1 0 0 0,1 0 0 0 0,-1 0 0 0 0,-1-1 0 0 0,1-1 0 0 0,-1 1 0 0 0,-1-1 0 0 0,1-1 0 0 0,-2 1 0 0 0,1-2 0 0 0,-1 1 0 0 0,6-13 0 0 0,-2 4 29 0 0,21-26 0 0 0,-3 6-62 0 0,-26 32-1 0 0,1-1 1 0 0,-1 1-1 0 0,0-1 0 0 0,-1 0 1 0 0,0 0-1 0 0,0 0 0 0 0,0-9 1 0 0,-1 5 29 0 0,-1 0 1 0 0,0 0-1 0 0,-1 0 1 0 0,-1 0-1 0 0,0 0 1 0 0,0 0-1 0 0,-1 1 1 0 0,-1-1-1 0 0,0 1 1 0 0,0 0-1 0 0,-1 0 1 0 0,0 0-1 0 0,-1 0 1 0 0,-1 1-1 0 0,1 0 1 0 0,-2 0 0 0 0,-9-9-1 0 0,6 6-27 0 0,-1 1 0 0 0,0 1 1 0 0,0 0-1 0 0,-2 1 0 0 0,1 0 0 0 0,-1 1 0 0 0,-1 0 1 0 0,1 1-1 0 0,-25-9 0 0 0,33 16-18 0 0,-1 0-1 0 0,1 0 1 0 0,0 0-1 0 0,-1 1 1 0 0,1 0 0 0 0,0 0-1 0 0,-1 1 1 0 0,1 0-1 0 0,0 0 1 0 0,-1 0-1 0 0,1 1 1 0 0,0 0 0 0 0,-6 2-1 0 0,-10 6-194 0 0,-43 25 0 0 0,59-32 87 0 0,-1 2-347 0 0,1 0 0 0 0,-1 0 1 0 0,1 0-1 0 0,0 1 1 0 0,0 0-1 0 0,-7 9 0 0 0,3 0-1397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49 10511 0 0,'0'0'480'0'0,"1"-1"-10"0"0,1-5-302 0 0,-1 5-57 0 0,-1 0 0 0 0,0 0 0 0 0,1 0 1 0 0,-1-1-1 0 0,0 1 0 0 0,0 0 0 0 0,0 0 1 0 0,0 0-1 0 0,0-1 0 0 0,0 1 0 0 0,0 0 0 0 0,-1-2 1 0 0,1 0 659 0 0,0 2 448 0 0,0 1-55 0 0,0 0-280 0 0,0 0-127 0 0,0-9 1948 0 0,-1 6-3062 0 0,1 3 694 0 0,0-1 1 0 0,0 1-1 0 0,0 0 1 0 0,0-1 0 0 0,0 1-1 0 0,-1 0 1 0 0,1-1-1 0 0,0 1 1 0 0,0 0 0 0 0,0-1-1 0 0,-1 1 1 0 0,1 0-1 0 0,0-1 1 0 0,0 1 0 0 0,-1 0-1 0 0,1 0 1 0 0,0-1-1 0 0,-1 1 1 0 0,1 0-1 0 0,-1 0 1 0 0,0-1-134 0 0,1 1-4 0 0,-3 0-92 0 0,1-1 0 0 0,-1 1 0 0 0,1 0 0 0 0,-1 0 0 0 0,1 0 1 0 0,-1 0-1 0 0,-4 1 0 0 0,6-1-93 0 0,-4 1 37 0 0,-1-1 0 0 0,0 2 0 0 0,0-1 1 0 0,1 1-1 0 0,-1 0 0 0 0,1 0 0 0 0,0 0 0 0 0,-1 1 0 0 0,1 0 0 0 0,0 0 0 0 0,0 0 0 0 0,1 1 1 0 0,-1 0-1 0 0,1-1 0 0 0,0 2 0 0 0,0-1 0 0 0,0 0 0 0 0,0 1 0 0 0,1 0 0 0 0,0 0 0 0 0,0 0 1 0 0,-3 6-1 0 0,0 2-50 0 0,1 0 0 0 0,1 0-1 0 0,0 1 1 0 0,1-1 0 0 0,0 1 0 0 0,1-1 0 0 0,0 1 0 0 0,1 19 0 0 0,1-5-2 0 0,0 0 0 0 0,3 0 0 0 0,9 51 0 0 0,-9-68 0 0 0,0 0 0 0 0,1-1 0 0 0,0 1 0 0 0,1-1 0 0 0,0 0 0 0 0,0 0 0 0 0,1-1 0 0 0,0 1 0 0 0,1-1 0 0 0,0-1 0 0 0,11 11 0 0 0,1 1 0 0 0,-14-13 0 0 0,0-2 0 0 0,1 1 0 0 0,0-1 0 0 0,0 1 0 0 0,0-1 0 0 0,0-1 0 0 0,1 0 0 0 0,0 0 0 0 0,0 0 0 0 0,10 4 0 0 0,22 8 0 0 0,-35-15 0 0 0,1 0 0 0 0,-1 0 0 0 0,1 0 0 0 0,-1-1 0 0 0,1 0 0 0 0,0 0 0 0 0,-1 0 0 0 0,7-1 0 0 0,2-2 0 0 0,0-1 0 0 0,18-7 0 0 0,-24 8 13 0 0,-1 0 0 0 0,0-1-1 0 0,0 1 1 0 0,-1-1 0 0 0,1 0 0 0 0,-1-1-1 0 0,0 1 1 0 0,9-10 0 0 0,1-5 45 0 0,15-23 1 0 0,-17 24-27 0 0,-8 11-24 0 0,-1-1 1 0 0,1 0-1 0 0,-1 0 0 0 0,-1-1 1 0 0,1 1-1 0 0,3-18 0 0 0,-3 4 60 0 0,2-37 1 0 0,-4 42-2 0 0,-1-1 1 0 0,-1 0 0 0 0,-1 0 0 0 0,-1 1-1 0 0,-4-20 1 0 0,5 31-46 0 0,-1 0-1 0 0,0 0 1 0 0,0 0-1 0 0,0 1 1 0 0,-1-1 0 0 0,0 0-1 0 0,0 1 1 0 0,-1 0-1 0 0,1-1 1 0 0,-1 1-1 0 0,0 1 1 0 0,-1-1 0 0 0,1 1-1 0 0,-1-1 1 0 0,0 2-1 0 0,0-1 1 0 0,-10-6-1 0 0,-18-7 91 0 0,-58-19-1 0 0,75 31-76 0 0,0 1-1 0 0,-18-2 1 0 0,-11-3-15 0 0,40 9-20 0 0,-1-1 0 0 0,0 1 0 0 0,1 0 0 0 0,-1 1 0 0 0,1-1 0 0 0,-1 1 0 0 0,1 0 0 0 0,-1 0 0 0 0,1 1 0 0 0,0 0 0 0 0,0-1 0 0 0,-1 2 0 0 0,-6 3 0 0 0,-21 7 0 0 0,28-11-88 0 0,1-1 1 0 0,-1 1-1 0 0,0 0 0 0 0,1 0 0 0 0,-1 0 1 0 0,1 1-1 0 0,0 0 0 0 0,0 0 0 0 0,-7 6 1 0 0,9-7-265 0 0,1 0 1 0 0,-1 0 0 0 0,0 1 0 0 0,1-1-1 0 0,0 0 1 0 0,-1 1 0 0 0,1-1-1 0 0,0 1 1 0 0,0 0 0 0 0,1-1-1 0 0,-1 1 1 0 0,0 0 0 0 0,1-1 0 0 0,0 1-1 0 0,-1 0 1 0 0,1 0 0 0 0,0-1-1 0 0,1 7 1 0 0,2 4-5702 0 0,2 1-1638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61 14975 0 0,'0'0'687'0'0,"-1"-1"-16"0"0,-2-1-369 0 0,0 0 0 0 0,0 0 0 0 0,0 1 1 0 0,-1-1-1 0 0,1 1 0 0 0,-1 0 0 0 0,1 0 1 0 0,-1 0-1 0 0,1 1 0 0 0,-1-1 1 0 0,0 1-1 0 0,1 0 0 0 0,-1 0 0 0 0,0 0 1 0 0,1 0-1 0 0,-1 0 0 0 0,0 1 0 0 0,-4 1 1 0 0,1-1 12 0 0,5 0-213 0 0,1 0 1 0 0,-1 0-1 0 0,1 0 0 0 0,-1 0 0 0 0,1 1 0 0 0,-1-1 1 0 0,1 0-1 0 0,0 1 0 0 0,0-1 0 0 0,0 0 1 0 0,-1 1-1 0 0,0 2 0 0 0,1-2 24 0 0,-4 6-6 0 0,1 0 1 0 0,0 0 0 0 0,0 1-1 0 0,1 0 1 0 0,0-1 0 0 0,1 1-1 0 0,0 0 1 0 0,0 0 0 0 0,0 10-1 0 0,1 1 111 0 0,0 0 0 0 0,2 0-1 0 0,2 22 1 0 0,-1-32-167 0 0,-1 0 1 0 0,2-1-1 0 0,-1 1 0 0 0,1-1 0 0 0,1 0 0 0 0,8 18 1 0 0,-9-22-51 0 0,0 0 0 0 0,1 0 0 0 0,-1 0 1 0 0,1 0-1 0 0,0-1 0 0 0,1 1 0 0 0,-1-1 1 0 0,1 0-1 0 0,0-1 0 0 0,0 1 0 0 0,0-1 1 0 0,8 4-1 0 0,-4-2 25 0 0,0-1 1 0 0,1 0 0 0 0,-1-1 0 0 0,1 0-1 0 0,0-1 1 0 0,0 0 0 0 0,0 0-1 0 0,20 0 1 0 0,-17-2 136 0 0,0-1 1 0 0,0 0-1 0 0,20-5 1 0 0,-29 5-129 0 0,0 0 0 0 0,0 0 1 0 0,0-1-1 0 0,1 1 1 0 0,-1-1-1 0 0,-1 0 1 0 0,1 0-1 0 0,0 0 0 0 0,0-1 1 0 0,-1 1-1 0 0,1-1 1 0 0,-1 0-1 0 0,0 0 1 0 0,4-5-1 0 0,39-47 384 0 0,-40 49-370 0 0,-2-1 0 0 0,1 0 0 0 0,-1 0 0 0 0,0 0 0 0 0,-1 0 0 0 0,1-1 0 0 0,-2 0 0 0 0,1 1 0 0 0,-1-1 0 0 0,0 0 0 0 0,0 0 0 0 0,-1 0 0 0 0,0-1 0 0 0,-1 1 0 0 0,0 0 0 0 0,0 0 0 0 0,-1 0 0 0 0,0 0 0 0 0,-3-12 0 0 0,1 9-10 0 0,0 0 0 0 0,-2 1 0 0 0,1 0 0 0 0,-1-1 0 0 0,-1 2-1 0 0,-8-13 1 0 0,10 16-29 0 0,-1 0 0 0 0,0 1 0 0 0,0 0-1 0 0,-1 0 1 0 0,1 0 0 0 0,-1 0-1 0 0,0 1 1 0 0,0 0 0 0 0,-1 0 0 0 0,-11-4-1 0 0,0 0 36 0 0,-1 2-1 0 0,0 0 1 0 0,-29-4-1 0 0,38 8-45 0 0,0 1-1 0 0,0 1 0 0 0,0 0 0 0 0,0 0 0 0 0,0 1 0 0 0,0 0 1 0 0,0 1-1 0 0,-17 5 0 0 0,8-1 0 0 0,1 1 0 0 0,0 1 0 0 0,-24 14 0 0 0,33-16-161 0 0,0 0 0 0 0,1 1 0 0 0,-1 0 0 0 0,2 0 0 0 0,-1 1 0 0 0,1 0 0 0 0,-12 16 0 0 0,18-22-122 0 0,0 0 0 0 0,0 0 0 0 0,0 0 0 0 0,0 0-1 0 0,0 0 1 0 0,0 1 0 0 0,1-1 0 0 0,-1 0 0 0 0,1 1 0 0 0,0-1 0 0 0,-1 0 0 0 0,1 1 0 0 0,0-1-1 0 0,0 0 1 0 0,1 0 0 0 0,-1 1 0 0 0,0-1 0 0 0,1 0 0 0 0,0 1 0 0 0,-1-1 0 0 0,1 0 0 0 0,2 4-1 0 0,4 5-1792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56 14511 0 0,'0'0'663'0'0,"0"0"-12"0"0,-1-2-415 0 0,0 1 39 0 0,0 0 0 0 0,1-1 0 0 0,-1 1 1 0 0,0 0-1 0 0,0-1 0 0 0,0 1 0 0 0,0 0 1 0 0,-1 0-1 0 0,1 0 0 0 0,0 0 1 0 0,0 0-1 0 0,-1 0 0 0 0,1 0 0 0 0,-1 1 1 0 0,1-1-1 0 0,0 0 0 0 0,-1 1 0 0 0,1-1 1 0 0,-1 1-1 0 0,-2-1 0 0 0,3 1-97 0 0,-1 0 0 0 0,0 1 0 0 0,0-1 1 0 0,0 0-1 0 0,1 1 0 0 0,-1-1 0 0 0,0 1 0 0 0,0-1 0 0 0,1 1 0 0 0,-1 0 0 0 0,0 0 0 0 0,1 0 1 0 0,-1 0-1 0 0,1 0 0 0 0,-1 0 0 0 0,1 0 0 0 0,-3 3 0 0 0,-12 11 541 0 0,10-9-503 0 0,-1-1 0 0 0,2 1 0 0 0,-8 9 0 0 0,1 2-19 0 0,1 1 0 0 0,0 0 0 0 0,2 1 0 0 0,0 0 1 0 0,1 0-1 0 0,1 1 0 0 0,-8 34 0 0 0,14-48-179 0 0,0 1 0 0 0,1 0 0 0 0,0 0 0 0 0,0 0 0 0 0,0 0 0 0 0,1 0 0 0 0,0 0 0 0 0,0-1 0 0 0,1 1 0 0 0,0 0 0 0 0,0-1 0 0 0,0 1 0 0 0,6 9 1 0 0,-2-5-11 0 0,1 0 1 0 0,0 0-1 0 0,1-1 1 0 0,0 1-1 0 0,1-2 1 0 0,11 12-1 0 0,-11-13 7 0 0,0-1 1 0 0,1 0-1 0 0,-1-1 1 0 0,1 0-1 0 0,0 0 0 0 0,1-1 1 0 0,0-1-1 0 0,-1 1 1 0 0,1-2-1 0 0,1 0 0 0 0,-1 0 1 0 0,13 1-1 0 0,-19-3-5 0 0,3 0 29 0 0,1 1-1 0 0,-1-2 1 0 0,1 1 0 0 0,-1-1 0 0 0,1 0 0 0 0,-1-1 0 0 0,1 0 0 0 0,11-3 0 0 0,-8 0 17 0 0,0 0 0 0 0,0-1 1 0 0,-1 0-1 0 0,1-1 0 0 0,-1 0 0 0 0,-1 0 0 0 0,1-1 1 0 0,-1-1-1 0 0,-1 0 0 0 0,1 0 0 0 0,-1-1 0 0 0,-1 0 1 0 0,11-14-1 0 0,12-15 192 0 0,-30 36-231 0 0,0 0-1 0 0,0 0 1 0 0,0-1 0 0 0,-1 1 0 0 0,1 0 0 0 0,-1-1-1 0 0,1-2 1 0 0,1-5 11 0 0,5-30 114 0 0,-6 35-125 0 0,0 0-1 0 0,-1 1 1 0 0,1-1 0 0 0,-1 0 0 0 0,0 1 0 0 0,-1-1 0 0 0,1 0 0 0 0,-1 1 0 0 0,0-1 0 0 0,0 1-1 0 0,0-1 1 0 0,-4-7 0 0 0,-4-21 161 0 0,4 14-94 0 0,-1 0 0 0 0,0 0 0 0 0,-14-27 0 0 0,16 39-53 0 0,1 1 0 0 0,-1-1 1 0 0,0 1-1 0 0,-1 0 0 0 0,1 0 0 0 0,-1 0 1 0 0,-1 0-1 0 0,1 1 0 0 0,-1 0 0 0 0,0 0 1 0 0,0 0-1 0 0,0 1 0 0 0,0 0 0 0 0,-1 0 0 0 0,0 1 1 0 0,-10-4-1 0 0,1 2 6 0 0,0 0 1 0 0,-1 2-1 0 0,0 0 0 0 0,0 0 0 0 0,0 2 1 0 0,-21 0-1 0 0,24 1-61 0 0,0 1-1 0 0,1 0 1 0 0,-1 1 0 0 0,0 0-1 0 0,1 1 1 0 0,0 0 0 0 0,-1 2-1 0 0,-22 10 1 0 0,25-9-974 0 0,0 0 1 0 0,0 1-1 0 0,-11 10 1 0 0,7-4-9058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39 2759 0 0,'0'0'619'0'0,"0"0"1557"0"0,-13-9 8229 0 0,0-2-3950 0 0,-3-3-1854 0 0,12 13-4312 0 0,0 0 1 0 0,-1 0-1 0 0,1 0 0 0 0,0 1 1 0 0,-8-1-1 0 0,-33 13 402 0 0,43-12-667 0 0,0 1-1 0 0,1 0 1 0 0,-1 0 0 0 0,0 0 0 0 0,0 0 0 0 0,1 0-1 0 0,-4 3 1 0 0,-1 1 31 0 0,-4 1 1 0 0,1 0-1 0 0,0 1 1 0 0,0 0-1 0 0,0 1 1 0 0,1 0-1 0 0,0 0 1 0 0,0 1-1 0 0,1 0 1 0 0,1 0 0 0 0,-1 1-1 0 0,-5 12 1 0 0,9-16-51 0 0,0 0 0 0 0,1 0 0 0 0,0-1 0 0 0,0 1 0 0 0,1 0 0 0 0,0 1 1 0 0,0-1-1 0 0,0 0 0 0 0,1 0 0 0 0,0 10 0 0 0,1-3 9 0 0,1-1 0 0 0,1 1 0 0 0,6 16 1 0 0,-4-10-11 0 0,0-5-4 0 0,1 0 0 0 0,0-1 0 0 0,1 1 0 0 0,8 11 0 0 0,32 34 0 0 0,-41-52 0 0 0,1 0 0 0 0,-1 0 0 0 0,1-1 0 0 0,1 0 0 0 0,-1 0 0 0 0,1-1 0 0 0,0 0 0 0 0,0 0 0 0 0,0-1 0 0 0,1 0 0 0 0,-1-1 0 0 0,17 5 0 0 0,3-3 64 0 0,-22-4-57 0 0,-1-1-1 0 0,1 0 1 0 0,-1 0 0 0 0,1 0-1 0 0,-1-1 1 0 0,1 1 0 0 0,-1-1-1 0 0,0-1 1 0 0,0 1 0 0 0,1-1-1 0 0,-1 0 1 0 0,5-2 0 0 0,5-5 46 0 0,0 1 1 0 0,20-17 0 0 0,10-7 29 0 0,-36 26-35 0 0,-6 5-44 0 0,9-9 57 0 0,15-18 76 0 0,-24 25-122 0 0,5-5 15 0 0,0 0-1 0 0,-1 0 1 0 0,0-1-1 0 0,0 1 1 0 0,7-14-1 0 0,-10 13-3 0 0,1 0-1 0 0,-2 0 1 0 0,1 0-1 0 0,-1 0 1 0 0,0-1-1 0 0,-1 1 0 0 0,-1-1 1 0 0,1 1-1 0 0,-1-1 1 0 0,-1 0-1 0 0,0 0 1 0 0,0 0-1 0 0,-1 1 1 0 0,0-1-1 0 0,-1 0 0 0 0,0 1 1 0 0,0-1-1 0 0,-1 1 1 0 0,0 0-1 0 0,-1 0 1 0 0,0 0-1 0 0,0 0 1 0 0,-10-14-1 0 0,10 19-13 0 0,1 1-1 0 0,0-1 1 0 0,-1 1 0 0 0,0 0 0 0 0,1 0-1 0 0,-1 0 1 0 0,-1 0 0 0 0,1 1-1 0 0,-6-3 1 0 0,0 0 22 0 0,0 1 0 0 0,-1 0-1 0 0,-10-2 1 0 0,4 3-20 0 0,0 0 0 0 0,1 2 0 0 0,-1-1 0 0 0,0 2 0 0 0,0 1 0 0 0,0 0 0 0 0,0 1 0 0 0,1 0 0 0 0,-25 8 0 0 0,-115 35-405 0 0,146-43-100 0 0,9-2 245 0 0,0 0 1 0 0,-1 0-1 0 0,1 1 1 0 0,0-1-1 0 0,-1 1 0 0 0,1-1 1 0 0,0 1-1 0 0,0-1 1 0 0,-1 1-1 0 0,1-1 1 0 0,0 1-1 0 0,-2 1 0 0 0,2-1-1551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8 18631 0 0,'0'0'422'0'0,"0"0"56"0"0,0 0 33 0 0,0 0-56 0 0,0 0-181 0 0,0 0 352 0 0,0 0 187 0 0,0 0 33 0 0,0 0-35 0 0,0 0-183 0 0,-7-7 961 0 0,4 7-1416 0 0,-1 1 0 0 0,1 0 0 0 0,-1 0 0 0 0,1 0 0 0 0,-1 0 0 0 0,1 1 0 0 0,-1-1 0 0 0,1 1 0 0 0,0 0 0 0 0,0 0 0 0 0,0 0-1 0 0,0 1 1 0 0,-4 3 0 0 0,2-1-7 0 0,-1 1 0 0 0,1 0 1 0 0,-1 0-1 0 0,2 0 0 0 0,-7 11 0 0 0,6-6-133 0 0,0 1 0 0 0,0 0 1 0 0,1 0-1 0 0,1 0 0 0 0,0 0 1 0 0,1 0-1 0 0,0 1 0 0 0,1-1 1 0 0,1 1-1 0 0,0 0 0 0 0,0-1 1 0 0,1 1-1 0 0,1-1 0 0 0,0 1 1 0 0,1-1-1 0 0,0 0 0 0 0,1 0 1 0 0,8 18-1 0 0,-9-23-32 0 0,1-1 0 0 0,1 1 0 0 0,0-1 0 0 0,0 0 0 0 0,0-1 0 0 0,0 1 1 0 0,1-1-1 0 0,12 9 0 0 0,6 2 86 0 0,28 13 1 0 0,-20-11-29 0 0,-21-13-46 0 0,-1-1-1 0 0,1 1 1 0 0,0-2 0 0 0,1 0 0 0 0,-1 0-1 0 0,0-1 1 0 0,1 0 0 0 0,0-1 0 0 0,-1 0-1 0 0,23-2 1 0 0,-31 1 5 0 0,0-1-1 0 0,-1 1 0 0 0,1-1 1 0 0,0 0-1 0 0,-1 0 1 0 0,1 0-1 0 0,0 0 1 0 0,-1-1-1 0 0,0 1 1 0 0,4-3-1 0 0,23-21 127 0 0,-4 2 0 0 0,-18 19-100 0 0,0-1 0 0 0,-1-1 0 0 0,0 1 0 0 0,0-1 0 0 0,-1-1 0 0 0,1 1-1 0 0,-1-1 1 0 0,5-8 0 0 0,-7 10-24 0 0,-1 0 0 0 0,1 0 0 0 0,-1-1 0 0 0,-1 1 0 0 0,1-1-1 0 0,-1 1 1 0 0,0-1 0 0 0,0 1 0 0 0,0-1 0 0 0,-1 0 0 0 0,0 1-1 0 0,-1-11 1 0 0,0 7-5 0 0,-2-15 103 0 0,-6-24 1 0 0,7 39-86 0 0,-1 1 1 0 0,0-1-1 0 0,0 1 1 0 0,-1 0-1 0 0,0 0 0 0 0,-7-9 1 0 0,1 3-33 0 0,0 1 0 0 0,0 1 0 0 0,-2 0 1 0 0,1 0-1 0 0,-20-14 0 0 0,25 22 9 0 0,0 0 1 0 0,1 0-1 0 0,-1 1 1 0 0,-1 0-1 0 0,1 0 0 0 0,0 0 1 0 0,-1 1-1 0 0,0 0 0 0 0,1 0 1 0 0,-1 0-1 0 0,0 1 1 0 0,0 0-1 0 0,0 1 0 0 0,0-1 1 0 0,-9 2-1 0 0,-62 3-10 0 0,72-4 16 0 0,0 1 1 0 0,0 0-1 0 0,0 0 1 0 0,0 0-1 0 0,1 1 1 0 0,-1 0-1 0 0,0 0 1 0 0,1 1-1 0 0,-1-1 1 0 0,-6 5-1 0 0,-20 16-2014 0 0,4 0-6250 0 0,9-4-1327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28 14023 0 0,'0'0'639'0'0,"0"0"-10"0"0,-3-12-495 0 0,2 8 6967 0 0,1 3-6935 0 0,0 1 0 0 0,0-1 0 0 0,0 1 0 0 0,0-1 1 0 0,0 1-1 0 0,0-1 0 0 0,0 1 0 0 0,-1-1 0 0 0,1 1 0 0 0,0-1 1 0 0,0 1-1 0 0,-1-1 0 0 0,1 1 0 0 0,0-1 0 0 0,-1 1 0 0 0,1 0 1 0 0,0-1-1 0 0,-1 1 0 0 0,1 0 0 0 0,-1-1 0 0 0,1 1 0 0 0,0 0 1 0 0,-1-1-1 0 0,1 1 0 0 0,-1 0 0 0 0,1 0 0 0 0,-1 0 0 0 0,1-1 1 0 0,-1 1-1 0 0,0 0 0 0 0,-19 6 1602 0 0,19-6-1895 0 0,-12 6 349 0 0,0 0-1 0 0,0 1 1 0 0,1 1 0 0 0,-16 12 0 0 0,20-13-207 0 0,1-1 0 0 0,1 1 0 0 0,-1 1 1 0 0,1-1-1 0 0,1 1 0 0 0,-1 0 0 0 0,1 1 0 0 0,1-1 0 0 0,-1 1 0 0 0,1 0 0 0 0,1 0 1 0 0,0 0-1 0 0,0 0 0 0 0,1 1 0 0 0,0-1 0 0 0,0 1 0 0 0,1-1 0 0 0,1 1 1 0 0,0 0-1 0 0,0-1 0 0 0,0 1 0 0 0,5 17 0 0 0,-2-15-15 0 0,1 0 0 0 0,0 0 0 0 0,12 21 0 0 0,-10-22 0 0 0,1 0 0 0 0,0-1 0 0 0,1 1 0 0 0,0-2 0 0 0,0 1 0 0 0,1-1 0 0 0,1-1 0 0 0,-1 0 0 0 0,1 0 0 0 0,1 0 0 0 0,0-2 0 0 0,0 1 0 0 0,0-1 0 0 0,15 5 0 0 0,54 18 0 0 0,-67-25 0 0 0,-1-1 0 0 0,1 0 0 0 0,0-1 0 0 0,20 0 0 0 0,-30-1 5 0 0,0-1 0 0 0,0 0-1 0 0,1-1 1 0 0,-1 1 0 0 0,0-1-1 0 0,0 1 1 0 0,0-1 0 0 0,0 0 0 0 0,0 0-1 0 0,0 0 1 0 0,4-3 0 0 0,18-6 70 0 0,-8 3-24 0 0,-6 4-25 0 0,3 0-16 0 0,-8 1 12 0 0,0 0 1 0 0,0-1-1 0 0,0 1 1 0 0,0-1-1 0 0,0 0 1 0 0,0-1-1 0 0,-1 1 1 0 0,0-1-1 0 0,1 0 1 0 0,-1-1-1 0 0,-1 1 1 0 0,1-1-1 0 0,-1 0 1 0 0,0 0-1 0 0,0 0 1 0 0,0-1-1 0 0,-1 1 1 0 0,1-1-1 0 0,-1 0 1 0 0,-1 0-1 0 0,1 0 1 0 0,1-8-1 0 0,-1 3 13 0 0,-1 1-1 0 0,-1-1 1 0 0,0 1 0 0 0,0-1-1 0 0,-1 0 1 0 0,0 1 0 0 0,-1-1-1 0 0,-3-14 1 0 0,0 4 37 0 0,-2 1 0 0 0,0-1 0 0 0,-11-23 0 0 0,14 37-65 0 0,-1 1 0 0 0,0-1 0 0 0,0 1 0 0 0,0 0 1 0 0,-1 0-1 0 0,0 0 0 0 0,0 0 0 0 0,-12-8 0 0 0,1 1 14 0 0,-1 1 1 0 0,-19-9-1 0 0,30 17-53 0 0,-1 1 1 0 0,0 1-1 0 0,0-1 0 0 0,-1 1 1 0 0,1 0-1 0 0,0 1 0 0 0,-1 0 0 0 0,1 0 1 0 0,-1 0-1 0 0,1 1 0 0 0,-1 0 1 0 0,1 1-1 0 0,-1 0 0 0 0,-10 2 1 0 0,-5 2-177 0 0,1 2 0 0 0,0 1 0 0 0,-29 13 0 0 0,32-12-2416 0 0,2 2-7629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2292 3223 0 0,'0'0'358'0'0,"0"0"290"0"0,0 0 125 0 0,0 2 26 0 0,0-1-554 0 0,0 0 1 0 0,0 0 0 0 0,0 0-1 0 0,0 1 1 0 0,0-1 0 0 0,0 0-1 0 0,0 0 1 0 0,-1 0 0 0 0,1 0-1 0 0,0 0 1 0 0,-1-1 0 0 0,1 1-1 0 0,-1 0 1 0 0,1 0-1 0 0,-1 0 1 0 0,1 0 0 0 0,-1 0-1 0 0,0 0 1 0 0,1-1 0 0 0,-3 2-1 0 0,2-1-2 0 0,1-1 10 0 0,0 0 3 0 0,0 0 0 0 0,0 0-21 0 0,0 0-88 0 0,0 0-34 0 0,0 0-8 0 0,0 0-6 0 0,0 0-23 0 0,0 0-9 0 0,0 0 3 0 0,0 0 2 0 0,0 0 0 0 0,0 0 4 0 0,0 0 18 0 0,0 0 8 0 0,0 0 2 0 0,12 0 0 0 0,-2 0-89 0 0,0-2 60 0 0,6-2-22 0 0,23-8 0 0 0,-33 9-41 0 0,0-1 0 0 0,0 1 0 0 0,0-1 0 0 0,6-6 0 0 0,5-5 23 0 0,0 0-1 0 0,-1-1 1 0 0,0 0-1 0 0,-2-1 1 0 0,17-25-1 0 0,-27 37-31 0 0,78-127 67 0 0,-21 30-166 0 0,-4 1 96 0 0,24-37 54 0 0,-54 88-29 0 0,-11 23-3 0 0,-1-1 1 0 0,-2 0 0 0 0,-1-1 0 0 0,14-48-1 0 0,-9 12 82 0 0,28-69 0 0 0,-24 68-52 0 0,9-21 24 0 0,20-47-34 0 0,11-26 108 0 0,55-81-86 0 0,-73 171 106 0 0,95-118 0 0 0,-72 103-78 0 0,33-49 340 0 0,-95 129-401 0 0,9-13 146 0 0,22-25-1 0 0,-29 39-109 0 0,-5 3-1075 0 0,-1 1-4339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5983 0 0,'0'0'464'0'0,"0"0"-152"0"0,0 0 499 0 0,0 0 248 0 0,0 0 49 0 0,0 0-75 0 0,0 0-357 0 0,0 0-159 0 0,-7 9 605 0 0,3 0-1036 0 0,0 0 1 0 0,1 1 0 0 0,1-1 0 0 0,-1 1 0 0 0,0 13-1 0 0,-3 54 173 0 0,5-59-212 0 0,-3 48-9 0 0,-3 48 111 0 0,9 133 0 0 0,1-213-141 0 0,10 92 99 0 0,-10-102-82 0 0,2 1-1 0 0,1-1 1 0 0,10 24 0 0 0,-15-45-126 0 0,0 0 1 0 0,0-1 0 0 0,1 1-1 0 0,-1 0 1 0 0,1-1 0 0 0,0 1-1 0 0,2 2 1 0 0,-3-4-924 0 0,2 0-61 0 0,12 2-17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53.530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12 95 4607 220980 44410,'0'0'408'0'0,"0"0"696"0"0,0 0 1368 0 0,1-2-632 0 0,1-3-976 0 0,3-4-200 0 0,2-3-432 0 0,1 0-8 0 0,-1 1 0 0 0,0 1-64 0 0,0 1-8 0 0,-1 1-8 0 0,0 2 128 0 0,-1 2-32 0 0,-1 1-32 0 0,-2 1-128 0 0,-1 1 0 0 0,0 1 0 0 0,-1 0 64 0 0,-1 0 176 0 0,-2 4-96 0 0,-4 1-224 0 0,-1 2 96 0 0,-4 2-16 0 0,0-1-80 0 0,1 1 64 0 0,3-3-64 0 0,1 1 0 0 0,1-2 0 0 0,3-1 0 0 0,1-2 0 0 0,1 0 0 0 0,1-2-64 0 0,0 0 64 0 0,1 0 0 0 0,-1 0 0 0 0,1 0 0 0 0,-1-1 0 0 0,2 2 0 0 0,1 0 0 0 0,3 0 0 0 0,-1 0 0 0 0,-1 0 0 0 0,0-1 0 0 0,-2 0 0 0 0,-1 0 0 0 0,0 0 0 0 0,-1 0 0 0 0,2 1 0 0 0,2 2 0 0 0,1-1 0 0 0,0 0-72 0 0,1 0 72 0 0,2 0 0 0 0,2-1 0 0 0,-1 0 0 0 0,-1-1 0 0 0,0 0 0 0 0,-2 1 0 0 0,-1-1 0 0 0,-2 0 0 0 0,-1 2 0 0 0,1 2 64 0 0,-1 1-64 0 0,-1 2 0 0 0,0 1 0 0 0,0 1 64 0 0,-1-2-64 0 0,0-1 0 0 0,-1-2 64 0 0,1-2-64 0 0,0 2 0 0 0,0-1 0 0 0,0 0 64 0 0,0-1-64 0 0,0-1 0 0 0,2 1 64 0 0,2 1-8968 0 0,2 0 2641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42.9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304 164 3679 189098 58568,'-3'-1'392'0'0,"-4"1"1704"0"0,-3 0 2984 0 0,-2 2-1336 0 0,-2 2-2088 0 0,-2 3-280 0 0,1 1-824 0 0,1 2-8 0 0,1 2 328 0 0,-1 2-312 0 0,3-2-96 0 0,3-3-104 0 0,3-2-72 0 0,2-4-96 0 0,3-3-96 0 0,1-4-96 0 0,2-4 0 0 0,2-3 64 0 0,3-9-64 0 0,3-8 0 0 0,0-3 0 0 0,1-1 0 0 0,-2 1 72 0 0,-2 1 248 0 0,-1 6-32 0 0,-3 7 0 0 0,-2 7 376 0 0,-3 5-280 0 0,-2 6 0 0 0,-6 6 160 0 0,-6 9-328 0 0,-5 9-48 0 0,-5 8-104 0 0,-1 1 32 0 0,2-1-96 0 0,3-3 64 0 0,2-4-64 0 0,1-1 64 0 0,1-2-64 0 0,2-3 0 0 0,3-5 0 0 0,3-5 0 0 0,5-5 0 0 0,2-4 0 0 0,5-6 0 0 0,4-9-64 0 0,4-8 64 0 0,2-4-64 0 0,0-1 64 0 0,-1 0 0 0 0,-3 2 0 0 0,-2 4 0 0 0,-2 7 192 0 0,-4 6-24 0 0,-5 7 40 0 0,-3 5-104 0 0,-2 4-8 0 0,0 4-8 0 0,-1 0 0 0 0,-1 3 0 0 0,1 2-24 0 0,0-1 0 0 0,4-3-64 0 0,1-3 0 0 0,5-3-88 0 0,6-4 88 0 0,4-3-64 0 0,3-2 64 0 0,4-4 0 0 0,5-2-64 0 0,2-1 64 0 0,2 1 0 0 0,-5 1 0 0 0,-3 3 0 0 0,-4 3 0 0 0,-2 4 0 0 0,-2 3 0 0 0,-3 1 0 0 0,-2 0 0 0 0,-1 3 0 0 0,-2 0-1528 0 0,-1-2 680 0 0,0-2-8872 0 0,-1-2-4631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11951 0 0,'0'0'547'0'0,"0"0"-11"0"0,0 0-235 0 0,0 0 286 0 0,0 0 165 0 0,-1 2 31 0 0,-2 3-619 0 0,1 1 1 0 0,0 0-1 0 0,1-1 1 0 0,0 1 0 0 0,-1 0-1 0 0,2 0 1 0 0,-1 0 0 0 0,1 9-1 0 0,6 54-185 0 0,-1-22 55 0 0,2 85-2 0 0,-13 157 0 0 0,-12-167-1076 0 0,13-104 408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4607 0 0,'0'0'354'0'0,"0"0"-100"0"0,0 0 449 0 0,0 0 216 0 0,0 0 45 0 0,0 0-67 0 0,0 0-324 0 0,0 0-145 0 0,0 0-32 0 0,0 0-21 0 0,0 0-72 0 0,1-7 721 0 0,-1 5-958 0 0,0 0-1 0 0,0 0 1 0 0,1 1 0 0 0,-1-1 0 0 0,1 1 0 0 0,0-1 0 0 0,-1 0 0 0 0,1 1 0 0 0,0-1 0 0 0,0 1-1 0 0,0 0 1 0 0,0-1 0 0 0,0 1 0 0 0,0 0 0 0 0,0-1 0 0 0,1 1 0 0 0,-1 0 0 0 0,0 0 0 0 0,1 0-1 0 0,-1 0 1 0 0,1 0 0 0 0,-1 1 0 0 0,1-1 0 0 0,-1 0 0 0 0,1 1 0 0 0,0-1 0 0 0,-1 1 0 0 0,1-1-1 0 0,0 1 1 0 0,-1 0 0 0 0,1 0 0 0 0,0 0 0 0 0,-1 0 0 0 0,1 0 0 0 0,0 0 0 0 0,0 0 0 0 0,-1 0-1 0 0,1 1 1 0 0,0-1 0 0 0,2 2 0 0 0,2 0-63 0 0,0 0 0 0 0,0 1 0 0 0,0 0 0 0 0,0 0 0 0 0,0 1 0 0 0,-1 0 0 0 0,1 0-1 0 0,-1 0 1 0 0,6 6 0 0 0,29 34 79 0 0,-2 1 0 0 0,-2 2 0 0 0,35 60 0 0 0,-41-62-43 0 0,1 0 0 0 0,44 46 1 0 0,36 29-27 0 0,9 9-16 0 0,-54-47 275 0 0,41 45 416 0 0,-76-98-229 0 0,41 32 1 0 0,-32-28-344 0 0,-34-28-97 0 0,2 2 22 0 0,1 0 0 0 0,-1-1 0 0 0,2 0 0 0 0,-1 0 0 0 0,0-1 0 0 0,1 0 0 0 0,14 5 0 0 0,-14-7 49 0 0,-3 0-1172 0 0,-6-2-4716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1839 0 0,'0'0'408'0'0,"0"0"1042"0"0,0 0 454 0 0,0 0 89 0 0,0 0-156 0 0,0 0-734 0 0,0 0-318 0 0,0 0-66 0 0,0 0-59 0 0,0 0-192 0 0,0 0-85 0 0,0 0-21 0 0,0 0-46 0 0,0 0-180 0 0,0 2-72 0 0,12 47-52 0 0,17 29 58 0 0,35 153-1 0 0,-27-101 3 0 0,-14-60-27 0 0,71 208-45 0 0,-31-86 0 0 0,-40-118 0 0 0,51 228 0 0 0,-52-201 12 0 0,-11-33 51 0 0,6 128 0 0 0,-2-1-65 0 0,86 262 2 0 0,-57-299 64 0 0,-38-140-64 0 0,1 0 0 0 0,16 32 0 0 0,-10-24 0 0 0,7 20 278 0 0,-11-25-161 0 0,0 0 0 0 0,1-1 1 0 0,2 0-1 0 0,20 29 0 0 0,-7-12-65 0 0,-20-29 4 0 0,0 0-1 0 0,0 0 0 0 0,13 14 1 0 0,-8-12 16 0 0,0 0 1 0 0,1-1 0 0 0,0 0-1 0 0,0-1 1 0 0,1 0 0 0 0,0 0 0 0 0,1-2-1 0 0,-1 1 1 0 0,1-2 0 0 0,1 0-1 0 0,-1 0 1 0 0,15 2 0 0 0,-14-3-50 0 0,1 1 1 0 0,-1 0-1 0 0,0 0 1 0 0,-1 2-1 0 0,1-1 0 0 0,-1 2 1 0 0,0 0-1 0 0,21 18 1 0 0,6 13 190 0 0,-21-19-832 0 0,-10-12-136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6447 0 0,'0'0'298'0'0,"0"0"-10"0"0,0 0-40 0 0,0 0 529 0 0,0 0 250 0 0,0 0 49 0 0,0 0-130 0 0,2 0-586 0 0,12 0-232 0 0,1-2 0 0 0,-1 0 0 0 0,0-1-1 0 0,0 0 1 0 0,0-1 0 0 0,0-1-1 0 0,0 0 1 0 0,-1-1 0 0 0,13-7 0 0 0,19-8 296 0 0,2 2-101 0 0,1 3-1 0 0,1 1 1 0 0,0 2 0 0 0,80-10 0 0 0,77 10 1213 0 0,-191 13-1461 0 0,0 1-1 0 0,0 0 0 0 0,0 1 1 0 0,0 1-1 0 0,0 0 0 0 0,-1 1 1 0 0,28 12-1 0 0,-37-13-4 0 0,-4 0-66 0 0,22 5-663 0 0,-13-5-3268 0 0,0-1-1396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41 777 2759 0 0,'0'0'126'0'0,"-8"0"1102"0"0,4 0 3212 0 0,-20-3 1129 0 0,23 2-5084 0 0,1 1-6 0 0,0 0-68 0 0,0 0-201 0 0,0 0 157 0 0,-3-8 576 0 0,3 6-894 0 0,0 0 0 0 0,0 1 0 0 0,0-1 0 0 0,0 0 0 0 0,1 1 1 0 0,-1-1-1 0 0,1 0 0 0 0,-1 1 0 0 0,1-1 0 0 0,-1 0 0 0 0,1 1 0 0 0,0-1 1 0 0,1-1-1 0 0,14-21-35 0 0,-11 17 50 0 0,35-47 44 0 0,2 2 0 0 0,2 2 0 0 0,72-64 0 0 0,202-129-36 0 0,-177 136 64 0 0,-120 92-113 0 0,87-57-18 0 0,-107 71-737 0 0,-1 1-274 0 0,0 0-61 0 0,0 0-12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1200 0 5063 0 0,'0'0'232'0'0,"0"0"174"0"0,-5 7 1874 0 0,-18 36 859 0 0,-65 108-1932 0 0,85-146-1196 0 0,-21 32 81 0 0,-1-1 1 0 0,-38 42-1 0 0,-25 23 1 0 0,-2 1 278 0 0,48-61 351 0 0,-94 68 0 0 0,90-75-334 0 0,9-6-236 0 0,-48 37 884 0 0,-129 76 0 0 0,152-108-296 0 0,-56 33 55 0 0,102-57-769 0 0,-17 13-808 0 0,31-21-3567 0 0,2-1-1489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9871 0 0,'0'0'455'0'0,"0"0"-12"0"0,0 0-203 0 0,0 0 204 0 0,0 0 120 0 0,0 0 20 0 0,0 0-44 0 0,0 0-211 0 0,0 0-89 0 0,0 0-16 0 0,0 0-55 0 0,2-1-181 0 0,5 0 7 0 0,0 0 0 0 0,1 1 0 0 0,-1 0 0 0 0,0 0 0 0 0,0 1 0 0 0,0-1 0 0 0,0 2-1 0 0,0-1 1 0 0,0 1 0 0 0,0 0 0 0 0,11 5 0 0 0,-6-1 104 0 0,0 0 0 0 0,-1 1 0 0 0,1 1 1 0 0,-1 0-1 0 0,-1 0 0 0 0,0 1 0 0 0,16 18 0 0 0,-15-14-15 0 0,18 28 0 0 0,0 0 18 0 0,-14-21-79 0 0,-2-1 1 0 0,0 2 0 0 0,16 38 0 0 0,22 70 82 0 0,-37-89-97 0 0,54 164 58 0 0,-3-10-6 0 0,-59-177-60 0 0,29 79 57 0 0,28 123 1 0 0,28 333 154 0 0,-84-494-63 0 0,9 57 321 0 0,27 116 577 0 0,4 107-640 0 0,-35-258-407 0 0,39 289 212 0 0,-44-313 392 0 0,26 103 0 0 0,-30-151-591 0 0,0 0 0 0 0,1 0 0 0 0,0 0 0 0 0,0 0 0 0 0,1-1 0 0 0,0 1 0 0 0,0-1 0 0 0,0 0 0 0 0,1-1 0 0 0,1 0 0 0 0,8 8 0 0 0,3 0-16 0 0,1 0 0 0 0,0-2 0 0 0,23 12 0 0 0,-26-15 31 0 0,0 2 0 0 0,-1 0-1 0 0,-1 1 1 0 0,1 0 0 0 0,-2 1 0 0 0,18 21 0 0 0,-24-27-5 0 0,-1 0 1 0 0,2-1-1 0 0,-1 0 1 0 0,1 0-1 0 0,0 0 1 0 0,13 6 0 0 0,-20-11-25 0 0,0 0 0 0 0,1-1 0 0 0,-1 1 1 0 0,0 0-1 0 0,0-1 0 0 0,0 1 1 0 0,0-1-1 0 0,1 1 0 0 0,-1-1 0 0 0,0 0 1 0 0,0 1-1 0 0,1-1 0 0 0,-1 0 1 0 0,0 0-1 0 0,1 0 0 0 0,-1 0 0 0 0,2-1 1 0 0,1 1-144 0 0,-4 0 110 0 0,1 0 1 0 0,-1 0-1 0 0,1 0 0 0 0,-1 0 1 0 0,1-1-1 0 0,-1 1 0 0 0,1 0 1 0 0,-1 0-1 0 0,1 0 0 0 0,-1-1 0 0 0,1 1 1 0 0,-1 0-1 0 0,1 0 0 0 0,-1-1 1 0 0,1 1-1 0 0,-1 0 0 0 0,1-2 0 0 0,0 1-63 0 0,7-7-263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266 857 4607 0 0,'0'0'208'0'0,"0"0"190"0"0,0 0 668 0 0,0 0 293 0 0,0 0 60 0 0,0 0-118 0 0,0 0-541 0 0,0 0-236 0 0,0 0-48 0 0,-9 4 1563 0 0,5-6-1897 0 0,1 0 1 0 0,-1 0 0 0 0,1 0-1 0 0,0-1 1 0 0,0 1 0 0 0,0-1-1 0 0,0 0 1 0 0,1 0 0 0 0,-1 0-1 0 0,1 0 1 0 0,0 0 0 0 0,-1-1-1 0 0,1 1 1 0 0,-2-6 0 0 0,-3-8 312 0 0,-10-32 1 0 0,15 41-355 0 0,-25-110 717 0 0,9 31-338 0 0,17 86-474 0 0,-8-36 432 0 0,-27-71 0 0 0,29 94-122 0 0,-1 1 1 0 0,-16-22 0 0 0,-6-9 481 0 0,27 37-752 0 0,-1 1 0 0 0,1-1 0 0 0,0 0 1 0 0,0 0-1 0 0,0 0 0 0 0,1-1 0 0 0,1 1 1 0 0,-1-1-1 0 0,1 1 0 0 0,0-1 1 0 0,1 1-1 0 0,0-1 0 0 0,0 0 0 0 0,0 1 1 0 0,1-1-1 0 0,3-9 0 0 0,2-13-429 0 0,13-36 0 0 0,-2 29-6136 0 0,-9 21 164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1047 2303 0 0,'0'0'102'0'0,"0"0"184"0"0,0 0 696 0 0,0 0 302 0 0,0 0 57 0 0,0 0-100 0 0,0 0-485 0 0,0 0-216 0 0,0 0-41 0 0,1-8 1080 0 0,-2 5-1369 0 0,0 0 1 0 0,1 0 0 0 0,-1 0 0 0 0,1 0 0 0 0,0 0 0 0 0,0 0-1 0 0,0 0 1 0 0,0 0 0 0 0,0 1 0 0 0,1-1 0 0 0,-1 0 0 0 0,1 0-1 0 0,0 0 1 0 0,2-4 0 0 0,2-6-53 0 0,14-23-1 0 0,-9 16 166 0 0,12-17-6 0 0,1 0 0 0 0,2 1 1 0 0,31-34-1 0 0,-30 38 20 0 0,6-5-75 0 0,1 0 0 0 0,3 3-1 0 0,0 0 1 0 0,3 3 0 0 0,0 1 0 0 0,61-34-1 0 0,-56 35-128 0 0,0-2-1 0 0,-2-2 0 0 0,70-70 1 0 0,-46 36 416 0 0,64-62-380 0 0,-102 101-1257 0 0,-17 17-3160 0 0,1-1-1792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88 4143 0 0,'-1'3'-84'0'0,"-2"-1"715"0"0,1 1 1 0 0,1-1 0 0 0,-1 1 0 0 0,0 0-1 0 0,1 0 1 0 0,-3 5 0 0 0,4-6 609 0 0,14 12-269 0 0,-11-12-939 0 0,0-1 1 0 0,0 0-1 0 0,0 0 0 0 0,1 0 1 0 0,-1 0-1 0 0,1 0 0 0 0,-1-1 1 0 0,0 1-1 0 0,1-1 0 0 0,-1 0 1 0 0,6-1-1 0 0,41-6 223 0 0,-33 3-87 0 0,561-101 2258 0 0,-570 104-2405 0 0,30-7 133 0 0,1 2 0 0 0,75-1 1 0 0,-107 7-198 0 0,0 1-1 0 0,1 0 1 0 0,-1 0 0 0 0,0 0 0 0 0,0 1-1 0 0,0 0 1 0 0,0 1 0 0 0,0 0 0 0 0,0 0-1 0 0,0 0 1 0 0,-1 1 0 0 0,11 8 0 0 0,-15-11-4908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44.27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167 0 13879 195348 53784,'0'0'1688'0'0,"-2"2"-1304"0"0,-4 6 0 0 0,-4 7 0 0 0,-6 9-104 0 0,-4 7-152 0 0,-4 5-64 0 0,-1 1 0 0 0,1-2 0 0 0,6-8-64 0 0,4-8 0 0 0,6-7 0 0 0,9-11 0 0 0,10-13 200 0 0,9-11-24 0 0,8-10 0 0 0,3-5 0 0 0,0 2 0 0 0,-5 7 88 0 0,-8 8 128 0 0,-8 12 160 0 0,-8 13 224 0 0,-9 12-224 0 0,-7 11-328 0 0,-4 2-120 0 0,-1 0-104 0 0,0-2 72 0 0,1-5-8 0 0,5-5-64 0 0,3-6 64 0 0,6-6-64 0 0,6-8 0 0 0,9-7 0 0 0,8-8-64 0 0,4-2 64 0 0,2 1 0 0 0,2 2 0 0 0,0 2-72 0 0,-3 5 72 0 0,-3 5 0 0 0,-5 4 0 0 0,-3 7 0 0 0,-4 3 152 0 0,-4 2-72 0 0,-4 0 0 0 0,-1-1 152 0 0,-2-1-72 0 0,-1-1 8 0 0,0-2 240 0 0,-2-2 104 0 0,2-2-48 0 0,0 0-64 0 0,1-2-200 0 0,1 0-104 0 0,0 0 32 0 0,1 0-64 0 0,0 0-264 0 0,0-1-9448 0 0,0 1-4799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4607 0 0,'0'0'208'0'0,"-7"1"813"0"0,7 0 7384 0 0,16 4-8305 0 0,-4 1 87 0 0,1 0-1 0 0,-1 2 1 0 0,0-1 0 0 0,0 1 0 0 0,-1 1 0 0 0,16 16 0 0 0,16 12 211 0 0,-42-37-393 0 0,43 35 217 0 0,56 31-1 0 0,-67-48-213 0 0,159 102 120 0 0,-150-92-96 0 0,63 34 0 0 0,-85-53-11 0 0,1-1-1 0 0,29 8 0 0 0,-37-12-17 0 0,36 8 132 0 0,64 7 0 0 0,10 3 62 0 0,97 36 210 0 0,-5 3-276 0 0,-15-5-32 0 0,-151-40-73 0 0,-1 3-1 0 0,-1 2 1 0 0,-1 2 0 0 0,49 32-1 0 0,15 8 55 0 0,-35-22-18 0 0,-61-33 30 0 0,-1 1 0 0 0,0 0 0 0 0,-1 1 0 0 0,0 0 1 0 0,0 0-1 0 0,-1 2 0 0 0,0-1 0 0 0,-1 1 1 0 0,0 1-1 0 0,-1 0 0 0 0,-1 0 0 0 0,0 1 1 0 0,-1 0-1 0 0,0 0 0 0 0,-1 1 0 0 0,4 16 1 0 0,0 3-111 0 0,-4-12-218 0 0,0 0 1 0 0,2 0-1 0 0,13 27 1 0 0,-11-34-1067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1458 20 7135 0 0,'0'0'331'0'0,"0"0"-10"0"0,0 0-123 0 0,0 0 254 0 0,0 0 129 0 0,0 0 26 0 0,0 0-23 0 0,0 0-128 0 0,0 0-59 0 0,0 0-12 0 0,0 0 17 0 0,0 0 72 0 0,0 0 34 0 0,0 0 4 0 0,-4-6 1819 0 0,3 5-2114 0 0,0-1-1 0 0,0 1 1 0 0,0 0 0 0 0,0 0 0 0 0,0 0-1 0 0,0 0 1 0 0,0 0 0 0 0,0 0 0 0 0,0 1-1 0 0,0-1 1 0 0,-2-1 0 0 0,2 2-190 0 0,0 0 0 0 0,0 0 1 0 0,0 0-1 0 0,1 0 0 0 0,-1 0 0 0 0,0 0 1 0 0,0 0-1 0 0,0 0 0 0 0,0 0 0 0 0,0 1 1 0 0,0-1-1 0 0,0 0 0 0 0,0 1 0 0 0,0-1 1 0 0,1 0-1 0 0,-1 1 0 0 0,0-1 0 0 0,0 1 1 0 0,1-1-1 0 0,-2 2 0 0 0,-7 5-5 0 0,1 0 0 0 0,0 0 0 0 0,-12 16 0 0 0,-4 3 32 0 0,10-10-34 0 0,1 1 0 0 0,1 0 1 0 0,-15 26-1 0 0,3-4-27 0 0,1-4 12 0 0,-81 132 44 0 0,-16 64-39 0 0,71-117-10 0 0,-53 184 0 0 0,36-6 0 0 0,30-115 117 0 0,12-65-58 0 0,-25 246 77 0 0,42-292-136 0 0,-23 264 0 0 0,13 67 211 0 0,10-229-158 0 0,-3-63-54 0 0,2-42 13 0 0,-17 271 113 0 0,22-223-104 0 0,2-59 4 0 0,-12 99 1 0 0,-22 52 294 0 0,28-175-193 0 0,0 0 1 0 0,-21 51-1 0 0,-33 50 313 0 0,30-65 147 0 0,0-1-105 0 0,-2-2-1 0 0,-3-1 0 0 0,-79 98 1 0 0,109-151-457 0 0,0 0 0 0 0,0 0 0 0 0,-1-1 0 0 0,0 0 0 0 0,-1 0 1 0 0,1-1-1 0 0,-1 0 0 0 0,0 0 0 0 0,0-1 0 0 0,-1 0 0 0 0,1-1 0 0 0,-14 5 1 0 0,14-7-1293 0 0,0 1 1 0 0,-1-1-1 0 0,1 0 1 0 0,0-1-1 0 0,-9 0 1 0 0,2 0-5749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1288 23 2759 0 0,'0'0'126'0'0,"-4"-6"20"0"0,0 0 196 0 0,4 5 382 0 0,-1 0 0 0 0,0 1-1 0 0,1-1 1 0 0,-1 0 0 0 0,0 0 0 0 0,0 1 0 0 0,0-1 0 0 0,1 1 0 0 0,-1-1 0 0 0,0 1 0 0 0,0-1 0 0 0,0 1-1 0 0,0-1 1 0 0,-2 0 0 0 0,2 1-362 0 0,-1 0 0 0 0,1 0 0 0 0,0 0 0 0 0,-1 0 0 0 0,1 0 0 0 0,0 0 0 0 0,-1 0 0 0 0,1 1-1 0 0,0-1 1 0 0,-2 1 0 0 0,-2 1-524 0 0,0 1-1 0 0,-1-1 1 0 0,2 1-1 0 0,-8 5 1 0 0,0 1 1337 0 0,7-7-1120 0 0,1 1-1 0 0,1 0 0 0 0,-1 0 1 0 0,0 1-1 0 0,1-1 1 0 0,-1 1-1 0 0,-4 7 1 0 0,-19 33 188 0 0,16-24-162 0 0,-5 10 36 0 0,2 2 0 0 0,0 0 0 0 0,-8 37 0 0 0,7-26-126 0 0,-26 94 250 0 0,10-27 147 0 0,-60 276 611 0 0,35-126-494 0 0,-22 17-377 0 0,-113 179 125 0 0,178-427-250 0 0,-17 40-5 0 0,-15 32 68 0 0,39-89-40 0 0,-1 0 0 0 0,-1-1 0 0 0,0 0 0 0 0,0 0 0 0 0,-2-1 0 0 0,1 0 0 0 0,-14 11 0 0 0,-81 53 213 0 0,51-39-62 0 0,41-27-114 0 0,-102 77 432 0 0,97-71-518 0 0,0 2 1 0 0,1 0-1 0 0,1 1 1 0 0,-16 22-1 0 0,28-35-325 0 0,1 0 0 0 0,0 0 0 0 0,0 0-1 0 0,-3 9 1 0 0,2-1-732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7831 0 0,'0'0'603'0'0,"0"0"-268"0"0,0 0 349 0 0,0 0 196 0 0,0 0 42 0 0,0 0-112 0 0,0 0-500 0 0,0 0-212 0 0,2 1-33 0 0,7-1-63 0 0,-1 1 0 0 0,1-2 0 0 0,0 1 0 0 0,-1-1 0 0 0,1 0 0 0 0,10-4 0 0 0,56-18-3 0 0,-12 2 1 0 0,-45 16 27 0 0,5-1 84 0 0,0 0 1 0 0,1 1-1 0 0,-1 2 1 0 0,38-2-1 0 0,-50 6 24 0 0,-1 0 0 0 0,1 1-1 0 0,-1 0 1 0 0,0 1-1 0 0,1 0 1 0 0,-1 1 0 0 0,-1 0-1 0 0,1 1 1 0 0,-1-1-1 0 0,12 9 1 0 0,8 7 570 0 0,45 43 0 0 0,-11-8-101 0 0,-3-8-269 0 0,95 99-1 0 0,42 40 1475 0 0,-104-103-1574 0 0,-48-45-98 0 0,101 63 0 0 0,-101-72 158 0 0,-1 1 1 0 0,76 68-1 0 0,6 43 687 0 0,-43-46-817 0 0,-45-48 364 0 0,51 79-1 0 0,-23-30 137 0 0,-30-37-501 0 0,1 0-2 0 0,29 47-62 0 0,-24-37-59 0 0,-32-56-28 0 0,0 0-1 0 0,1-1 1 0 0,1 0-1 0 0,15 12 1 0 0,-14-12-1 0 0,-2-3-4 0 0,0-1 0 0 0,0 0 1 0 0,1-1-1 0 0,0 0 0 0 0,0-1 1 0 0,0-1-1 0 0,25 9 0 0 0,-5-6 9 0 0,1 0 0 0 0,35 2 0 0 0,-44-9-484 0 0,-21-1 71 0 0,0 0 0 0 0,1 0 0 0 0,-1 0 1 0 0,1 0-1 0 0,-1 1 0 0 0,1-1 0 0 0,-1 1 1 0 0,0 0-1 0 0,1 0 0 0 0,-1 0 0 0 0,0 1 0 0 0,0-1 1 0 0,0 1-1 0 0,0-1 0 0 0,6 5 0 0 0,-8-5-7012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2148 4607 0 0,'0'1'354'0'0,"0"2"-293"0"0,0 0 188 0 0,1 10 4678 0 0,-4-21 350 0 0,-10-3-4583 0 0,7 7 70 0 0,1-4-506 0 0,-1 0 1 0 0,1 0 0 0 0,0-1 0 0 0,1 1 0 0 0,-6-16 0 0 0,-12-48-122 0 0,2-36 945 0 0,-9-139 0 0 0,16 116-962 0 0,-1 16 264 0 0,10 38 8 0 0,2 21-249 0 0,-5-65-47 0 0,3 40 128 0 0,-22-136 1 0 0,13 170-124 0 0,9 33-54 0 0,0-1 1 0 0,1 1 0 0 0,0 0 0 0 0,-1-25 0 0 0,4 39-48 0 0,0-14 43 0 0,0 0-1 0 0,1 1 1 0 0,0-1 0 0 0,1 0-1 0 0,5-14 1 0 0,60-193-43 0 0,-63 210 0 0 0,1 1 0 0 0,0-1 0 0 0,0 0 0 0 0,9-12 0 0 0,32-39 0 0 0,-21 29 0 0 0,2 1 0 0 0,1 2 0 0 0,60-52 0 0 0,-37 36 0 0 0,-34 26 158 0 0,-11 11-3146 0 0,-2 4-639 0 0,1-3-3468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1054 4607 0 0,'0'0'354'0'0,"0"0"18"0"0,0 0 942 0 0,0 0 441 0 0,0 0 90 0 0,0 0-175 0 0,0 0-786 0 0,0 0-350 0 0,0 0-71 0 0,-6-6 633 0 0,-26-25 4489 0 0,-17-16-3365 0 0,19 15-2029 0 0,13 15-16 0 0,-19-26-1 0 0,23 24-139 0 0,2-1 1 0 0,0 1-1 0 0,1-2 0 0 0,1 1 0 0 0,0-1 0 0 0,2-1 1 0 0,1 0-1 0 0,0 0 0 0 0,-4-44 0 0 0,10 49 52 0 0,1 1-1 0 0,0-1 0 0 0,1 1 1 0 0,6-20-1 0 0,-1 10-31 0 0,2 1 1 0 0,0 1-1 0 0,2-1 0 0 0,15-24 1 0 0,-16 31-21 0 0,-4 5-35 0 0,14-26 0 0 0,1 1 0 0 0,2 1 0 0 0,28-34 0 0 0,-40 55 0 0 0,-9 11 0 0 0,1 1 0 0 0,0 0 0 0 0,0 0 0 0 0,1 0 0 0 0,-1 1 0 0 0,1-1 0 0 0,7-5 0 0 0,35-25-18 0 0,9-7-60 0 0,-21 12-2779 0 0,-33 27 1266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623 3300 7023 0 0,'0'0'323'0'0,"0"0"-8"0"0,-1 1-205 0 0,-3 23 3109 0 0,3-22-2858 0 0,1-2-23 0 0,0 0-97 0 0,0 0-45 0 0,0 0-11 0 0,0 0-9 0 0,0 0-33 0 0,0 0-14 0 0,0 0-1 0 0,0 0 12 0 0,0 0 51 0 0,0 0 22 0 0,0 0 3 0 0,0 0-4 0 0,0 0-17 0 0,0 0-10 0 0,0 0-1 0 0,-2 2 50 0 0,0 0 0 0 0,-1 1-1 0 0,1-1 1 0 0,-1 0-1 0 0,0 0 1 0 0,0-1 0 0 0,1 1-1 0 0,-5 1 1 0 0,6-2-1 0 0,-31 2 1986 0 0,29-4-2129 0 0,1 1-42 0 0,1-1 0 0 0,-1 1 0 0 0,0-1 0 0 0,0 0 0 0 0,0 0 0 0 0,1 0 0 0 0,-1 0 0 0 0,0 0 0 0 0,1 0 0 0 0,-3-2 1 0 0,3 2 41 0 0,1 1 4 0 0,-14-12 260 0 0,-4 5-172 0 0,6 1 53 0 0,10 4-202 0 0,-1 0 0 0 0,0 1 0 0 0,1-1 0 0 0,-1 1 0 0 0,0 0-1 0 0,0 0 1 0 0,0 0 0 0 0,0 0 0 0 0,0 0 0 0 0,-5 0 0 0 0,-1-1 118 0 0,0 0 0 0 0,1-1 0 0 0,-1 0 1 0 0,0-1-1 0 0,1 0 0 0 0,0 0 0 0 0,0-1 0 0 0,0 0 0 0 0,1 0 1 0 0,-1 0-1 0 0,1-1 0 0 0,-12-14 0 0 0,2 2 67 0 0,2 0 1 0 0,-1-2-1 0 0,-23-41 0 0 0,17 20-125 0 0,2-1 0 0 0,2-1 0 0 0,-14-50 0 0 0,-9-23 31 0 0,22 67-36 0 0,-15-62-1 0 0,17 35-87 0 0,-13-137 0 0 0,15-98 0 0 0,27 0 0 0 0,-7 248 0 0 0,11-67 0 0 0,-13 111 0 0 0,2-1 0 0 0,0 1 0 0 0,2 0 0 0 0,12-28 0 0 0,37-48-37 0 0,-11 20 10 0 0,20-34 27 0 0,-63 104 0 0 0,53-102 0 0 0,-46 87 0 0 0,-2 0 0 0 0,0 0 0 0 0,6-35 0 0 0,-2-4 20 0 0,0 1 34 0 0,4-64 0 0 0,-16 48-91 0 0,-1 48 11 0 0,4-37 1 0 0,6-43 25 0 0,-6 93 0 0 0,0 0 0 0 0,1 1 0 0 0,6-21 0 0 0,-7 28 0 0 0,-1 0 0 0 0,-1 0 0 0 0,1 0 0 0 0,-1 0 0 0 0,0 0 0 0 0,0 0 0 0 0,-2-8 0 0 0,1-8 0 0 0,-4-21 46 0 0,4 32-33 0 0,-1 0 1 0 0,1 0 0 0 0,1 0 0 0 0,0 0-1 0 0,1-12 1 0 0,8-35-14 0 0,-9 55 5 0 0,1 0-1 0 0,0 0 1 0 0,0 1-1 0 0,0-1 1 0 0,0 0-1 0 0,0 1 1 0 0,0-1-1 0 0,1-1 1 0 0,7-9 39 0 0,12-22 3 0 0,-21 32-148 0 0,0 2-27 0 0,0 0-1067 0 0,0 0-4454 0 0,0 0-1914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2759 0 0,'0'0'372'0'0,"0"0"523"0"0,0 0 234 0 0,0 0 45 0 0,0 0-118 0 0,0 0-530 0 0,0 0-227 0 0,0 0-47 0 0,0 0-29 0 0,0 0-82 0 0,0 0-40 0 0,0 0-5 0 0,2 11 258 0 0,6 0 16 0 0,0-1-1 0 0,0 0 1 0 0,17 13 0 0 0,13 16 277 0 0,39 42 943 0 0,-52-56-1196 0 0,-1-3-50 0 0,1-2 0 0 0,1-1 0 0 0,33 19 0 0 0,-26-18-258 0 0,5 1 151 0 0,-29-17-82 0 0,-1 0-1 0 0,0 0 0 0 0,0 1 0 0 0,0 0 0 0 0,12 12 0 0 0,-7-4 52 0 0,-1 2 0 0 0,10 16 0 0 0,-14-19-103 0 0,1 0 0 0 0,1 0 0 0 0,0-1 0 0 0,12 12 1 0 0,1-6 30 0 0,0-2 0 0 0,1 0 1 0 0,35 15-1 0 0,-33-17-50 0 0,0 0 1 0 0,47 35-1 0 0,18 30-13 0 0,-55-49-17 0 0,43 28 1 0 0,-74-54-47 0 0,30 19-3 0 0,41 18 0 0 0,-46-25 13 0 0,0 1 0 0 0,43 31 0 0 0,-25-7 91 0 0,-1 2 0 0 0,-2 2 0 0 0,48 60 0 0 0,-71-73-55 0 0,-1 0-1 0 0,27 58 1 0 0,-28-49 11 0 0,34 48 1 0 0,-34-57-27 0 0,-1 0 0 0 0,-1 1 1 0 0,-2 0-1 0 0,-2 2 0 0 0,0 0 0 0 0,-3 0 0 0 0,-1 1 0 0 0,8 47 0 0 0,-6-23-7 0 0,22 61 0 0 0,29 55 32 0 0,-52-144-21 0 0,-2 1 0 0 0,-1 0 0 0 0,6 54 0 0 0,-2 101 600 0 0,-10-123-541 0 0,2 0-1 0 0,15 72 1 0 0,-11-96-42 0 0,-1 0 0 0 0,-3 0 0 0 0,-1 1 0 0 0,-2-1 0 0 0,-2 1 0 0 0,-2-1 0 0 0,-14 74 0 0 0,-15 57 532 0 0,23-125-258 0 0,-3 63-1 0 0,12-96-315 0 0,0 0 0 0 0,5 22 0 0 0,0 1-19 0 0,1 50 1 0 0,-5-14 27 0 0,-3 95 74 0 0,2-154-80 0 0,0 1-1 0 0,1-1 1 0 0,4 19-1 0 0,-2-20 5 0 0,-2 1 0 0 0,1 1 0 0 0,-1 18-1 0 0,-1-12 144 0 0,0 0 0 0 0,8 39 0 0 0,-4-35-4 0 0,-3-13-152 0 0,1 4 35 0 0,1 0-1 0 0,4 16 0 0 0,-5-26-38 0 0,-1-1-1 0 0,1 0 0 0 0,0 1 1 0 0,0-1-1 0 0,1 0 1 0 0,3 6-1 0 0,3 3 5 0 0,39 100 233 0 0,-18-37 134 0 0,-24-64-291 0 0,1-1-1 0 0,1 0 1 0 0,0 0-1 0 0,0-1 1 0 0,1 1-1 0 0,1-2 1 0 0,0 1 0 0 0,14 9-1 0 0,-8-6-202 0 0,-11-11 189 0 0,-1 2 1 0 0,0-1-1 0 0,0 0 0 0 0,0 1 0 0 0,4 4 1 0 0,-7-6-181 0 0,0-1 1 0 0,0 1-1 0 0,0 0 1 0 0,0-1 0 0 0,0 1-1 0 0,-1 0 1 0 0,1 0 0 0 0,-1 0-1 0 0,1-1 1 0 0,-1 1-1 0 0,0 0 1 0 0,1 0 0 0 0,-1 0-1 0 0,0 0 1 0 0,0 0-1 0 0,0 0 1 0 0,-1 0 0 0 0,0 2-1 0 0,0 4-8258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48 971 4143 0 0,'0'0'319'0'0,"0"0"-86"0"0,0 0 422 0 0,0 2 206 0 0,-22 22 2427 0 0,21-23-3013 0 0,-1 1-38 0 0,1-1 1 0 0,-1 0-1 0 0,1 1 0 0 0,0-1 0 0 0,-1 1 1 0 0,1 0-1 0 0,0-1 0 0 0,0 1 0 0 0,0 0 1 0 0,-1 2-1 0 0,-1 1 1084 0 0,2-4-1297 0 0,1 0 100 0 0,-1 0 0 0 0,1 0 0 0 0,-1-1 0 0 0,1 1 0 0 0,-1 0 0 0 0,1 0 0 0 0,-1 0 0 0 0,1 0 0 0 0,0 0 0 0 0,0 0 0 0 0,-1 0-1 0 0,1 0 1 0 0,0 0 0 0 0,0 0 0 0 0,0 0 0 0 0,0 0 0 0 0,0 0 0 0 0,0-1 0 0 0,0 1 0 0 0,0 0 0 0 0,0 0 0 0 0,1 0 0 0 0,-1 0 0 0 0,0 0 0 0 0,1 0 0 0 0,-1 0-1 0 0,1 0 1 0 0,-1 0 0 0 0,1 1 0 0 0,2-1-109 0 0,-1 1-1 0 0,1-1 1 0 0,-1 0-1 0 0,1 0 1 0 0,-1 0-1 0 0,1 0 0 0 0,0 0 1 0 0,-1 0-1 0 0,1-1 1 0 0,0 0-1 0 0,0 1 1 0 0,3-1-1 0 0,2-1 33 0 0,-1 1-1 0 0,1-2 0 0 0,-1 1 0 0 0,0-1 1 0 0,0 0-1 0 0,0 0 0 0 0,0-1 1 0 0,0 0-1 0 0,0 0 0 0 0,-1-1 1 0 0,12-8-1 0 0,3-4 35 0 0,-1-1 1 0 0,18-19-1 0 0,-25 20-1 0 0,0 1 0 0 0,-1-2-1 0 0,-1 1 1 0 0,0-2 0 0 0,-1 1-1 0 0,-1-1 1 0 0,-1-1 0 0 0,10-30 0 0 0,20-46 680 0 0,-15 23-372 0 0,6-17 142 0 0,-16 57-168 0 0,22-44 0 0 0,-29 66-305 0 0,1-1-1 0 0,0 1 1 0 0,0 0-1 0 0,1 0 1 0 0,1 1-1 0 0,-1 0 1 0 0,15-11-1 0 0,5-3-51 0 0,-2-1 0 0 0,29-34 0 0 0,17-15-3 0 0,-59 61 14 0 0,0 1 0 0 0,1 0-1 0 0,29-15 1 0 0,-4 8-16 0 0,0 1 0 0 0,63-16 0 0 0,-86 29 57 0 0,0 0 0 0 0,0 1 0 0 0,16-1 0 0 0,-24 4-227 0 0,0 0 1 0 0,0 0 0 0 0,0 0-1 0 0,0 1 1 0 0,0 0 0 0 0,0 1 0 0 0,0 0-1 0 0,7 3 1 0 0,-14-5-7271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2759 0 0,'0'0'344'0'0,"0"0"403"0"0,0 0 174 0 0,0 0 37 0 0,0 0-62 0 0,0 0-295 0 0,-2 1-126 0 0,2 0-394 0 0,-2 0 259 0 0,-1 0-1 0 0,1 0 1 0 0,0 0 0 0 0,0-1-1 0 0,0 1 1 0 0,0 0 0 0 0,-1-1 0 0 0,-3 1-1 0 0,5-1-11 0 0,1 0-34 0 0,-25 10 524 0 0,17-6-607 0 0,0 1 0 0 0,1-1 0 0 0,0 2-1 0 0,0-1 1 0 0,0 1 0 0 0,0 0 0 0 0,1 0-1 0 0,0 1 1 0 0,0 0 0 0 0,1 0 0 0 0,0 1-1 0 0,0-1 1 0 0,-4 10 0 0 0,-5 12 224 0 0,1 1 0 0 0,-10 38 0 0 0,18-52-386 0 0,2 0-1 0 0,0 0 1 0 0,0 0-1 0 0,2 0 0 0 0,0 1 1 0 0,0-1-1 0 0,3 20 1 0 0,5 12 158 0 0,12 51 0 0 0,-5-37-139 0 0,-14-62-68 0 0,2 13-3 0 0,1 0 0 0 0,5 12 1 0 0,-6-22-88 0 0,5 4-2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45.35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56 71 5063 182488 55645,'0'0'448'0'0,"0"0"1424"0"0,0 0 240 0 0,0 0 72 0 0,0 0 16 0 0,0 0-1296 0 0,-1 0 344 0 0,-1 1-128 0 0,1 0-80 0 0,0-1-296 0 0,-1 2-440 0 0,1 0-72 0 0,-1-1-88 0 0,1 0-8 0 0,1 0-40 0 0,-1 0 72 0 0,2-1 56 0 0,1-1 32 0 0,0 1-104 0 0,0 0 0 0 0,-1-1 248 0 0,0 3 136 0 0,-1 6-72 0 0,-2 8-104 0 0,-2 4-184 0 0,-1 3-48 0 0,-2 3 120 0 0,-1 4-128 0 0,-1 0-56 0 0,1-6-64 0 0,3-5 0 0 0,1-7 0 0 0,3-7-64 0 0,7-8 64 0 0,6-10 0 0 0,6-8 0 0 0,2-4 0 0 0,-1 1 64 0 0,1 0-64 0 0,-2 4 0 0 0,-5 5 0 0 0,-4 6 72 0 0,-4 5 56 0 0,-4 10 80 0 0,-5 7 8 0 0,-3 6-104 0 0,-1 1 0 0 0,-2 1 64 0 0,2-1-88 0 0,1-5 8 0 0,2-5 32 0 0,2-3-128 0 0,1-4 0 0 0,3-2 0 0 0,4-4 0 0 0,4-3 0 0 0,1-1 0 0 0,4-3 0 0 0,0-2 0 0 0,1-4 0 0 0,0-2 0 0 0,-2-1 0 0 0,-2 0 0 0 0,-3 0 0 0 0,-4 2 64 0 0,-2 1 160 0 0,-3 1-16 0 0,-2 2 0 0 0,-3 0 192 0 0,-5 0-16 0 0,-2 0-96 0 0,-4 1-136 0 0,-4 1-176 0 0,-1 2-232 0 0,-3 3-15184 0 0,3 2 4601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8 456 7999 0 0,'0'0'366'0'0,"0"0"-5"0"0,-7-6 1454 0 0,7 3-1626 0 0,0 0 0 0 0,0 1 0 0 0,0-1 0 0 0,0 0 0 0 0,1 1 0 0 0,0-1 0 0 0,-1 0 0 0 0,1 1 0 0 0,0-1 0 0 0,0 1 0 0 0,1-1 0 0 0,-1 1 0 0 0,0-1 0 0 0,1 1 0 0 0,-1 0 1 0 0,4-4-1 0 0,6-6 113 0 0,19-18 1 0 0,-24 24-152 0 0,64-64 464 0 0,10-10-189 0 0,-63 65-130 0 0,0 1 0 0 0,0 1-1 0 0,24-13 1 0 0,7 0 30 0 0,1 2 0 0 0,61-20 0 0 0,-78 34-258 0 0,0 1 0 0 0,1 1 0 0 0,0 2 0 0 0,59-3 0 0 0,-63 9 23 0 0,-1 1 1 0 0,1 2 0 0 0,-1 1 0 0 0,46 12 0 0 0,-22 0 200 0 0,75 33-1 0 0,-106-39-201 0 0,-1 2 1 0 0,0 0-1 0 0,0 1 0 0 0,-2 1 0 0 0,1 1 1 0 0,-2 1-1 0 0,0 0 0 0 0,-1 1 0 0 0,-1 1 0 0 0,0 1 1 0 0,17 29-1 0 0,-12-18 202 0 0,-8-13-37 0 0,-1 1 0 0 0,0 0-1 0 0,-2 0 1 0 0,0 1 0 0 0,7 22 0 0 0,-13-30-321 0 0,-1-1-1 0 0,0 0 1 0 0,-1 1 0 0 0,0-1-1 0 0,-1 1 1 0 0,0-1 0 0 0,0 1-1 0 0,-1 0 1 0 0,0-1 0 0 0,-1 0-1 0 0,0 1 1 0 0,-8 19 0 0 0,7-21-7504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3223 0 0,'0'0'372'0'0,"0"0"354"0"0,0 0 155 0 0,0 0 30 0 0,0 0-85 0 0,0 0-384 0 0,0 0-170 0 0,0 0-31 0 0,0 0-20 0 0,0 0-50 0 0,0 0-19 0 0,10-6 337 0 0,21-13 1254 0 0,-30 18-1583 0 0,18-7 841 0 0,-15 7-953 0 0,1 1 0 0 0,0 0 0 0 0,0 0 0 0 0,0 0 0 0 0,0 1 0 0 0,-1 0-1 0 0,1 0 1 0 0,0 0 0 0 0,0 0 0 0 0,-1 1 0 0 0,1 0 0 0 0,-1 0 0 0 0,7 3 0 0 0,5 5-24 0 0,-1 1 1 0 0,17 14 0 0 0,-26-20-10 0 0,9 9 1 0 0,-1 1 0 0 0,-1 0 0 0 0,-1 1 0 0 0,20 30 0 0 0,-16-21 22 0 0,3 5 69 0 0,-2 1 1 0 0,-1 1-1 0 0,-1 0 1 0 0,-2 1-1 0 0,11 43 1 0 0,30 176 591 0 0,-28-115-547 0 0,26 161 126 0 0,-36-108-121 0 0,-9-85-72 0 0,0 437 1705 0 0,9-26-1138 0 0,-5-169-524 0 0,-10-233-39 0 0,-3 178 342 0 0,0 290 29 0 0,9 12-253 0 0,-7-512-103 0 0,1 26 11 0 0,17 125-1 0 0,-7-160-96 0 0,8 63 28 0 0,-16 161 150 0 0,-7-34-27 0 0,1-34-46 0 0,0-84-103 0 0,-5 82 35 0 0,1 1 204 0 0,5-106-1 0 0,-3 443 644 0 0,5-492-753 0 0,20 142 0 0 0,-17-199-133 0 0,1 1 0 0 0,1 0 0 0 0,0-1 0 0 0,1 0 0 0 0,1 0 0 0 0,1-1 0 0 0,10 17 0 0 0,-5-6 285 0 0,0 2 0 0 0,-2 0-1 0 0,10 35 1 0 0,-9-23-104 0 0,6 18 325 0 0,-8-24-55 0 0,16 39 0 0 0,-22-63-426 0 0,1 0 0 0 0,0 0 1 0 0,0-1-1 0 0,1 1 0 0 0,0-1 0 0 0,1 0 0 0 0,0-1 0 0 0,0 1 0 0 0,1-2 1 0 0,0 1-1 0 0,0-1 0 0 0,1 0 0 0 0,12 7 0 0 0,67 35-41 0 0,-79-42-246 0 0,1 1 0 0 0,-1 0 0 0 0,-1 0 0 0 0,1 0 0 0 0,-1 1 1 0 0,-1 1-1 0 0,0-1 0 0 0,0 1 0 0 0,-1 0 0 0 0,8 16 0 0 0,-4-4-1945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4143 0 0,'0'0'191'0'0,"0"0"144"0"0,0 0 498 0 0,-2 1 214 0 0,-9 9 6641 0 0,8-6-8296 0 0,2-2 825 0 0,-1 14 414 0 0,2-12-510 0 0,1 0 0 0 0,-1 0 0 0 0,0 0 1 0 0,1 0-1 0 0,0-1 0 0 0,0 1 0 0 0,0 0 0 0 0,1 0 1 0 0,2 6-1 0 0,22 37 557 0 0,-23-42-646 0 0,1 2 5 0 0,1 0 1 0 0,0 0-1 0 0,11 12 1 0 0,-1-6 60 0 0,-10-12-80 0 0,0 0-1 0 0,21 11 274 0 0,1-2 0 0 0,44 12 0 0 0,-39-14-154 0 0,44 19 0 0 0,-54-18-98 0 0,36 8 1 0 0,-35-11-45 0 0,31 7 263 0 0,1-2 0 0 0,0-3 0 0 0,73 1 0 0 0,115 16 22 0 0,-180-12-150 0 0,-41-8-68 0 0,-1 0 0 0 0,26 1 0 0 0,31-5 27 0 0,-45-1-38 0 0,-1 1 0 0 0,37 5 0 0 0,-37 2-37 0 0,1 1 1 0 0,-1 1 0 0 0,0 2 0 0 0,59 31 0 0 0,-30-12-15 0 0,20 9 0 0 0,-70-33 8 0 0,-1-1 0 0 0,1 1 0 0 0,-1 1 0 0 0,0 0 0 0 0,-1 0 0 0 0,0 1 0 0 0,13 15 0 0 0,19 32 14 0 0,-3 2-1 0 0,39 80 0 0 0,-71-125 7 0 0,-2 1-1 0 0,0 0 1 0 0,4 25-1 0 0,4 15 45 0 0,31 67 60 0 0,-33-100-126 0 0,0-1 1 0 0,1-1-1 0 0,24 32 0 0 0,-25-40 3 0 0,0 1 0 0 0,1-2 0 0 0,0 0-1 0 0,1 0 1 0 0,15 10 0 0 0,-16-12-2 0 0,-1 2 1 0 0,0-1-1 0 0,0 2 0 0 0,-2-1 1 0 0,1 1-1 0 0,7 13 0 0 0,-6-10-4 0 0,-1 0 1 0 0,2-1-1 0 0,20 20 0 0 0,-19-23-3 0 0,1-1 0 0 0,0 0 0 0 0,0-1 0 0 0,21 9 0 0 0,61 20 0 0 0,-9-4 0 0 0,-18-8 64 0 0,-55-21-64 0 0,-1 0 0 0 0,1-2 0 0 0,16 3 0 0 0,12 2 0 0 0,144 49 311 0 0,-171-50-273 0 0,-1 1 0 0 0,1 0 0 0 0,-2 1 0 0 0,1 1 0 0 0,-1 0 1 0 0,14 14-1 0 0,22 16 38 0 0,-33-29-68 0 0,-8-4-7 0 0,1 0-1 0 0,0-1 0 0 0,0 0 1 0 0,0 0-1 0 0,15 5 0 0 0,5-2 70 0 0,57 11-1 0 0,-62-15 50 0 0,0 1 1 0 0,0 1-1 0 0,-1 1 1 0 0,38 17-1 0 0,-53-21-56 0 0,-2 0-62 0 0,9 12 95 0 0,-3-3-16 0 0,-8-9-78 0 0,0 0 0 0 0,-1 0-1 0 0,1 0 1 0 0,-1 0 0 0 0,0 0 0 0 0,1 0-1 0 0,-2 1 1 0 0,3 3 0 0 0,0 3-2 0 0,2 1-195 0 0,0 1 0 0 0,-1 0 0 0 0,0 1 0 0 0,-1-1 0 0 0,-1 1 0 0 0,0 0 0 0 0,2 22 0 0 0,-5-17-1309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547 1 3223 0 0,'0'0'452'0'0,"0"0"690"0"0,0 0 302 0 0,0 0 57 0 0,0 0-120 0 0,0 0-567 0 0,0 0-249 0 0,0 0-48 0 0,0 0-49 0 0,0 0-185 0 0,0 0-82 0 0,0 0-10 0 0,0 0-2 0 0,0 0 17 0 0,0 0 8 0 0,0 0 2 0 0,0 0 26 0 0,0 0 106 0 0,0 0 48 0 0,0 0 10 0 0,0 0-30 0 0,0 0-134 0 0,0 0-61 0 0,0 0-12 0 0,0 0 14 0 0,0 2 62 0 0,-1 3-86 0 0,0 0-1 0 0,0 0 1 0 0,-1 0 0 0 0,0 0-1 0 0,0-1 1 0 0,0 1-1 0 0,-1 0 1 0 0,-3 4 0 0 0,-16 35 1001 0 0,20-40-1106 0 0,-2 7-33 0 0,-1 0 32 0 0,-11 28 75 0 0,10-25-128 0 0,-3 5 10 0 0,7-16 10 0 0,-9 12 32 0 0,-20 28 305 0 0,30-41-292 0 0,0 1-21 0 0,-1-1 0 0 0,1 1 0 0 0,-1-1 0 0 0,0 1-1 0 0,0-1 1 0 0,1 0 0 0 0,-5 3 0 0 0,1 1 21 0 0,-12 16 125 0 0,-5 9-81 0 0,12-18-64 0 0,-25 37-25 0 0,5 2 100 0 0,-13 21 332 0 0,33-46-361 0 0,4-10-83 0 0,-58 147 181 0 0,43-106-110 0 0,-26 117-1 0 0,0 0 37 0 0,36-140-18 0 0,1 1-1 0 0,-8 64 1 0 0,15-76-85 0 0,2 0-1 0 0,1 1 1 0 0,0-1 0 0 0,2 0-1 0 0,6 29 1 0 0,-3-32-12 0 0,0-1 0 0 0,2-1 0 0 0,0 1 0 0 0,12 22 0 0 0,47 69 0 0 0,-51-86 0 0 0,4 5 30 0 0,-1 2 0 0 0,-2 0 0 0 0,0 1 0 0 0,-3 0 0 0 0,-1 1 0 0 0,-1 1 0 0 0,7 45 0 0 0,-12-50-27 0 0,1 0-1 0 0,2-1 0 0 0,0 0 1 0 0,17 33-1 0 0,-15-42 33 0 0,0-1-1 0 0,1 0 1 0 0,0-1-1 0 0,2 0 0 0 0,19 20 1 0 0,-30-36 19 0 0,-2-1-86 0 0,0-1-1 0 0,0 1 1 0 0,0 0-1 0 0,0-1 1 0 0,0 1-1 0 0,0 0 0 0 0,0 0 1 0 0,-1-1-1 0 0,1 1 1 0 0,0 0-1 0 0,0 0 1 0 0,-1 0-1 0 0,1 0 0 0 0,-1 0 1 0 0,1 0-1 0 0,-1 0 1 0 0,1 0-1 0 0,-1 1 1 0 0,1-1-1 0 0,-1 0 0 0 0,0 2 1 0 0,1 0-821 0 0,0 6-6443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3460 1839 0 0,'0'0'340'0'0,"0"0"755"0"0,0 7 1225 0 0,2-4 3967 0 0,-1-2-6211 0 0,1-1 1 0 0,0 0-1 0 0,0 0 0 0 0,0 0 1 0 0,0 0-1 0 0,0 0 1 0 0,0 0-1 0 0,0 0 1 0 0,0-1-1 0 0,0 1 1 0 0,-1-1-1 0 0,1 1 1 0 0,0-1-1 0 0,0 0 1 0 0,0 0-1 0 0,-1 0 0 0 0,1 0 1 0 0,0 0-1 0 0,-1 0 1 0 0,1 0-1 0 0,1-2 1 0 0,7-6 154 0 0,0 0 1 0 0,8-11-1 0 0,-12 12-130 0 0,96-123 756 0 0,-72 91-589 0 0,26-43 107 0 0,-49 70-274 0 0,0 0-1 0 0,-1 0 0 0 0,-1-1 0 0 0,8-25 0 0 0,-3 3 198 0 0,-6 24-191 0 0,-1-1 0 0 0,4-22 0 0 0,-1-2 109 0 0,1 0 1 0 0,24-68-1 0 0,2-3 192 0 0,-9 3 301 0 0,16-66-312 0 0,0 57 376 0 0,-31 91-580 0 0,1-1-123 0 0,1 1 0 0 0,2 0-1 0 0,19-28 1 0 0,54-60-33 0 0,6-10 30 0 0,-88 115-50 0 0,72-102 216 0 0,-62 92-207 0 0,0-1 1 0 0,1 2-1 0 0,1 0 0 0 0,18-13 0 0 0,110-99 38 0 0,-116 98-67 0 0,42-57 1 0 0,-47 55 36 0 0,54-55 1 0 0,-49 59-25 0 0,-1-1 0 0 0,-1-1 0 0 0,-1-1 0 0 0,-1-1 0 0 0,33-60 0 0 0,-25 32 87 0 0,33-68 85 0 0,-43 75-110 0 0,23-64 136 0 0,-32 81-97 0 0,20-38 0 0 0,0-1 19 0 0,-15 37-10 0 0,2 0 0 0 0,47-67 1 0 0,-59 92-85 0 0,17-25 48 0 0,2 2 1 0 0,1 0-1 0 0,2 2 0 0 0,40-36 0 0 0,-20 26-5 0 0,-24 18-22 0 0,2 2-1 0 0,49-32 0 0 0,-42 37-130 0 0,-12 7-6202 0 0,-8 4-891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14 946 3679 0 0,'0'0'284'0'0,"0"0"-69"0"0,-4 8 1220 0 0,2-3-1891 0 0,-3 2 5084 0 0,3-6-161 0 0,2-7-3577 0 0,2-3-728 0 0,0 1-1 0 0,1-1 1 0 0,0 1-1 0 0,0 0 1 0 0,7-10-1 0 0,26-39 274 0 0,-18 29-222 0 0,33-48 909 0 0,67-75-1 0 0,73-58 287 0 0,-120 142-1051 0 0,3 3 1 0 0,3 3-1 0 0,100-61 0 0 0,-148 105-592 0 0,1 1 0 0 0,41-16 0 0 0,-70 31-4860 0 0,-1 1-1793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7297 3679 0 0,'0'0'284'0'0,"0"0"4"0"0,0 0 711 0 0,0 0 326 0 0,0 0 69 0 0,0 0-141 0 0,0 0-641 0 0,0 0-277 0 0,0 0-58 0 0,0 0-26 0 0,0 0-63 0 0,0 0-27 0 0,0 0-8 0 0,2-1 1 0 0,12-9 249 0 0,0-2 0 0 0,0 1 0 0 0,-1-2 0 0 0,13-15-1 0 0,44-63 1209 0 0,-6 8-871 0 0,-33 47-581 0 0,49-60 97 0 0,-65 77-180 0 0,-11 15-39 0 0,0-1-1 0 0,0 0 0 0 0,0 0 1 0 0,-1 0-1 0 0,0 0 0 0 0,0 0 1 0 0,0-1-1 0 0,-1 0 0 0 0,4-10 1 0 0,-6 11 9 0 0,1 0 0 0 0,-1 0 1 0 0,0 1-1 0 0,0-1 0 0 0,-1 0 0 0 0,0 0 1 0 0,0 0-1 0 0,-2-8 0 0 0,1 5-43 0 0,0 1-1 0 0,1 0 1 0 0,-1-12-1 0 0,3-1-3 0 0,0 0-1 0 0,2-1 0 0 0,6-26 0 0 0,22-60 189 0 0,-7 31 69 0 0,-10 22-195 0 0,44-138 698 0 0,13-35 601 0 0,-67 201-973 0 0,3-51 0 0 0,-3 31-90 0 0,-1-16 169 0 0,-6-71-1 0 0,0 23-73 0 0,3 57-325 0 0,-3 0-1 0 0,-2 1 1 0 0,-14-69 0 0 0,19 121-66 0 0,-42-198 434 0 0,34 147-428 0 0,-3-99 1 0 0,11-112-8 0 0,-10 125-6 0 0,0 30 76 0 0,3 26-70 0 0,3 42 0 0 0,1-48 0 0 0,4 18 123 0 0,-15-123-1 0 0,7 158-32 0 0,-20-65 0 0 0,15 62-67 0 0,-24-69 28 0 0,-8-29 37 0 0,-19-147 74 0 0,55 227-125 0 0,3 0 0 0 0,2-1-1 0 0,4-66 1 0 0,2 87-37 0 0,19-206 0 0 0,12 38 0 0 0,-32 192 0 0 0,22-95 0 0 0,-19 90 0 0 0,1 0 0 0 0,0 1 0 0 0,1-1 0 0 0,14-20 0 0 0,47-79 0 0 0,42-42 0 0 0,-56 74 0 0 0,-18 25 0 0 0,-26 41 0 0 0,23-33 0 0 0,66-91 0 0 0,-41 52 0 0 0,-46 73 0 0 0,65-91 0 0 0,-58 84 0 0 0,1 0 0 0 0,30-26 0 0 0,78-58 0 0 0,-102 86 3 0 0,19-16 17 0 0,-1-2 1 0 0,47-54-1 0 0,-24 20 16 0 0,106-90 0 0 0,-163 154-36 0 0,129-96 0 0 0,-25 22 0 0 0,45-27 0 0 0,-28 22 0 0 0,-81 51 0 0 0,141-103 0 0 0,-149 113 147 0 0,1 1-1 0 0,71-29 1 0 0,-36 26 859 0 0,-45 18-2450 0 0,6-3-4476 0 0,-36 14-1778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19 4607 0 0,'0'0'208'0'0,"0"-15"32"0"0,-1 12 7845 0 0,-1 3-3470 0 0,-6 9-2482 0 0,-5 14-3046 0 0,8-7 990 0 0,0 0 0 0 0,1 0-1 0 0,1 0 1 0 0,0 0 0 0 0,-1 26 0 0 0,4-1-52 0 0,4 44 1 0 0,28 158-26 0 0,-4-144 0 0 0,-2-11 0 0 0,-15-49-1162 0 0,-10-28-172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1267 1 3679 0 0,'0'0'284'0'0,"0"0"59"0"0,0 0 942 0 0,0 0 435 0 0,0 0 83 0 0,0 0-156 0 0,0 0-730 0 0,0 0-316 0 0,0 0-66 0 0,0 0-36 0 0,0 0-97 0 0,0 0-39 0 0,0 0-10 0 0,0 0-22 0 0,0 0-90 0 0,0 0-38 0 0,0 0-10 0 0,0 0-11 0 0,0 0-48 0 0,-3 8 78 0 0,-13 26 1106 0 0,-1-1-1 0 0,-38 55 0 0 0,33-64-1112 0 0,2-3-146 0 0,-91 115 149 0 0,78-97-171 0 0,-68 62 0 0 0,-47 23 18 0 0,58-50 142 0 0,30-26 281 0 0,-94 56 0 0 0,15-24 183 0 0,80-48-413 0 0,-54 24 112 0 0,11-7-479 0 0,85-41-1445 0 0,10-4-96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2457 2003 6911 0 0,'0'0'158'0'0,"0"0"22"0"0,0 0 10 0 0,0 0 46 0 0,0 0 186 0 0,0 0 83 0 0,0 0 20 0 0,-18 5 1699 0 0,17-5-2053 0 0,0 1 0 0 0,-1-1 0 0 0,1 0 0 0 0,0 0 0 0 0,0 0 0 0 0,0 0 0 0 0,-1-1-1 0 0,1 1 1 0 0,0 0 0 0 0,0 0 0 0 0,0-1 0 0 0,0 1 0 0 0,0-1 0 0 0,-1 1 0 0 0,1-1-1 0 0,0 1 1 0 0,0-1 0 0 0,-1-1 0 0 0,0 0 11 0 0,0 0 0 0 0,0 0 0 0 0,0 0 1 0 0,0 0-1 0 0,0-1 0 0 0,0 1 0 0 0,-1-4 0 0 0,-2-5 283 0 0,0-1 1 0 0,-6-20-1 0 0,10 26-125 0 0,-1 2-169 0 0,1-1 1 0 0,-1 1-1 0 0,1-1 0 0 0,-1 1 0 0 0,0 0 0 0 0,-1-1 1 0 0,1 1-1 0 0,-1 0 0 0 0,-4-4 0 0 0,-12-20 250 0 0,16 23-417 0 0,0 0 0 0 0,0 0-1 0 0,-1 0 1 0 0,0 0 0 0 0,0 1-1 0 0,-6-6 1 0 0,-2 1 93 0 0,0 1-1 0 0,-1 0 1 0 0,1 1 0 0 0,-2 0-1 0 0,1 1 1 0 0,-1 1 0 0 0,0 0-1 0 0,0 1 1 0 0,-1 0 0 0 0,1 1-1 0 0,-1 1 1 0 0,1 0 0 0 0,-30 1-1 0 0,14-1 66 0 0,0-1-1 0 0,-1-2 1 0 0,2-1 0 0 0,-31-11-1 0 0,28 8-110 0 0,4 1 30 0 0,9 3 76 0 0,0 0 0 0 0,0 1 0 0 0,0 0-1 0 0,-28 0 1 0 0,38 4-110 0 0,0 0 0 0 0,0 0 1 0 0,0-1-1 0 0,0 0 0 0 0,1 0 0 0 0,-1-1 0 0 0,0-1 0 0 0,1 1 1 0 0,-1-1-1 0 0,-13-7 0 0 0,-25-14 6 0 0,-39-27-12 0 0,26 18-18 0 0,30 15 3 0 0,-72-40 148 0 0,91 51-139 0 0,-1-1-1 0 0,1 0 0 0 0,1 0 1 0 0,0-1-1 0 0,0-1 0 0 0,-13-15 1 0 0,11 11 24 0 0,-1 1 0 0 0,-26-21 1 0 0,34 30-56 0 0,-23-16 44 0 0,-1 1 1 0 0,-37-18-1 0 0,54 30-24 0 0,-1 0 0 0 0,2-1 0 0 0,-1 0 0 0 0,-19-20 0 0 0,-36-46 96 0 0,55 58-120 0 0,-14-24 0 0 0,0 0 0 0 0,7 11 77 0 0,2-1 1 0 0,-16-33-1 0 0,21 30-30 0 0,-4-7-14 0 0,-106-155 538 0 0,7 43-357 0 0,72 99 18 0 0,-43-69-1 0 0,51 75-115 0 0,-1 2-1 0 0,-75-71 1 0 0,100 105-77 0 0,-1 0 0 0 0,0 1 0 0 0,0 1 1 0 0,-1 0-1 0 0,-15-7 0 0 0,20 12-2551 0 0,-1 0 0 0 0,-17-4 0 0 0,8 4-5766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56.440"/>
    </inkml:context>
    <inkml:brush xml:id="br0">
      <inkml:brushProperty name="width" value="0.1" units="cm"/>
      <inkml:brushProperty name="height" value="0.6" units="cm"/>
      <inkml:brushProperty name="color" value="#BDB95F"/>
      <inkml:brushProperty name="inkEffects" value="pencil"/>
    </inkml:brush>
  </inkml:definitions>
  <inkml:trace contextRef="#ctx0" brushRef="#br0">156 232 4143 207331 51218,'0'0'408'0'0,"0"-1"-408"0"0,-1-3 1144 0 0,0-2 184 0 0,0-2 40 0 0,-1 1 8 0 0,1 1-528 0 0,0 1 624 0 0,-1 1-24 0 0,-1 0 8 0 0,-1-1-728 0 0,1 2-120 0 0,1 1-16 0 0,-1 0-8 0 0,1 1 376 0 0,0 0-632 0 0,-1 2-8 0 0,1-1 0 0 0,0 1-128 0 0,1 0 120 0 0,-1-1-64 0 0,0 1-152 0 0,0-1-8 0 0,1 0 0 0 0,0 0 8 0 0,1 0-96 0 0,0-3 96 0 0,2-5-96 0 0,1-5 0 0 0,1-2 64 0 0,1 0-64 0 0,0-2 0 0 0,-1 1 64 0 0,0 3 0 0 0,-3 1 32 0 0,-2 2 168 0 0,-3 1 192 0 0,-6 2-8 0 0,-3 3-32 0 0,-4 3-88 0 0,-2 3-136 0 0,-2 2-32 0 0,2 0-72 0 0,4 1 72 0 0,5-2 96 0 0,4-1-48 0 0,3 0-144 0 0,2-1 0 0 0,1-5 0 0 0,3-2-64 0 0,0-2 0 0 0,2-1 0 0 0,-1 1 0 0 0,-1 2 0 0 0,1 1-64 0 0,-1 1 64 0 0,-1 1 0 0 0,-1 1 0 0 0,0 1 0 0 0,-1 1 0 0 0,2 3 0 0 0,1 5 0 0 0,-1 2 0 0 0,1 1 0 0 0,-1 1 64 0 0,-1 0-64 0 0,-1-1 0 0 0,1 0 0 0 0,-1-2 0 0 0,0-2 0 0 0,0-3 0 0 0,-1-2 0 0 0,3 0 0 0 0,0-1 0 0 0,1 1 0 0 0,0 0 0 0 0,0 0 0 0 0,1-1 0 0 0,1 0 0 0 0,0-1 64 0 0,0 1-64 0 0,-1 0 0 0 0,2 0 0 0 0,2 2 0 0 0,0 1 0 0 0,-2-2 0 0 0,0 1 0 0 0,0 1 0 0 0,-2 0 0 0 0,-1-1 0 0 0,1 0 0 0 0,-2 0 0 0 0,2 0 0 0 0,2 1 0 0 0,3-1 0 0 0,1 0 0 0 0,0-1 0 0 0,1-1 0 0 0,1 0-248 0 0,3-1-328 0 0,1-2-1736 0 0,-1 1-40 0 0,-3-1-16327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137 696 6591 0 0,'0'0'299'0'0,"0"0"-4"0"0,-1 1-189 0 0,-3 3 4 0 0,3-2-92 0 0,-2 2 3557 0 0,4-6 2753 0 0,2-5-887 0 0,-2 1-7365 0 0,2-19 2546 0 0,-1 0 1 0 0,-2 1-1 0 0,0-1 0 0 0,-1 0 0 0 0,-2 0 1 0 0,-10-42-1 0 0,-5 0 20 0 0,-32-74 0 0 0,43 119-544 0 0,1-1 0 0 0,1 0 0 0 0,-4-47 0 0 0,6 39-1407 0 0,-11-45-1 0 0,10 64-368 0 0,-1 2-377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14 183 10159 0 0,'0'0'231'0'0,"0"0"29"0"0,0 0 19 0 0,-1 0-30 0 0,-5-2-158 0 0,1 1 6 0 0,3 1 352 0 0,2 0 155 0 0,0 0 32 0 0,0 0-8 0 0,0 0-50 0 0,0 0-24 0 0,0 0-2 0 0,0 0-10 0 0,0 0-45 0 0,0 0-17 0 0,0 0-7 0 0,0 0-38 0 0,0 0-158 0 0,16-10 321 0 0,13-6 141 0 0,1 2 1 0 0,42-15-1 0 0,4 0 253 0 0,68-25 152 0 0,-66 32-834 0 0,-69 20-292 0 0,0 1 0 0 0,1 0 0 0 0,-1 0 0 0 0,0 1 0 0 0,1 0 0 0 0,14 2 0 0 0,0 3 162 0 0,-21-4-526 0 0,-1-1-1 0 0,0 1 1 0 0,1-1 0 0 0,-1 0-1 0 0,1 1 1 0 0,-1-1-1 0 0,0 0 1 0 0,1-1 0 0 0,2 1-1 0 0,5-2-1413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10655 0 0,'0'0'488'0'0,"0"0"-12"0"0,0 0-214 0 0,0 0 231 0 0,0 0 136 0 0,10-2 1285 0 0,1-4-1455 0 0,1 2-1 0 0,0 0 1 0 0,0 0 0 0 0,0 1 0 0 0,0 1 0 0 0,0 0 0 0 0,18 0 0 0 0,92 5 1019 0 0,-85 0-607 0 0,60-4-1 0 0,11-12 449 0 0,15-2-343 0 0,-31 7-420 0 0,85-4 817 0 0,-117 15-1385 0 0,-57-2 38 0 0,-1-1-15 0 0,-1 1 1 0 0,0-1-1 0 0,0 0 1 0 0,0 0-1 0 0,1 0 1 0 0,-1 0-1 0 0,0 0 1 0 0,0 0-1 0 0,1 0 1 0 0,-1 0 0 0 0,0-1-1 0 0,0 1 1 0 0,1 0-1 0 0,0-1 1 0 0,35-5 153 0 0,-30 5-188 0 0,2 0-328 0 0,1 0 0 0 0,-1 0 0 0 0,0 1 0 0 0,1 1 0 0 0,-1-1 0 0 0,0 1 1 0 0,1 1-1 0 0,14 4 0 0 0,-10-1-940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968 8 6191 0 0,'0'0'282'0'0,"0"0"-8"0"0,0 0-98 0 0,0 0 240 0 0,0 0 120 0 0,2-6 264 0 0,-3 4 7404 0 0,-13 9-8065 0 0,0 1 0 0 0,1 0 0 0 0,1 0 0 0 0,0 1 0 0 0,0 1 0 0 0,0 0 0 0 0,1 1 0 0 0,1 0-1 0 0,0 1 1 0 0,-9 12 0 0 0,10-9-53 0 0,1 0 0 0 0,0 0 0 0 0,-11 32 0 0 0,4-10-2 0 0,-11 38 122 0 0,-1 2 30 0 0,9-31-128 0 0,3 0 1 0 0,2 1 0 0 0,-10 71-1 0 0,18-80-108 0 0,3-23 0 0 0,0 1 0 0 0,-5 16 0 0 0,-7 37 18 0 0,5-17 28 0 0,-53 293 594 0 0,60-307-640 0 0,2 47 0 0 0,2-24 0 0 0,4 51 0 0 0,-4-79 0 0 0,-1 39-1 0 0,0 7 13 0 0,2 232 119 0 0,-3-62-121 0 0,0-71 76 0 0,-2-142-83 0 0,-3 1-1 0 0,-15 65 1 0 0,-3-22 377 0 0,-44 99 1 0 0,46-127 40 0 0,13-30-431 0 0,-1 0 0 0 0,-19 34 0 0 0,-13 1 938 0 0,-78 89 1 0 0,102-127-1000 0 0,-89 97 7 0 0,65-73 128 0 0,38-39-230 0 0,0-1 0 0 0,0 0 1 0 0,0 0-1 0 0,-1 0 0 0 0,1-1 0 0 0,-1 1 0 0 0,0-1 0 0 0,0 1 0 0 0,-7 2 0 0 0,0-2-1575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1323 4143 0 0,'0'0'319'0'0,"0"0"-50"0"0,0 0 574 0 0,0 0 276 0 0,0 0 53 0 0,0 0-75 0 0,0 0-357 0 0,0 0-159 0 0,1-2-33 0 0,3-9-203 0 0,0 0 1 0 0,0 0-1 0 0,1 1 0 0 0,1-1 0 0 0,0 1 0 0 0,10-12 0 0 0,74-97 1070 0 0,66-76 704 0 0,-131 168-1740 0 0,0 2-1 0 0,2 1 0 0 0,1 1 0 0 0,60-38 1 0 0,-16 20 179 0 0,83-32 1 0 0,-8 6-393 0 0,-84 36-100 0 0,2 2 0 0 0,82-23 0 0 0,-8 22 54 0 0,-2 0 19 0 0,-104 19-90 0 0,0 0 1 0 0,-1-2 0 0 0,33-19 0 0 0,86-57 328 0 0,-129 75-281 0 0,224-119 775 0 0,-170 101-740 0 0,-53 23-885 0 0,1-1-1 0 0,-2-1 1 0 0,30-19 0 0 0,-35 17-838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27 213 8063 0 0,'0'0'366'0'0,"-7"-14"140"0"0,4 9-59 0 0,0-1 0 0 0,1 1 0 0 0,-1-1-1 0 0,1 0 1 0 0,1 0 0 0 0,-1 0-1 0 0,1 0 1 0 0,-1-12 0 0 0,1-5 1145 0 0,3-24-1 0 0,-1 8-347 0 0,-1 37-856 0 0,0 2-49 0 0,3-3 445 0 0,6-9 97 0 0,-8 10-844 0 0,14-1 92 0 0,-5 2-108 0 0,1-1 1 0 0,-1 2 0 0 0,1-1 0 0 0,-1 2 0 0 0,1-1-1 0 0,18 4 1 0 0,-4 0 34 0 0,-6 0-37 0 0,0 1 0 0 0,0 0 1 0 0,-1 1-1 0 0,0 1 1 0 0,0 1-1 0 0,24 15 1 0 0,-32-17 42 0 0,-1 0 1 0 0,0 1 0 0 0,0 0 0 0 0,0 1 0 0 0,-1 0 0 0 0,-1 0 0 0 0,14 17 0 0 0,-1 6 156 0 0,18 36 1 0 0,-16-28-154 0 0,75 146 8 0 0,-3 52 506 0 0,-89-224-556 0 0,6 23 40 0 0,10 61 0 0 0,-5-20-36 0 0,7 17 68 0 0,41 104 0 0 0,-47-145-89 0 0,-10-30 22 0 0,9 22-1 0 0,1-5-16 0 0,17 34 40 0 0,-21-46 19 0 0,12 36 0 0 0,3 9 75 0 0,-2-2 13 0 0,-7-16-70 0 0,-14-43-86 0 0,14 38 142 0 0,2-1 0 0 0,52 86-1 0 0,-66-124-100 0 0,0-1-1 0 0,1 0 0 0 0,12 11 1 0 0,-15-16-22 0 0,1 0 0 0 0,0-1 0 0 0,-1 0 0 0 0,1 0 0 0 0,1-1 0 0 0,-1 1 0 0 0,10 3 0 0 0,1-1-574 0 0,2 1 1016 0 0,24 6 1 0 0,-34-11-2226 0 0,0-1 0 0 0,0 0 0 0 0,9 0 0 0 0,-1-1-5583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10 171 1839 0 0,'0'0'83'0'0,"0"0"230"0"0,0 0 927 0 0,0 0 404 0 0,0 0 79 0 0,0 0-134 0 0,0 0-634 0 0,0 0-276 0 0,-6-5 1519 0 0,6 4-2152 0 0,-1 0 1 0 0,1-1-1 0 0,-1 1 0 0 0,1 0 0 0 0,-1-1 0 0 0,1 1 0 0 0,0-1 0 0 0,0 1 0 0 0,0 0 0 0 0,0-1 1 0 0,0 1-1 0 0,0-1 0 0 0,0 1 0 0 0,0 0 0 0 0,0-1 0 0 0,1 1 0 0 0,-1 0 0 0 0,1-1 0 0 0,0-1 1 0 0,1 0 40 0 0,-1 0 1 0 0,1 1 0 0 0,0-1-1 0 0,0 1 1 0 0,0-1 0 0 0,0 1 0 0 0,0 0-1 0 0,5-3 1 0 0,-1 0 87 0 0,1 1 0 0 0,0 0 0 0 0,0 0 0 0 0,0 0-1 0 0,1 1 1 0 0,11-3 0 0 0,-13 5-70 0 0,0 0 0 0 0,-1 0 0 0 0,1 1-1 0 0,0 0 1 0 0,0 0 0 0 0,0 0 0 0 0,6 2-1 0 0,42 11 823 0 0,-38-9-717 0 0,24 5-1 0 0,-11-7-74 0 0,-1-1 0 0 0,33-4-1 0 0,-31 1 81 0 0,51 4 0 0 0,-57 0-108 0 0,58 5 359 0 0,-70-7-411 0 0,-1-1 0 0 0,0 0 1 0 0,0-1-1 0 0,0 0 1 0 0,16-5-1 0 0,34-18 145 0 0,-43 16-52 0 0,0 2 1 0 0,29-9-1 0 0,-9 4 12 0 0,-32 10-201 0 0,26-13-791 0 0,-19 7-3815 0 0,-1 0-1553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4775 0 0,'0'0'216'0'0,"0"0"83"0"0,0 0 220 0 0,0 0 90 0 0,0 0 20 0 0,0 0-27 0 0,0 0-129 0 0,0 0-52 0 0,0 0-6 0 0,0 0-43 0 0,0 0-159 0 0,0 0-70 0 0,0 0-14 0 0,0 0 7 0 0,2 0 34 0 0,22 1 62 0 0,-1 1 0 0 0,1 2 0 0 0,0 0 0 0 0,-1 1 0 0 0,0 2 1 0 0,0 0-1 0 0,35 17 0 0 0,72 29 368 0 0,83 39-157 0 0,-177-73-358 0 0,-1 1 0 0 0,0 2 1 0 0,-2 1-1 0 0,0 2 0 0 0,-2 2 1 0 0,40 42-1 0 0,-46-38-13 0 0,-1 2-1 0 0,-2 1 1 0 0,28 56 0 0 0,-11-19 150 0 0,-36-66-221 0 0,1 1 0 0 0,-1-1-1 0 0,1 1 1 0 0,0-1 0 0 0,0 0-1 0 0,1 0 1 0 0,-1-1 0 0 0,1 1-1 0 0,9 5 1 0 0,-5-6-128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1839 0 0,'0'0'303'0'0,"0"0"598"0"0,0 0 261 0 0,0 0 48 0 0,0 0-90 0 0,0 0-405 0 0,-3-3-183 0 0,3 3-433 0 0,0 0 0 0 0,0 0 0 0 0,0 0 0 0 0,0 0 1 0 0,0 0-1 0 0,0 0 0 0 0,0 0 0 0 0,0 0 0 0 0,0 0 0 0 0,0 0 0 0 0,0 0 1 0 0,0 1-1 0 0,0-1 0 0 0,0 0 0 0 0,0 0 0 0 0,0 0 0 0 0,0 0 1 0 0,0 0-1 0 0,0 0 0 0 0,0 0 0 0 0,-1 0 0 0 0,1 0 0 0 0,0 0 0 0 0,0 0 1 0 0,0 0-1 0 0,0 0 0 0 0,0 0 0 0 0,0 0 0 0 0,0 0 0 0 0,0 0 0 0 0,0 0 1 0 0,0 0-1 0 0,0 0 0 0 0,0 0 0 0 0,0 0 0 0 0,0-1 0 0 0,0 1 1 0 0,0 0-1 0 0,7 21 367 0 0,-1 1 0 0 0,-1-1 1 0 0,-1 1-1 0 0,2 32 1 0 0,-4 94 368 0 0,3 18-614 0 0,-5-156-258 0 0,2-1 0 0 0,-1 1 1 0 0,1 0-1 0 0,1-1 0 0 0,0 1 1 0 0,0-1-1 0 0,1 0 0 0 0,0 0 1 0 0,0 0-1 0 0,1-1 0 0 0,6 9 1 0 0,5 0-266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29 109 4775 0 0,'0'0'216'0'0,"-1"1"-10"0"0,-1-1-33 0 0,-1 1 1 0 0,1 0 0 0 0,0-1-1 0 0,-1 0 1 0 0,1 1 0 0 0,-1-1-1 0 0,-3 0 1 0 0,3 0 111 0 0,1 0 278 0 0,2 0-23 0 0,0 0-11 0 0,0 0-1 0 0,0 0-8 0 0,0 0-34 0 0,0 0-20 0 0,0 0-2 0 0,0 0-29 0 0,0 0-123 0 0,0 0-51 0 0,0 0-6 0 0,3-2-20 0 0,27-17 104 0 0,-8 4-87 0 0,1 1 0 0 0,27-12-1 0 0,-39 21-181 0 0,0 0 17 0 0,1 0 0 0 0,0 0 0 0 0,0 1 0 0 0,0 1 0 0 0,0 0 0 0 0,1 0 0 0 0,22-1 0 0 0,14 7 91 0 0,55 8 0 0 0,32 3-14 0 0,88-26 81 0 0,-218 11-237 0 0,23-1 37 0 0,0 0 0 0 0,0 2 0 0 0,0 2 0 0 0,0 0 0 0 0,-1 2 0 0 0,32 7 0 0 0,-37-4-35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58.589"/>
    </inkml:context>
    <inkml:brush xml:id="br0">
      <inkml:brushProperty name="width" value="0.1" units="cm"/>
      <inkml:brushProperty name="height" value="0.6" units="cm"/>
      <inkml:brushProperty name="color" value="#BDB95F"/>
      <inkml:brushProperty name="inkEffects" value="pencil"/>
    </inkml:brush>
  </inkml:definitions>
  <inkml:trace contextRef="#ctx0" brushRef="#br0">227 60 7831 203082 53854,'0'0'696'0'0,"-1"1"528"0"0,-3 3 1360 0 0,-4 3-416 0 0,-4 5-672 0 0,-3 3-272 0 0,-2 3-360 0 0,-1 2-192 0 0,1 0-264 0 0,1-3-88 0 0,5-4-128 0 0,3-5-96 0 0,3-3-8 0 0,3-2-88 0 0,1-3 80 0 0,1 0-80 0 0,5-3 0 0 0,4-3 0 0 0,4-4 64 0 0,0 0-64 0 0,3-3 72 0 0,0 1-72 0 0,-4 2 0 0 0,-2 3 64 0 0,-4 2-64 0 0,-3 2 160 0 0,-3 4-8 0 0,-3 5 40 0 0,-5 7-8 0 0,-2 4-96 0 0,-1 1 0 0 0,1 1 0 0 0,1 0-88 0 0,-1 1 64 0 0,1 2 0 0 0,3-2-64 0 0,1-4 0 0 0,5-2-64 0 0,3-3 64 0 0,6-4 0 0 0,5-5 0 0 0,5-5 0 0 0,2-6 64 0 0,1-4 0 0 0,-3-1-64 0 0,-4-1 88 0 0,-4 0-24 0 0,-5 0 136 0 0,-3 2-96 0 0,-2 4 0 0 0,-5 0 232 0 0,-4 2 184 0 0,-5 1-48 0 0,-3 2-88 0 0,-3 1-96 0 0,-1 1-160 0 0,1 0-64 0 0,3-1-64 0 0,5 2 72 0 0,3-1-72 0 0,4-2 0 0 0,1-1 0 0 0,3-4 0 0 0,1-4-64 0 0,2-2 64 0 0,3-2 0 0 0,0 2-64 0 0,-2 4 64 0 0,0 3 0 0 0,-2 4 0 0 0,-3 1 152 0 0,-4 3 40 0 0,-6 2 40 0 0,-3 2-80 0 0,-2 1 0 0 0,-2 2 160 0 0,-2 1 24 0 0,2 0-40 0 0,4-2-48 0 0,4-1-128 0 0,2-2-48 0 0,4-4-8 0 0,2-5-64 0 0,3-5 64 0 0,5-5-64 0 0,2-4 0 0 0,2 0 0 0 0,0 2 0 0 0,-2 4 0 0 0,-3 4 0 0 0,-1 4 0 0 0,-2 3 96 0 0,-2 2 72 0 0,0 1-24 0 0,0 1 24 0 0,-1 0 40 0 0,-1 0-104 0 0,0 0-32 0 0,0 0-72 0 0,1 0 64 0 0,1-1-64 0 0,0 0 0 0 0,-1 0 0 0 0,3-2-768 0 0,1-1-960 0 0,0 1-23175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4143 0 0,'0'0'191'0'0,"-1"-5"-76"0"0,1 2 2291 0 0,1 4 4794 0 0,116 104-6039 0 0,-69-64-906 0 0,-3 2-191 0 0,73 88 0 0 0,-86-95-10 0 0,62 52 0 0 0,-35-34 41 0 0,-3-5-37 0 0,20 18-52 0 0,-76-67-6 0 0,74 75-124 0 0,-59-61 178 0 0,1-1 0 0 0,1-1 0 0 0,20 12 0 0 0,-5-5 90 0 0,0 2 0 0 0,-2 2 1 0 0,-1 0-1 0 0,0 2 0 0 0,28 32 0 0 0,-49-47-87 0 0,2-2 1 0 0,0 1-1 0 0,11 7 0 0 0,2-2-4714 0 0,-8-7-667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7999 0 0,'0'0'366'0'0,"0"0"-5"0"0,0 0-161 0 0,0 0 173 0 0,0 0 106 0 0,0 0 22 0 0,0 0-17 0 0,2 1-82 0 0,51 10 1609 0 0,-11-2-956 0 0,8 3-501 0 0,1-2-1 0 0,72 4 0 0 0,-93-12-305 0 0,0-2-1 0 0,0-2 0 0 0,-1 0 1 0 0,1-2-1 0 0,47-13 0 0 0,-29 1-235 0 0,-34 10-18 0 0,0 1 0 0 0,1 1 0 0 0,-1 0 0 0 0,1 1 0 0 0,25-2 0 0 0,-34 5-265 0 0,1 1-1 0 0,0 0 0 0 0,0 0 0 0 0,11 4 1 0 0,-6 0-947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4607 0 0,'0'0'208'0'0,"2"-14"32"0"0,1 8 200 0 0,-1-1 0 0 0,2 1 0 0 0,-1 0 0 0 0,1 0 0 0 0,0 0 0 0 0,0 0 0 0 0,1 0 0 0 0,-1 1 0 0 0,1 0-1 0 0,1 0 1 0 0,-1 0 0 0 0,1 1 0 0 0,6-4 0 0 0,-9 6-396 0 0,-1 1-1 0 0,1 0 1 0 0,-1 0 0 0 0,1 0-1 0 0,0 0 1 0 0,-1 1 0 0 0,1-1-1 0 0,0 1 1 0 0,0-1 0 0 0,-1 1-1 0 0,1 0 1 0 0,0 0 0 0 0,0 0-1 0 0,3 1 1 0 0,4 1 149 0 0,0 1 0 0 0,16 6 0 0 0,-18-6-108 0 0,0 0 1 0 0,1-1-1 0 0,11 3 0 0 0,242 17 787 0 0,-229-20-506 0 0,0 1 1 0 0,-1 2 0 0 0,40 10-1 0 0,-59-12-238 0 0,-11-2-8 0 0,1-1-34 0 0,2 2-62 0 0,-2-1-15 0 0,-1 0 1 0 0,1-1-1 0 0,-1 1 1 0 0,1-1-1 0 0,-1 1 1 0 0,1-1-1 0 0,-1 0 1 0 0,1 0-1 0 0,-1 0 1 0 0,1 0 0 0 0,-1-1-1 0 0,1 1 1 0 0,-1-1-1 0 0,1 1 1 0 0,-1-1-1 0 0,1 0 1 0 0,-1 0-1 0 0,3-1 1 0 0,-1 0-200 0 0,0 0 0 0 0,0-1 1 0 0,0 1-1 0 0,0-1 0 0 0,4-3 0 0 0,4-6-1162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39 142 2759 0 0,'0'0'126'0'0,"-8"-3"20"0"0,4 2 686 0 0,1 1-1 0 0,0 0 1 0 0,0 0-1 0 0,-1 1 1 0 0,1-1-1 0 0,-5 1 0 0 0,6 0 1306 0 0,3-1-272 0 0,15-5-47 0 0,16-5-1707 0 0,41-20 0 0 0,-56 22-107 0 0,118-51 40 0 0,-117 53-40 0 0,0 0 1 0 0,0 2-1 0 0,0 0 0 0 0,0 0 1 0 0,34 0-1 0 0,-42 4 61 0 0,0 1-1 0 0,0 1 1 0 0,0-1-1 0 0,0 2 1 0 0,18 6-1 0 0,48 24 577 0 0,-36-14-461 0 0,-23-11-55 0 0,-10-4-44 0 0,1-1 0 0 0,-1 1-1 0 0,16 3 1 0 0,-1-3 112 0 0,-10-1-59 0 0,1 0 0 0 0,0-1 0 0 0,21 0-1 0 0,-30-2-112 0 0,0 0 0 0 0,1-1 0 0 0,-1 1 0 0 0,0-1 0 0 0,0 0 0 0 0,0-1 0 0 0,0 1 0 0 0,0-1 0 0 0,0 0 0 0 0,0 1 0 0 0,0-2 0 0 0,0 1 0 0 0,-1 0 0 0 0,1-1 0 0 0,2-3 0 0 0,20-23-195 0 0,-11 8-4520 0 0,-5 6-814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19 5527 0 0,'0'0'250'0'0,"0"0"-2"0"0,-14-7 744 0 0,-20 0 1595 0 0,9 3-224 0 0,24 3-1979 0 0,1 1 0 0 0,0 0-16 0 0,0 0-65 0 0,0 0-23 0 0,0 0-7 0 0,0 0-9 0 0,0 0-34 0 0,0 0-20 0 0,0 0-2 0 0,0 0-13 0 0,0 0-55 0 0,0 0-20 0 0,0 0-7 0 0,0 0-9 0 0,0 0-32 0 0,0 0-2 0 0,0 0 16 0 0,0 0-11 0 0,0 0-10 0 0,0 0-1 0 0,0 0 8 0 0,0 0 34 0 0,1 1-75 0 0,1 0 0 0 0,-1 0 1 0 0,1 0-1 0 0,-1 0 1 0 0,0 0-1 0 0,1 0 1 0 0,-1 1-1 0 0,0-1 0 0 0,2 2 1 0 0,-1 0 23 0 0,44 53 855 0 0,-32-38-790 0 0,0-1 0 0 0,0-1 1 0 0,2 0-1 0 0,0-1 1 0 0,22 16-1 0 0,147 109-67 0 0,-144-102 11 0 0,-1 1 0 0 0,66 86 0 0 0,-84-95-8 0 0,1-1 0 0 0,2-1 0 0 0,1-1 0 0 0,1-1 0 0 0,48 36 0 0 0,-58-49 36 0 0,0 0-1 0 0,-1 1 0 0 0,0 1 1 0 0,-1 1-1 0 0,-1 0 1 0 0,14 22-1 0 0,-10-11 79 0 0,-2 0 0 0 0,0 2 0 0 0,16 44 0 0 0,-28-61-119 0 0,0 0-1 0 0,0 1 1 0 0,-2 0-1 0 0,3 22 1 0 0,-3 2-5704 0 0,-2-25-635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0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36 815 3223 0 0,'0'0'384'0'0,"0"0"403"0"0,0 0 174 0 0,0 0 37 0 0,0 0-74 0 0,0 0-347 0 0,0 0-156 0 0,0 0-33 0 0,0 0-16 0 0,0 0-52 0 0,0 0-28 0 0,0 0-4 0 0,0 0 12 0 0,0 0 51 0 0,0 0 22 0 0,0 0 3 0 0,-5-8 394 0 0,2 3-575 0 0,1 0 1 0 0,0 0-1 0 0,0 0 0 0 0,0 0 1 0 0,0-1-1 0 0,0-10 1 0 0,-2-36 339 0 0,3 29-302 0 0,0-117 1682 0 0,2 70-1048 0 0,0-60 347 0 0,0-90-553 0 0,-1 187-660 0 0,0 23-149 0 0,0 0-1 0 0,0 0 1 0 0,-1 0 0 0 0,0 1-1 0 0,-1-1 1 0 0,-3-14 0 0 0,1 15-506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2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4 4143 0 0,'0'0'319'0'0,"0"0"80"0"0,0 0 1115 0 0,0 0 513 0 0,0 0 100 0 0,0 0-111 0 0,0 0-531 0 0,0 0-233 0 0,0 0-48 0 0,-11-1 2463 0 0,-44-2 2027 0 0,54 3-5479 0 0,1 0-75 0 0,-4 2 28 0 0,1-1 1 0 0,-1 0-1 0 0,0 0 1 0 0,0 0-1 0 0,-5 0 1 0 0,5-1 40 0 0,-20 11 312 0 0,23-10-457 0 0,-1 0 0 0 0,-26 18 485 0 0,20-13-456 0 0,5-3-53 0 0,0 0-1 0 0,-1 0 1 0 0,1-1 0 0 0,-7 4-1 0 0,2-2 25 0 0,1 0 0 0 0,-1 2-4 0 0,-4 7 27 0 0,8-9-65 0 0,0 0 0 0 0,1 1 1 0 0,-1-1-1 0 0,1 1 1 0 0,0 0-1 0 0,-4 8 0 0 0,-4 6 3 0 0,7-12-14 0 0,2-4 31 0 0,-3 6-29 0 0,4-7-16 0 0,-2 11 57 0 0,-10 10-43 0 0,3 3 42 0 0,7-18-31 0 0,-8 24 31 0 0,1 3 11 0 0,9-20-43 0 0,0 0 1 0 0,1 1-1 0 0,0-1 0 0 0,1 0 1 0 0,5 22-1 0 0,1-17 32 0 0,0-4-42 0 0,8 10-11 0 0,2 0 0 0 0,-16-23 0 0 0,11 10 0 0 0,-10-10 1 0 0,10 5 49 0 0,-9-7-37 0 0,5 4-13 0 0,-6-4 0 0 0,-1 0 0 0 0,0-1 0 0 0,1 1 0 0 0,-1 0 0 0 0,1-1 0 0 0,-1 1 0 0 0,0-1 0 0 0,1 1 0 0 0,-1-1 0 0 0,1 0 0 0 0,-1 0 0 0 0,3 0 0 0 0,17 3 0 0 0,10 10 0 0 0,-28-11 1 0 0,17 3 51 0 0,-3-2-41 0 0,15-1-11 0 0,-27-2 3 0 0,-3 0 4 0 0,1 0 0 0 0,0-1 0 0 0,0 1-1 0 0,-1-1 1 0 0,1 0 0 0 0,-1 1 0 0 0,1-1 0 0 0,2-2 0 0 0,-4 3-8 0 0,7-2 1 0 0,16-6 53 0 0,8-3 99 0 0,-23 10-72 0 0,20-7 35 0 0,-20 4-131 0 0,73-38 12 0 0,-79 40 52 0 0,1 0-29 0 0,0 0 0 0 0,0-1 0 0 0,-1 1 0 0 0,1-1 0 0 0,-1 1 0 0 0,1-1 0 0 0,-1 0 0 0 0,5-7 0 0 0,6-7 86 0 0,-2 1-92 0 0,-1 1 234 0 0,-8 11-174 0 0,0 0 1 0 0,0 0-1 0 0,0 0 0 0 0,0-1 0 0 0,-1 0 0 0 0,0 1 0 0 0,0-1 1 0 0,0 0-1 0 0,1-6 0 0 0,-1 4-73 0 0,0-2 0 0 0,-3-5 0 0 0,1 13 0 0 0,0-7-10 0 0,0 0-1 0 0,0 1 1 0 0,-1-1-1 0 0,-1 0 1 0 0,1 0-1 0 0,-5-11 1 0 0,-13-14 276 0 0,5 6 53 0 0,12 23-318 0 0,-1 0-1 0 0,1 0 1 0 0,0 0-1 0 0,-1 0 1 0 0,0 0-1 0 0,-3-3 1 0 0,2 4-5 0 0,1-1 0 0 0,0 0 1 0 0,0 0-1 0 0,-2-5 0 0 0,3 5 3 0 0,-1 1-1 0 0,1-1 1 0 0,0 1-1 0 0,-1-1 1 0 0,0 1 0 0 0,0 0-1 0 0,0 0 1 0 0,-7-5-1 0 0,-35-19 226 0 0,36 22-212 0 0,-37-10-31 0 0,37 12 21 0 0,-1 1 0 0 0,1 0 0 0 0,0 1-1 0 0,-1 0 1 0 0,-15 0 0 0 0,19 2 14 0 0,0 0-1 0 0,0 1 1 0 0,0-1 0 0 0,0 1 0 0 0,0 1-1 0 0,1-1 1 0 0,-1 1 0 0 0,1 0-1 0 0,0 0 1 0 0,-10 8 0 0 0,-2 3-1426 0 0,-24 27-1 0 0,41-41 1351 0 0,-12 14-7253 0 0,2-1-2354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36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4544 1 4607 0 0,'0'0'208'0'0,"0"0"174"0"0,0 0 602 0 0,0 0 264 0 0,0 0 52 0 0,0 0-103 0 0,0 0-474 0 0,-6 6 266 0 0,3-1-926 0 0,0 0 0 0 0,0 0 0 0 0,0 1-1 0 0,0-1 1 0 0,1 0 0 0 0,0 1 0 0 0,0 0 0 0 0,1-1 0 0 0,-1 1 0 0 0,1 0 0 0 0,0 0-1 0 0,1 6 1 0 0,-6 215-48 0 0,3-34 106 0 0,-1 44 291 0 0,5-152-320 0 0,4 54-16 0 0,0 55 126 0 0,-4-114-101 0 0,-2 82 232 0 0,-4-20 535 0 0,-2 24 592 0 0,7-161-1425 0 0,-38 357 1340 0 0,36-354-1278 0 0,-4 31 70 0 0,-15 48-1 0 0,12-52-168 0 0,4-19 118 0 0,-8 24 1 0 0,-1-7 62 0 0,6-12-89 0 0,-1 0-1 0 0,-1-1 0 0 0,0 0 0 0 0,-22 29 0 0 0,4-13-33 0 0,-50 58 144 0 0,26-38 4 0 0,-136 134 568 0 0,97-103-510 0 0,-46 40 156 0 0,114-111-398 0 0,0-1 0 0 0,-39 18-1 0 0,39-21-14 0 0,-170 78 134 0 0,52-17-22 0 0,35-22-82 0 0,10-5-6 0 0,59-28 28 0 0,-72 24-1 0 0,-44 2 112 0 0,84-25-110 0 0,-137 30 20 0 0,183-44-63 0 0,-64 16 366 0 0,-44 8-514 0 0,75-19 235 0 0,0 1 0 0 0,1 4 0 0 0,-53 20 0 0 0,69-22-49 0 0,-1-1 0 0 0,0-3 0 0 0,0-1-1 0 0,-56 4 1 0 0,-141 8 593 0 0,-2-22 43 0 0,175-2-166 0 0,0-4 0 0 0,-112-28 0 0 0,134 27-479 0 0,0 1 1 0 0,0 3-1 0 0,-69-1 1 0 0,50 3 601 0 0,-241 10-303 0 0,200-2-126 0 0,23 1-125 0 0,-61 0-785 0 0,107-8-90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4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4494 4644 1375 0 0,'0'0'66'0'0,"0"0"142"0"0,0 0 578 0 0,0 0 256 0 0,0 0 50 0 0,0 0-104 0 0,0 0-479 0 0,0 0-205 0 0,0 0-44 0 0,0 0 0 0 0,0 0 43 0 0,0 0 17 0 0,0 0 6 0 0,0 0 28 0 0,0 0 104 0 0,0 0 44 0 0,0 0 8 0 0,0 0-14 0 0,0 0-68 0 0,0 0-32 0 0,0 0-4 0 0,0 0-17 0 0,0 0-72 0 0,0 0-30 0 0,0 0-8 0 0,0 0-7 0 0,0 0-30 0 0,0 0-18 0 0,3-7 204 0 0,9-25 327 0 0,-2 0 1 0 0,-1-1-1 0 0,9-61 1 0 0,-18 92-738 0 0,14-72 631 0 0,-4 19 384 0 0,5-63-1 0 0,-15 112-966 0 0,3-38 854 0 0,-6-83 0 0 0,0 106-810 0 0,-1-15 19 0 0,1 0 0 0 0,3-63-1 0 0,3 26 122 0 0,-7-83-1 0 0,3 106 14 0 0,0 16-21 0 0,-6-45 0 0 0,1 28-39 0 0,3 0 0 0 0,5-76 1 0 0,0 35-129 0 0,-5 51 15 0 0,-1 1 0 0 0,-2 0 0 0 0,-19-66 0 0 0,-6-41-28 0 0,7-36 371 0 0,8 38-267 0 0,10 91-192 0 0,-17-94 416 0 0,19 128-376 0 0,-2 0 0 0 0,-11-31 0 0 0,7 23 16 0 0,-10-47 1 0 0,-4-15 25 0 0,-13-30 200 0 0,31 98-237 0 0,1 0-1 0 0,-3-25 0 0 0,-2-13-6 0 0,9 52 2 0 0,-4-13 0 0 0,2 10 11 0 0,0 1-1 0 0,-2-17 1 0 0,4 20-3 0 0,0 0 0 0 0,-1 0 0 0 0,-4-13 0 0 0,-15-41-10 0 0,-8-18 15 0 0,24 67 30 0 0,1-1 0 0 0,-3-13 0 0 0,-2-8 17 0 0,4 21-50 0 0,3 3 9 0 0,-1 1 1 0 0,-1 0 0 0 0,0 0 0 0 0,0 0-1 0 0,-6-8 1 0 0,-36-59 124 0 0,-6-15 3 0 0,-9-13 34 0 0,60 103-181 0 0,-122-179 200 0 0,82 129-151 0 0,29 39-26 0 0,1-1 1 0 0,1-1 0 0 0,0 0 0 0 0,0-1 0 0 0,-12-26 0 0 0,6 13 7 0 0,8 16-9 0 0,3 5-18 0 0,0 1-1 0 0,0 0 0 0 0,-8-7 0 0 0,-3-3-5 0 0,-3-6 23 0 0,-2 1 1 0 0,0 1-1 0 0,-1 1 0 0 0,-1 1 1 0 0,-29-17-1 0 0,-86-57 43 0 0,-1 19 44 0 0,92 50-88 0 0,-78-27-564 0 0,3 15 1237 0 0,2 1-698 0 0,10 4 12 0 0,102 28-3 0 0,-100-15 31 0 0,4 0-17 0 0,-10-3-1378 0 0,100 19 1022 0 0,-29-1 0 0 0,27 3 577 0 0,-21-4-1 0 0,7 1 78 0 0,-1 1 0 0 0,0 1-1 0 0,1 2 1 0 0,-35 7-1 0 0,-17 0-225 0 0,-133 13-79 0 0,23 11-11 0 0,152-21 26 0 0,-49 21-1 0 0,38-14-12 0 0,-2 4-13 0 0,-88 52 0 0 0,104-55 0 0 0,1 3 0 0 0,-49 38 0 0 0,-71 47 0 0 0,137-96 0 0 0,-13 11 0 0 0,1 1 0 0 0,1 2 0 0 0,-49 54 0 0 0,42-41 0 0 0,-2-1 0 0 0,-2-1 0 0 0,-1-3 0 0 0,-61 38 0 0 0,-9 2 168 0 0,48-30 61 0 0,17-13-107 0 0,-61 52-1 0 0,6 10-1125 0 0,81-73-32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4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2769 5 4543 0 0,'0'0'208'0'0,"9"-4"135"0"0,-8 4 5133 0 0,-5 4-2302 0 0,-11 12-1550 0 0,-23 16-1961 0 0,28-25 483 0 0,0 0 0 0 0,0-2-1 0 0,-1 1 1 0 0,0-1-1 0 0,-13 4 1 0 0,-61 14 1585 0 0,56-16-216 0 0,-160 52-2279 0 0,96-28 872 0 0,-73 18-44 0 0,107-37-50 0 0,34-7 6 0 0,-31 9 0 0 0,-70 22-6 0 0,1 1 182 0 0,105-32-46 0 0,1-1 0 0 0,-1 0 0 0 0,-32 1 0 0 0,-4 1 282 0 0,11 0-46 0 0,-56 1-1 0 0,71-5-301 0 0,-57 10-1 0 0,24-3-50 0 0,63-8-33 0 0,-56 5 117 0 0,-70 19 1 0 0,24 10-48 0 0,-3 1-12 0 0,98-33-48 0 0,5-2-8 0 0,0-1 0 0 0,0 1 0 0 0,-1 0 0 0 0,1-1 0 0 0,0 1 0 0 0,0-1 0 0 0,0 0 0 0 0,-1 0 0 0 0,1 0 0 0 0,-5 0 0 0 0,-106 0 1120 0 0,78-2-994 0 0,25 0-29 0 0,-1 0-1 0 0,0 0 0 0 0,-12-5 1 0 0,-22-5 358 0 0,23 7-116 0 0,-1-1 1 0 0,1-1-1 0 0,-27-12 1 0 0,-17-5 641 0 0,-73-17-67 0 0,111 32-867 0 0,1-1 1 0 0,-40-21-1 0 0,47 20-1293 0 0,-34-25 0 0 0,44 29-7476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00.011"/>
    </inkml:context>
    <inkml:brush xml:id="br0">
      <inkml:brushProperty name="width" value="0.1" units="cm"/>
      <inkml:brushProperty name="height" value="0.6" units="cm"/>
      <inkml:brushProperty name="color" value="#BDB95F"/>
      <inkml:brushProperty name="inkEffects" value="pencil"/>
    </inkml:brush>
  </inkml:definitions>
  <inkml:trace contextRef="#ctx0" brushRef="#br0">168 23 14335 195039 53652,'-3'3'1560'0'0,"-5"2"-1560"0"0,-5 3 512 0 0,-3 2 80 0 0,0-1 16 0 0,-2 2 608 0 0,-1 1 0 0 0,0 1-352 0 0,1 0-680 0 0,4-1-16 0 0,3-4 96 0 0,4-2-96 0 0,3-2-88 0 0,2-3-80 0 0,3-2 0 0 0,3-2 0 0 0,5-6 264 0 0,5-4-88 0 0,4-5-88 0 0,4-2 8 0 0,0-1 0 0 0,-2 2 48 0 0,-5 5 88 0 0,-5 4 32 0 0,-3 5 56 0 0,-4 2-160 0 0,-2 2 56 0 0,-3 2 240 0 0,-3 5-72 0 0,-2 3-128 0 0,-2 2-128 0 0,1 0 0 0 0,1-2 128 0 0,2-1-128 0 0,2-3-128 0 0,2-1 0 0 0,0-2-72 0 0,1-2-8 0 0,2 0 64 0 0,4-3 200 0 0,4-2-88 0 0,3-1-232 0 0,-2 0 32 0 0,-1 2 8 0 0,-3 0 200 0 0,-2 1-16 0 0,-2 2-8 0 0,-1 0-80 0 0,-2 1-88 0 0,0 0 152 0 0,-1 0 144 0 0,1 1 48 0 0,0 0-128 0 0,1 3-248 0 0,2 2 24 0 0,-1 0 8 0 0,2 1 88 0 0,1 0 0 0 0,-1-2 0 0 0,1-1 88 0 0,2-1-24 0 0,4-4 0 0 0,4-3-240 0 0,3-4 104 0 0,3-3 72 0 0,-2 0 0 0 0,-2 1 0 0 0,-4 1 0 0 0,-5 4 160 0 0,-3 1 64 0 0,-3 2-112 0 0,-1 2-8 0 0,-1 0 0 0 0,-1 0 0 0 0,0 1 0 0 0,0-1 88 0 0,-1 2 8 0 0,-2 1 8 0 0,-4 4 128 0 0,-3 5-128 0 0,-3 5-104 0 0,-1 5-32 0 0,-1 4-8 0 0,2 1-64 0 0,1 0 0 0 0,4-3-168 0 0,3-6-1184 0 0,3-4-1712 0 0,3-5-20487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2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2874 25 1839 0 0,'0'0'403'0'0,"0"0"1018"0"0,0 0 445 0 0,0 0 87 0 0,0 0-176 0 0,0 0-818 0 0,-8-16 2122 0 0,8 16-3005 0 0,-1-1 4 0 0,0 0 0 0 0,0 0 0 0 0,0 1 0 0 0,0-1 0 0 0,0 0 0 0 0,0 1 0 0 0,0-1 0 0 0,0 1 0 0 0,0-1 0 0 0,0 1 0 0 0,0-1 0 0 0,0 1 0 0 0,0 0 0 0 0,-1 0 0 0 0,1 0 0 0 0,-2-1 0 0 0,1 3-71 0 0,-1-1 0 0 0,1 1 0 0 0,0-1 0 0 0,-1 1 0 0 0,1 0 0 0 0,0 0 0 0 0,0 0 0 0 0,0 0 0 0 0,0 0 0 0 0,1 0 0 0 0,-3 4 0 0 0,-3 3-5 0 0,4-4 3 0 0,-1-1-1 0 0,1 0 1 0 0,1 1-1 0 0,-1-1 1 0 0,1 1-1 0 0,0 0 1 0 0,-3 8-1 0 0,-8 41 105 0 0,8-28-134 0 0,-34 228 43 0 0,35-219 10 0 0,-2 0 1 0 0,-2 0-1 0 0,-1 0 0 0 0,-1-1 0 0 0,-23 51 1 0 0,-46 101 243 0 0,63-156-114 0 0,-1-1 0 0 0,-1-1 0 0 0,-38 45 0 0 0,52-67-159 0 0,-23 26 107 0 0,-1 0 0 0 0,-54 46 1 0 0,56-53-98 0 0,18-17-11 0 0,0-1 0 0 0,-14 11-1 0 0,-28 19 91 0 0,31-21-71 0 0,-28 16 0 0 0,-18 2 3 0 0,-2-3-1 0 0,-78 24 0 0 0,137-52-21 0 0,-241 71 940 0 0,130-42-601 0 0,74-19-167 0 0,-1-3 1 0 0,0-2-1 0 0,-56 4 0 0 0,70-9 146 0 0,0 2 0 0 0,0 1 0 0 0,-35 11 0 0 0,36-10 107 0 0,-61 7-1 0 0,63-12 13 0 0,1 2 0 0 0,-55 15 0 0 0,58-12-68 0 0,-2-2 0 0 0,-44 5 1 0 0,35-6-166 0 0,-123 7 466 0 0,79-8-132 0 0,64-1-493 0 0,1 0 1 0 0,-1 0-1 0 0,1 1 0 0 0,0 1 1 0 0,0 1-1 0 0,1 0 0 0 0,-1 1 1 0 0,1 0-1 0 0,0 2 0 0 0,1-1 1 0 0,0 1-1 0 0,0 1 0 0 0,0 1 1 0 0,1 0-1 0 0,1 0 0 0 0,0 1 1 0 0,0 0-1 0 0,1 1 0 0 0,1 1 1 0 0,-10 15-1 0 0,-19 34-282 0 0,-20 32-23 0 0,17-32-7003 0 0,25-38-369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2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1354 2082 3223 0 0,'0'0'443'0'0,"0"0"650"0"0,0 0 290 0 0,0 0 60 0 0,1-19 2066 0 0,5-35-205 0 0,-6 39-2305 0 0,2-1-1 0 0,3-20 1 0 0,16-63 222 0 0,-13 44-450 0 0,-2 0-1 0 0,-1-84 0 0 0,-3 26-34 0 0,-3 22-395 0 0,-1-3-236 0 0,2 69 124 0 0,-2-1-1 0 0,0 1 1 0 0,-10-41-1 0 0,5 27 69 0 0,-7-48 46 0 0,9 55 47 0 0,-14-52 0 0 0,18 81-372 0 0,-1-3 27 0 0,0-1 0 0 0,-1 1 0 0 0,0-1 0 0 0,0 1 0 0 0,-1 0 0 0 0,0 0 0 0 0,-7-8 0 0 0,-37-37 379 0 0,11 14-320 0 0,-88-93 99 0 0,-34-48 194 0 0,131 147-331 0 0,-26-25 7 0 0,29 35 17 0 0,-47-30 0 0 0,25 19-2 0 0,28 20-28 0 0,-31-15-1 0 0,20 11-30 0 0,0 3 94 0 0,0 1 1 0 0,-1 1-1 0 0,-56-12 0 0 0,-7-2 75 0 0,-1-10-7 0 0,-23-6-94 0 0,32 12-243 0 0,51 15-3039 0 0,23 9-5567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9:5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40 10191 0 0,'0'0'231'0'0,"0"0"29"0"0,0 0 19 0 0,0 0-30 0 0,0 0-21 0 0,0 0 495 0 0,0 0 233 0 0,0 0 48 0 0,0 0-34 0 0,0 0-182 0 0,0 0-78 0 0,0 0-20 0 0,0 0-2 0 0,0 0 0 0 0,0 0 0 0 0,0 0 0 0 0,0 0-29 0 0,0 0-123 0 0,0 0-51 0 0,0 0-6 0 0,-6-19 5914 0 0,-22 3-5561 0 0,27 16-752 0 0,1 0-3 0 0,0 0-10 0 0,-10-2 253 0 0,-7-1-123 0 0,-8 4 534 0 0,23 0-622 0 0,-8 1 613 0 0,-37 24-1035 0 0,42-24 343 0 0,0 0-1 0 0,1-1 0 0 0,-1 0 1 0 0,-6 1-1 0 0,9-1-86 0 0,0-1 86 0 0,-6 3-18 0 0,2 1 0 0 0,3-2 31 0 0,-3 1-20 0 0,2-1 34 0 0,-4 2 8 0 0,0 0-51 0 0,1 0-2 0 0,4-3 31 0 0,-4 3-23 0 0,1 0 0 0 0,0 1-1 0 0,-5 5 1 0 0,5-3-19 0 0,3-4 77 0 0,0 1-1 0 0,1-1 1 0 0,-1 1-1 0 0,1 0 1 0 0,0-1 0 0 0,0 1-1 0 0,-2 7 1 0 0,0-2 34 0 0,4-7-182 0 0,0-1 23 0 0,0 0 0 0 0,-1 1-1 0 0,1-1 1 0 0,0 0 0 0 0,-1 0-1 0 0,1 0 1 0 0,0 1 0 0 0,-1-1 0 0 0,0 0-1 0 0,0 1 1 0 0,-9 21 30 0 0,8-18 18 0 0,1-3 0 0 0,0 1 0 0 0,0-1 0 0 0,1 1 0 0 0,-1-1 0 0 0,1 1 0 0 0,-1-1 0 0 0,1 1 0 0 0,0 2 0 0 0,1 15 0 0 0,-1-13 0 0 0,-1-1 0 0 0,4 17 0 0 0,4 15 520 0 0,-7-36-380 0 0,0 0-217 0 0,1 3-14 0 0,5 20 279 0 0,-3-15-167 0 0,6 10-76 0 0,2-5 57 0 0,-8-9-2 0 0,20 19 0 0 0,-15-14 11 0 0,5 1-169 0 0,20 22 206 0 0,-32-32-110 0 0,-1-2-30 0 0,2 3-41 0 0,13 5-105 0 0,-12-6 238 0 0,13 5 0 0 0,17 3 53 0 0,-24-8-44 0 0,-2-1-9 0 0,0 1 1 0 0,-1-2-1 0 0,1 1 0 0 0,-1-1 1 0 0,12-1-1 0 0,-16 1 0 0 0,5 0 47 0 0,0 0 1 0 0,0 0-1 0 0,-1-1 0 0 0,1 0 0 0 0,12-4 1 0 0,-11 3 68 0 0,-4 1-105 0 0,21-9-302 0 0,-24 9 291 0 0,7-2 51 0 0,0-2 1 0 0,0 1-1 0 0,-1-1 0 0 0,0 0 1 0 0,9-9-1 0 0,14-10 1 0 0,-13 14-286 0 0,-13 7 269 0 0,1 1-1 0 0,-1-1 0 0 0,0 0 0 0 0,-1 0 0 0 0,1 0 1 0 0,0 0-1 0 0,3-6 0 0 0,-1 3-23 0 0,-4 2-21 0 0,1 1 0 0 0,-1-1 1 0 0,0 1-1 0 0,0-1 1 0 0,0 0-1 0 0,0 0 0 0 0,-1 0 1 0 0,0 0-1 0 0,0 0 1 0 0,0 0-1 0 0,1-7 0 0 0,0 0 194 0 0,-2 9-112 0 0,0 1-43 0 0,1-3-29 0 0,-1 0 1 0 0,1 0-1 0 0,-1 0 1 0 0,0 0-1 0 0,0 0 1 0 0,-1 0-1 0 0,1 0 1 0 0,-2-5-1 0 0,1 7 0 0 0,-1-10 0 0 0,-2 0 0 0 0,0-1 0 0 0,0 1 0 0 0,-9-14 0 0 0,-36-55 0 0 0,42 72 0 0 0,5 7 0 0 0,0 0 0 0 0,0-1 0 0 0,0 1 0 0 0,0-1 0 0 0,0 0 0 0 0,-2-5 0 0 0,3 6 0 0 0,1 1 0 0 0,-1 0 0 0 0,0-1 0 0 0,0 1 0 0 0,0 0 0 0 0,0-1 0 0 0,0 1 0 0 0,0 0 0 0 0,0 0 0 0 0,-1 0 0 0 0,1 0 0 0 0,0 0 0 0 0,-1 0 0 0 0,-1-1 0 0 0,-2-1 0 0 0,2 1 0 0 0,-1-1 0 0 0,0 0 0 0 0,0 0 0 0 0,0 1 0 0 0,-1-1 0 0 0,1 1 0 0 0,-9-3 0 0 0,4 3-2 0 0,-1 1 0 0 0,1 0 0 0 0,0 0 0 0 0,-1 1 0 0 0,1 1 0 0 0,-1-1 0 0 0,1 2 1 0 0,-1-1-1 0 0,-13 5 0 0 0,10-1-9 0 0,0 0 1 0 0,0 1-1 0 0,0 0 0 0 0,1 1 1 0 0,-21 16-1 0 0,8-6-88 0 0,13-9-447 0 0,1 1 0 0 0,0-1 1 0 0,-16 17-1 0 0,15-10-561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10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94 11519 0 0,'0'-2'887'0'0,"1"-28"44"0"0,3-19 5253 0 0,-2 36-3556 0 0,-2 20 1220 0 0,-1 12-949 0 0,-1-8-3900 0 0,-96 302 2009 0 0,67-235-975 0 0,-54 150 161 0 0,84-227-170 0 0,1 0 0 0 0,-1 0 0 0 0,1 0 1 0 0,0 1-1 0 0,0-1 0 0 0,-1 0 0 0 0,1 0 1 0 0,0 1-1 0 0,0-1 0 0 0,0 0 0 0 0,0 0 0 0 0,1 1 1 0 0,-1-1-1 0 0,0 0 0 0 0,0 0 0 0 0,1 0 0 0 0,-1 1 1 0 0,1-1-1 0 0,-1 0 0 0 0,1 0 0 0 0,0 2 1 0 0,1-2-3 0 0,-1 0 0 0 0,0 1 1 0 0,1-1-1 0 0,-1 0 0 0 0,1 0 1 0 0,-1 0-1 0 0,1 0 1 0 0,-1 0-1 0 0,1-1 0 0 0,0 1 1 0 0,0 0-1 0 0,-1-1 0 0 0,3 1 1 0 0,3 0 54 0 0,0 0 1 0 0,0-1 0 0 0,0 1-1 0 0,1-1 1 0 0,-1-1-1 0 0,7 0 1 0 0,71-20 581 0 0,4 0-394 0 0,-68 20-233 0 0,-13 2-26 0 0,0-1-1 0 0,0 0 1 0 0,0-1-1 0 0,13-2 1 0 0,10-4-2633 0 0,-19 3-1989 0 0,22-10 1 0 0,-29 11-3863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10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419 87 11975 0 0,'-6'-27'1257'0'0,"-2"-6"-466"0"0,-1 12 4419 0 0,9 20-3230 0 0,0 1-683 0 0,0 0-1054 0 0,-1-1 1 0 0,1 1-1 0 0,0-1 1 0 0,-1 1-1 0 0,1 0 1 0 0,0 0 0 0 0,-1-1-1 0 0,1 1 1 0 0,-1 0-1 0 0,1 0 1 0 0,0-1-1 0 0,-1 1 1 0 0,1 0-1 0 0,-1 0 1 0 0,1 0-1 0 0,-1 0 1 0 0,1 0-1 0 0,-1-1 1 0 0,1 1-1 0 0,0 0 1 0 0,-1 0 0 0 0,0 0-1 0 0,-1 2-206 0 0,0-1 0 0 0,1 0 1 0 0,-1 1-1 0 0,0-1 0 0 0,1 1 0 0 0,-1 0 0 0 0,1-1 1 0 0,0 1-1 0 0,0 0 0 0 0,-1 0 0 0 0,1 0 0 0 0,-1 2 0 0 0,-10 29 146 0 0,10-27-130 0 0,-49 166 450 0 0,3-10-373 0 0,0-12-98 0 0,-39 211 0 0 0,39-46-32 0 0,41-286 11 0 0,7-28 45 0 0,0-1 18 0 0,0 0-6 0 0,-9-2 3 0 0,5 0-208 0 0,1 0-1 0 0,-1 0 1 0 0,0 0-1 0 0,1-1 1 0 0,-1 1 0 0 0,1-1-1 0 0,0 0 1 0 0,0 0-1 0 0,0 0 1 0 0,0-1-1 0 0,1 1 1 0 0,-1-1 0 0 0,1 1-1 0 0,0-1 1 0 0,-2-5-1 0 0,1 3-1655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11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19 531 11519 0 0,'0'0'528'0'0,"0"0"-16"0"0,-1 1-325 0 0,-12 9 1527 0 0,10-7 2506 0 0,1-1 3466 0 0,13-8-7491 0 0,-2 0 0 0 0,1-1 0 0 0,0 0-1 0 0,10-10 1 0 0,34-38 313 0 0,-33 32-316 0 0,14-15 43 0 0,-2-1-1 0 0,-1-2 1 0 0,-2-1-1 0 0,-2-1 1 0 0,43-92-1 0 0,-33 49 174 0 0,-38 85-332 0 0,0 1 16 0 0,0 0 4 0 0,0 0 0 0 0,0 0-3 0 0,0 0-10 0 0,0 0-3 0 0,0 0 0 0 0,-5 13 0 0 0,-15 41-70 0 0,-16 65 0 0 0,-4 58 23 0 0,14-53-22 0 0,12-64-11 0 0,-65 336 0 0 0,67-313 0 0 0,-6 55 0 0 0,15-115 0 0 0,-9 36 0 0 0,5-28 0 0 0,-4-4 11 0 0,10-27-10 0 0,1 0 1 0 0,0 0 0 0 0,0 0 0 0 0,0 1-1 0 0,-1-1 1 0 0,1 0 0 0 0,0 0 0 0 0,0 0-1 0 0,-1 0 1 0 0,1 0 0 0 0,0 0-1 0 0,0 0 1 0 0,-1 0 0 0 0,1 0 0 0 0,0 0-1 0 0,0 0 1 0 0,-1 0 0 0 0,1 0 0 0 0,0 0-1 0 0,0 0 1 0 0,-1 0 0 0 0,1 0-1 0 0,0 0 1 0 0,0 0 0 0 0,-1 0 0 0 0,1 0-1 0 0,0-1 1 0 0,0 1 0 0 0,-1 0 0 0 0,1 0-1 0 0,0 0 1 0 0,0-1 0 0 0,-8-4 5 0 0,5 2-60 0 0,0 0 1 0 0,0 0 0 0 0,1 0 0 0 0,-1-1-1 0 0,1 1 1 0 0,0-1 0 0 0,0 0 0 0 0,0 0-1 0 0,0 1 1 0 0,1-1 0 0 0,-1 0-1 0 0,-1-8 1 0 0,3 8-411 0 0,-1 1 1 0 0,1 0-1 0 0,0-1 0 0 0,0 1 1 0 0,0-1-1 0 0,0 1 0 0 0,1-1 1 0 0,-1 1-1 0 0,1-1 0 0 0,1-3 0 0 0,1-2-1298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11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11519 0 0,'0'0'887'0'0,"0"0"-272"0"0,0 0 1027 0 0,0 0 513 0 0,0 0 100 0 0,0 0-149 0 0,0 0-687 0 0,0 0-303 0 0,0 0-58 0 0,0 0-111 0 0,0 0-406 0 0,0 0-175 0 0,0 0-41 0 0,2 0-16 0 0,36 1 648 0 0,-5 0-470 0 0,-1-2 1 0 0,33-5 0 0 0,39-5-117 0 0,-63 7-271 0 0,46-10 78 0 0,24-4 4 0 0,-103 17-286 0 0,-7 1-429 0 0,-1 0-162 0 0,0 0-29 0 0,0 0-255 0 0,0 0-1051 0 0,0 0-449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12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31 9671 0 0,'0'0'440'0'0,"0"-2"-5"0"0,0-26 73 0 0,-2 49 10527 0 0,-3 5-5412 0 0,-3 12-3807 0 0,-7 22-3530 0 0,1-4 2779 0 0,-5 21-777 0 0,-17 83 51 0 0,21-76-283 0 0,-11 91 21 0 0,26-153-93 0 0,0-20-183 0 0,0-2-507 0 0,0 0-192 0 0,0 0-1682 0 0,0 0-6621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15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26 483 12463 0 0,'0'0'572'0'0,"0"0"-10"0"0,-1 2-365 0 0,-1 1 217 0 0,1-1-1 0 0,0 1 1 0 0,-1 0 0 0 0,0 0 0 0 0,0-1-1 0 0,0 1 1 0 0,0-1 0 0 0,-4 4 0 0 0,2-2 75 0 0,3-3 381 0 0,1-1-92 0 0,0 0-11 0 0,0 0-58 0 0,0 0-218 0 0,0 0-91 0 0,0 0-16 0 0,0 0-11 0 0,0 0-17 0 0,0 0-4 0 0,0 0 0 0 0,0 0-15 0 0,0 0-61 0 0,0 0-26 0 0,0 0-9 0 0,0 0-4 0 0,0 0-11 0 0,14-14 419 0 0,35-44 254 0 0,-15 19-459 0 0,-2-1 1 0 0,31-52-1 0 0,-26 32-129 0 0,17-31 234 0 0,-47 78-447 0 0,0 1 0 0 0,1 0-1 0 0,0 0 1 0 0,1 1 0 0 0,18-20 0 0 0,-20 26-54 0 0,-4 3-35 0 0,-1 0 0 0 0,1 0 1 0 0,-1 0-1 0 0,0 0 0 0 0,1-1 1 0 0,-1 1-1 0 0,0-1 0 0 0,3-5 1 0 0,-4 7 43 0 0,-1 1 12 0 0,-1 2 5 0 0,-24 99 59 0 0,15-66-65 0 0,-8 56 0 0 0,-30 197 7 0 0,-10 125 50 0 0,54-328-122 0 0,2-10 7 0 0,-16 87 0 0 0,18-160 47 0 0,0-2 11 0 0,-1 1 1 0 0,-2 5 5 0 0,1-4-16 0 0,-4 2-46 0 0,2-1-4 0 0,-7 1-5 0 0,7-3-98 0 0,1 1 1 0 0,-1-1-1 0 0,1 0 0 0 0,-1 0 1 0 0,0-1-1 0 0,0 1 0 0 0,0-1 1 0 0,1 0-1 0 0,-1 1 0 0 0,0-2 1 0 0,0 1-1 0 0,0 0 0 0 0,1-1 1 0 0,-8-2-1 0 0,11 3-17 0 0,-1 0 0 0 0,1 0 0 0 0,-1-1 0 0 0,1 1-1 0 0,0 0 1 0 0,-1-1 0 0 0,1 1 0 0 0,0-1 0 0 0,-1 1 0 0 0,1 0 0 0 0,0-1 0 0 0,-1 1-1 0 0,1-1 1 0 0,0 1 0 0 0,0-1 0 0 0,0 1 0 0 0,-1-1 0 0 0,1 1 0 0 0,0-1 0 0 0,0 1-1 0 0,0-1 1 0 0,0 1 0 0 0,0-1 0 0 0,0 1 0 0 0,0-1 0 0 0,0 1 0 0 0,0-2 0 0 0,0 1-120 0 0,0-8-1373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16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10135 0 0,'0'0'778'0'0,"-8"1"934"0"0,4-1 1380 0 0,4 0-2773 0 0,0 0 1 0 0,-1 0-1 0 0,1 0 1 0 0,0 0 0 0 0,-1 1-1 0 0,1-1 1 0 0,0 0 0 0 0,-1 0-1 0 0,1 0 1 0 0,0 0-1 0 0,-1 0 1 0 0,1 0 0 0 0,0 0-1 0 0,-1 1 1 0 0,1-1 0 0 0,0 0-1 0 0,0 0 1 0 0,-1 0-1 0 0,1 1 1 0 0,0-1 0 0 0,0 0-1 0 0,-1 0 1 0 0,1 1 0 0 0,0-1-1 0 0,0 0 1 0 0,0 1-1 0 0,-1-1 1 0 0,1 0 0 0 0,0 0-1 0 0,0 1 1 0 0,0-1-1 0 0,0 0 1 0 0,0 1 0 0 0,0-1-1 0 0,0 1 1 0 0,0 0-158 0 0,0 0 0 0 0,1 0 0 0 0,-1 0 0 0 0,0 0 0 0 0,1 0 0 0 0,-1 0 0 0 0,1 0 0 0 0,-1 0 0 0 0,1-1 0 0 0,0 1 0 0 0,-1 0 0 0 0,2 1 0 0 0,0 0-206 0 0,1 0 0 0 0,-1 1-1 0 0,1-1 1 0 0,0 0 0 0 0,0 0 0 0 0,0 0-1 0 0,0-1 1 0 0,4 3 0 0 0,10-1 214 0 0,0 0 0 0 0,0-1 0 0 0,1-1 0 0 0,-1 0 1 0 0,0-2-1 0 0,23-2 0 0 0,-18 1-101 0 0,12-3-14 0 0,7-4 7 0 0,-40 8-247 0 0,-1 1-508 0 0,0 0-189 0 0,0 2 520 0 0,-1 0-1 0 0,1 0 1 0 0,-1-1-1 0 0,1 1 1 0 0,-1 0-1 0 0,0-1 1 0 0,0 1-1 0 0,0-1 1 0 0,-2 4-1 0 0,-4 2-4011 0 0,0 0 2216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01.737"/>
    </inkml:context>
    <inkml:brush xml:id="br0">
      <inkml:brushProperty name="width" value="0.1" units="cm"/>
      <inkml:brushProperty name="height" value="0.6" units="cm"/>
      <inkml:brushProperty name="color" value="#BDB95F"/>
      <inkml:brushProperty name="inkEffects" value="pencil"/>
    </inkml:brush>
  </inkml:definitions>
  <inkml:trace contextRef="#ctx0" brushRef="#br0">333 250 9095 201567 50301,'0'-5'984'0'0,"0"-6"-984"0"0,1-6 552 0 0,-1-4 88 0 0,1 0 24 0 0,-1 2 608 0 0,0 5-680 0 0,0 2 0 0 0,-1 5 352 0 0,-3 3-336 0 0,-4 7-160 0 0,-4 9-216 0 0,-5 10-40 0 0,-4 10-48 0 0,-3 7 24 0 0,0 5 24 0 0,1 1 24 0 0,4-3 40 0 0,5-9-64 0 0,4-10-128 0 0,5-9 32 0 0,2-6-8 0 0,7-9 72 0 0,8-7-8 0 0,6-11-8 0 0,6-8-72 0 0,4-7 8 0 0,-2-1 0 0 0,-3 3-80 0 0,-4 5 0 0 0,-5 7 0 0 0,-5 6 216 0 0,-3 6 272 0 0,-5 5-240 0 0,-5 5-56 0 0,-4 4 184 0 0,-8 7-192 0 0,-5 4-112 0 0,-3 3 8 0 0,0 0-16 0 0,3-4 16 0 0,5-4-80 0 0,6-5 96 0 0,5-4 0 0 0,5-10 32 0 0,7-10-128 0 0,9-11 0 0 0,4-5 0 0 0,2-2 0 0 0,3-3 0 0 0,1-2 0 0 0,-3 5 0 0 0,-4 7 0 0 0,-6 8 288 0 0,-6 8 304 0 0,-6 9-296 0 0,-7 7-48 0 0,-5 7-16 0 0,-5 6 0 0 0,-9 9 136 0 0,-5 5-248 0 0,-3 2-8 0 0,-5 3 96 0 0,-4 4-32 0 0,-2 0-88 0 0,5-6-88 0 0,7-6 72 0 0,10-9-72 0 0,7-8 0 0 0,8-5 0 0 0,3-7 64 0 0,7-10-64 0 0,8-11 0 0 0,9-11 0 0 0,7-8 0 0 0,7-5 136 0 0,0 1-136 0 0,-3 5 0 0 0,-6 9-80 0 0,-6 8 80 0 0,-7 7 0 0 0,-5 8 0 0 0,-3 4 0 0 0,-5 5 0 0 0,-2 4 0 0 0,-3 3 64 0 0,-4 5 0 0 0,-3 3 0 0 0,-2 2-64 0 0,2-2 64 0 0,2-4-64 0 0,4-4 64 0 0,3-4 0 0 0,2-2-64 0 0,1-3 0 0 0,2-3 0 0 0,0-3 64 0 0,3-3-64 0 0,-1 1 0 0 0,0 1 0 0 0,-1 2 0 0 0,0 2 0 0 0,-1 2 0 0 0,0 3 0 0 0,-1 6 0 0 0,0 4 0 0 0,-1 2 64 0 0,0 3-64 0 0,0-1 0 0 0,-1 1 0 0 0,1-1 72 0 0,0 1-72 0 0,1-3 0 0 0,0-2 0 0 0,2-1 0 0 0,0-2 0 0 0,2-2 0 0 0,3 0 0 0 0,7-4 0 0 0,6-5 0 0 0,7-6 0 0 0,6-8 0 0 0,2-4 0 0 0,0-4 0 0 0,-4 0 0 0 0,-6 5 64 0 0,-9 5-64 0 0,-7 9 0 0 0,-8 13 64 0 0,-8 13 0 0 0,-7 8-64 0 0,-3 4 80 0 0,-1 1-80 0 0,0-2 64 0 0,-2 1-64 0 0,0 0 72 0 0,0-2-72 0 0,3-3 64 0 0,4-8-64 0 0,5-6 0 0 0,3-5 0 0 0,5-7 0 0 0,8-5 0 0 0,8-7 0 0 0,9-7 0 0 0,4-6 0 0 0,1-4 0 0 0,-2 0 0 0 0,-4 3 0 0 0,-4 2 0 0 0,-5 4 0 0 0,-6 4 64 0 0,-6 3 16 0 0,-6 3 0 0 0,-6 2-80 0 0,-2 2 64 0 0,-2 3-64 0 0,1 1 0 0 0,0 1 0 0 0,0 0 0 0 0,2 1 0 0 0,1-1 0 0 0,-1-1 0 0 0,-1-2 0 0 0,0-4 0 0 0,1-3 0 0 0,1-4 0 0 0,4-5 0 0 0,1-4 0 0 0,3-1 0 0 0,0 1 0 0 0,1 3 0 0 0,-1 3 0 0 0,-2 1 128 0 0,-2 4-8 0 0,-1 4-8 0 0,-3 3 88 0 0,-4 5-40 0 0,-3 7-80 0 0,-3 6-160 0 0,1 5-10512 0 0,3-1-5271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16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6447 0 0,'0'0'499'0'0,"0"0"64"0"0,0 0 1490 0 0,0 0 687 0 0,0 0 137 0 0,0 0-201 0 0,0 0-969 0 0,0 0-424 0 0,2 1-89 0 0,6 2-657 0 0,0 0 1 0 0,1 0-1 0 0,0 0 0 0 0,-1-1 1 0 0,1-1-1 0 0,0 1 0 0 0,0-2 0 0 0,0 1 1 0 0,12-1-1 0 0,-2-2-150 0 0,0 0 0 0 0,0-1-1 0 0,27-8 1 0 0,-30 4-296 0 0,-11 4-82 0 0,0 0 1 0 0,1 0 0 0 0,-1 1 0 0 0,1 0 0 0 0,8-2-1 0 0,-10 3-258 0 0,1 0 1 0 0,-1 0-1 0 0,1 1 0 0 0,-1-1 0 0 0,6 2 0 0 0,11 0-4463 0 0,-20-1 4472 0 0,9 1-1456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17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21 11519 0 0,'0'0'887'0'0,"3"-8"-550"0"0,3-4 3726 0 0,-8 21 3494 0 0,0 7-3454 0 0,-42 226-3098 0 0,13-133-955 0 0,17-65-11 0 0,-10 59 0 0 0,23-96-39 0 0,0-4 0 0 0,1 0 0 0 0,-1 1 0 0 0,1-1 0 0 0,0 0 0 0 0,0 1 0 0 0,1-1 0 0 0,0 4 0 0 0,1 1 0 0 0,-2-7 0 0 0,0-1 0 0 0,0 1 0 0 0,0 0 0 0 0,0-1 0 0 0,0 1 0 0 0,1-1 0 0 0,-1 1 0 0 0,0-1 1 0 0,0 1-1 0 0,1-1 0 0 0,-1 1 0 0 0,0-1 0 0 0,1 0 0 0 0,-1 1 0 0 0,1-1 0 0 0,-1 1 0 0 0,0-1 0 0 0,1 0 0 0 0,-1 1 0 0 0,1-1 0 0 0,-1 0 0 0 0,1 1 0 0 0,-1-1 0 0 0,1 0 0 0 0,-1 0 0 0 0,1 0 0 0 0,0 1 0 0 0,0-1 1 0 0,0 0 8 0 0,0 1-5 0 0,0-1 1 0 0,0 1-1 0 0,0-1 1 0 0,0 1 0 0 0,0-1-1 0 0,0 1 1 0 0,0-1-1 0 0,0 0 1 0 0,0 1-1 0 0,0-1 1 0 0,1 0 0 0 0,-1 0-1 0 0,0 0 1 0 0,0 0-1 0 0,0 0 1 0 0,0 0 0 0 0,0 0-1 0 0,0 0 1 0 0,0 0-1 0 0,0-1 1 0 0,2 0-1 0 0,1 0 40 0 0,8-2-9 0 0,0 0 1 0 0,0-1-1 0 0,0-1 1 0 0,-1 0-1 0 0,1 0 1 0 0,17-13-1 0 0,-12 8-564 0 0,25-10-1 0 0,-3 6-5259 0 0,-30 10 3706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17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36 14831 0 0,'0'0'679'0'0,"-2"-8"224"0"0,1-3-1880 0 0,2 10 1292 0 0,-1 1-1 0 0,0-1 0 0 0,0 0 1 0 0,0 1-1 0 0,0-1 0 0 0,0 1 0 0 0,0-1 1 0 0,0 1-1 0 0,0-1 0 0 0,0 1 0 0 0,-1-1 1 0 0,1 0-1 0 0,0 1 0 0 0,0-1 0 0 0,0 1 1 0 0,-1-1-1 0 0,1 1 0 0 0,0-1 1 0 0,0 1-1 0 0,-1-1 0 0 0,1 1 0 0 0,0 0 1 0 0,-1-1-1 0 0,1 1 0 0 0,-1-1 0 0 0,0 1 1 0 0,0-1-274 0 0,0 0 943 0 0,1 1-37 0 0,-2 0-75 0 0,-1 2-716 0 0,0 0 1 0 0,0 0 0 0 0,0 0 0 0 0,0 1-1 0 0,0-1 1 0 0,0 1 0 0 0,1 0 0 0 0,-1-1-1 0 0,1 1 1 0 0,0 0 0 0 0,0 0-1 0 0,0 1 1 0 0,-2 4 0 0 0,-2 4 93 0 0,0 1 0 0 0,-4 18 0 0 0,-52 255 572 0 0,21-75-627 0 0,-18 89-75 0 0,49-245-112 0 0,-2 14 496 0 0,12-67-336 0 0,0-1-28 0 0,-3 6-112 0 0,0 0-45 0 0,2-5-79 0 0,1-2-58 0 0,0 0-19 0 0,0 0-22 0 0,0 0-77 0 0,0 0-30 0 0,0 0-9 0 0,0 0-184 0 0,0 0-766 0 0,0 0-334 0 0,0 0-1491 0 0,0 0-5725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18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139 350 9671 0 0,'2'-39'1206'0'0,"8"-17"5160"0"0,18-35 2975 0 0,-23 77-9354 0 0,0 1 347 0 0,1 2 0 0 0,0-1 0 0 0,1 1 0 0 0,0 0 0 0 0,1 0 0 0 0,0 0 0 0 0,0 1 1 0 0,1 1-1 0 0,1 0 0 0 0,17-14 0 0 0,-24 20-296 0 0,0 1 0 0 0,0 1 1 0 0,0-1-1 0 0,0 0 0 0 0,0 1 1 0 0,0-1-1 0 0,0 1 0 0 0,1 0 1 0 0,-1 0-1 0 0,1 0 0 0 0,-1 1 1 0 0,1-1-1 0 0,-1 1 0 0 0,0 0 1 0 0,1 0-1 0 0,3 0 0 0 0,-2 1-12 0 0,-1 0 0 0 0,1 0-1 0 0,-1 1 1 0 0,1-1-1 0 0,-1 1 1 0 0,0 0-1 0 0,0 0 1 0 0,0 1 0 0 0,0-1-1 0 0,0 1 1 0 0,3 3-1 0 0,0-1-11 0 0,-1 1-1 0 0,-1 0 0 0 0,1 1 0 0 0,-1-1 0 0 0,0 1 0 0 0,-1 0 0 0 0,0 0 1 0 0,0 1-1 0 0,0-1 0 0 0,-1 1 0 0 0,0 0 0 0 0,0 0 0 0 0,1 10 0 0 0,-2-4-2 0 0,-1 0-1 0 0,-1 1 0 0 0,-1-1 0 0 0,0 1 0 0 0,0-1 0 0 0,-2 0 1 0 0,-4 18-1 0 0,-36 95 55 0 0,16-64-39 0 0,-2 0-1 0 0,-4-2 1 0 0,-1-1-1 0 0,-47 60 1 0 0,37-62-37 0 0,-73 107-42 0 0,109-152 40 0 0,1 0 0 0 0,0 1 1 0 0,0 0-1 0 0,-5 18 0 0 0,10-16 13 0 0,5-12 0 0 0,-1-3 0 0 0,0 2 0 0 0,0-1 0 0 0,0 0 0 0 0,1 0 0 0 0,-1 0 0 0 0,1 0 0 0 0,-1-1 0 0 0,1 1 0 0 0,0 0 0 0 0,-1-1 0 0 0,1 0 0 0 0,0 0 0 0 0,0 0 0 0 0,0 0 0 0 0,0 0 0 0 0,5 0 0 0 0,6 0 0 0 0,0 1 0 0 0,16-2 0 0 0,-20 0 0 0 0,23-1 31 0 0,-9 0 34 0 0,-1 1 1 0 0,0 2-1 0 0,1 0 0 0 0,27 6 0 0 0,-25 4 69 0 0,-23-12-124 0 0,-1 1-8 0 0,8 9 63 0 0,1 3-2633 0 0,-10-12 656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19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16 4607 0 0,'0'0'354'0'0,"-7"-8"1413"0"0,4 4 3407 0 0,1 2 5580 0 0,2 2-10611 0 0,-1 0-1 0 0,1-1 1 0 0,-1 1-1 0 0,1 0 0 0 0,-1 0 1 0 0,1 0-1 0 0,-1 0 0 0 0,1-1 1 0 0,-1 1-1 0 0,1 0 0 0 0,-1 0 1 0 0,1 0-1 0 0,-1 0 0 0 0,0 0 1 0 0,1 0-1 0 0,-1 0 0 0 0,1 0 1 0 0,-1 1-1 0 0,1-1 0 0 0,-1 0 1 0 0,1 0-1 0 0,-1 0 1 0 0,1 0-1 0 0,-1 1 0 0 0,0-1 1 0 0,-10 14 933 0 0,7-8-949 0 0,1 1 0 0 0,-4 14 0 0 0,-9 40 639 0 0,-8 71 0 0 0,0 1-434 0 0,-8 42 269 0 0,32-173-531 0 0,0-2 0 0 0,1-1 20 0 0,7-11 22 0 0,-1-1 1 0 0,10-20 0 0 0,6-12 14 0 0,-4 13-85 0 0,1 1 0 0 0,43-49-1 0 0,62-41-30 0 0,-17 19 0 0 0,-129 112 42 0 0,-5 4-53 0 0,2 0 0 0 0,0 2 0 0 0,1 1 0 0 0,0 1 0 0 0,1 1 0 0 0,-20 24 0 0 0,36-36 0 0 0,0 1 0 0 0,0 0 0 0 0,1 0 0 0 0,1 0 0 0 0,-1 1 0 0 0,1 0 0 0 0,1 0 0 0 0,-1 0 0 0 0,2 0 0 0 0,-1 0 0 0 0,1 1 0 0 0,1-1 0 0 0,-1 14 0 0 0,2-15 0 0 0,0 0 0 0 0,0 0 0 0 0,1 0 0 0 0,1 0 0 0 0,-1 0 0 0 0,2 0 0 0 0,-1 0 0 0 0,1 0 0 0 0,0-1 0 0 0,0 1 0 0 0,1-1 0 0 0,0 0 0 0 0,0 0 0 0 0,1 0 0 0 0,0-1 0 0 0,5 7 0 0 0,-6-9 0 0 0,1 1 0 0 0,-1-1 0 0 0,1 0 0 0 0,0-1 0 0 0,0 1 0 0 0,1-1 0 0 0,-1 0 0 0 0,1 0 0 0 0,8 3 0 0 0,-4-3 0 0 0,0 0 0 0 0,1-1 0 0 0,0-1 0 0 0,16 1 0 0 0,-11 0-1 0 0,-11-1 0 0 0,-1 0-1 0 0,1-1 1 0 0,-1 0 0 0 0,1 0-1 0 0,-1 0 1 0 0,1 0 0 0 0,-1-1-1 0 0,1 0 1 0 0,-1 0-1 0 0,0 0 1 0 0,5-2 0 0 0,22-4-4933 0 0,-30 7-4643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20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506 0 6911 0 0,'0'0'315'0'0,"0"0"-7"0"0,-8 2-187 0 0,3 0 1609 0 0,0 0-1 0 0,0 0 0 0 0,1 0 1 0 0,-1 1-1 0 0,-4 2 0 0 0,4-1-446 0 0,0-1 0 0 0,1 1 1 0 0,0 0-1 0 0,-5 6 0 0 0,4-4-646 0 0,0 1 1 0 0,0 1-1 0 0,1-1 1 0 0,0 1 0 0 0,0-1-1 0 0,-4 16 1 0 0,3-7-635 0 0,2-1 0 0 0,0 1 0 0 0,1 0 0 0 0,0 0 1 0 0,1 0-1 0 0,1 0 0 0 0,3 23 0 0 0,-2-29 23 0 0,1 0 0 0 0,0 0-1 0 0,0 0 1 0 0,1 0 0 0 0,1-1 0 0 0,-1 1 0 0 0,2-1-1 0 0,-1 0 1 0 0,1 0 0 0 0,8 10 0 0 0,-11-15-22 0 0,1-1 1 0 0,1 0-1 0 0,-1 1 0 0 0,0-1 1 0 0,1 0-1 0 0,-1-1 1 0 0,1 1-1 0 0,0 0 1 0 0,0-1-1 0 0,0 0 1 0 0,0 0-1 0 0,0 0 0 0 0,0-1 1 0 0,1 0-1 0 0,-1 1 1 0 0,1-1-1 0 0,-1-1 1 0 0,1 1-1 0 0,-1-1 1 0 0,1 1-1 0 0,-1-1 0 0 0,1-1 1 0 0,0 1-1 0 0,8-2 1 0 0,-7 0 4 0 0,1 0 0 0 0,-1-1 0 0 0,1 1 0 0 0,-1-1 0 0 0,0 0 0 0 0,0-1 0 0 0,-1 1 0 0 0,1-1 0 0 0,-1-1 0 0 0,0 1 0 0 0,6-6 0 0 0,3-6 0 0 0,-1 1 1 0 0,16-25-1 0 0,-17 20 0 0 0,-1-1-1 0 0,-1 0 1 0 0,-1-1 0 0 0,-1 0 0 0 0,8-31 0 0 0,-14 45 2 0 0,-13 80 157 0 0,-2 130 0 0 0,-4 30 525 0 0,14-212-590 0 0,0 0-1 0 0,-2-1 0 0 0,-8 23 1 0 0,8-30-38 0 0,-1 0 0 0 0,0-1 0 0 0,0 0-1 0 0,-1-1 1 0 0,0 1 0 0 0,-11 10 0 0 0,4-6-22 0 0,-1-1 0 0 0,-1 0 0 0 0,0-1 0 0 0,-1-1 0 0 0,0-1 1 0 0,-1 0-1 0 0,0-1 0 0 0,-1-1 0 0 0,1-1 0 0 0,-2 0 0 0 0,1-2 0 0 0,-1 0 0 0 0,0-1 0 0 0,-1-1 0 0 0,1-1 0 0 0,-1-1 0 0 0,1-1 1 0 0,-24-1-1 0 0,-126-16 9 0 0,105 10 13 0 0,52 3-124 0 0,12 3-567 0 0,1 0-180 0 0,10-19-2787 0 0,-2 9 1525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20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1017 2303 0 0,'1'-1'167'0'0,"1"-4"15123"0"0,-2 7-6870 0 0,-2 5-5124 0 0,-1 3-3382 0 0,-5 15-3388 0 0,5-12 5644 0 0,0 5-2026 0 0,0 1 0 0 0,2-1 0 0 0,0 1 0 0 0,1 0 0 0 0,3 24 0 0 0,-2-32-116 0 0,1 0-1 0 0,1 1 0 0 0,0-1 0 0 0,0 0 1 0 0,1 0-1 0 0,0-1 0 0 0,1 1 1 0 0,0-1-1 0 0,12 18 0 0 0,-14-25-4 0 0,0 1-1 0 0,1-1 1 0 0,-1 1-1 0 0,1-1 1 0 0,0 0-1 0 0,-1 0 1 0 0,1-1-1 0 0,0 1 1 0 0,1-1-1 0 0,-1 0 1 0 0,0 0-1 0 0,1 0 1 0 0,-1-1 0 0 0,1 1-1 0 0,-1-1 1 0 0,1 0-1 0 0,0 0 1 0 0,0-1-1 0 0,-1 0 1 0 0,1 1-1 0 0,0-2 1 0 0,0 1-1 0 0,-1 0 1 0 0,1-1-1 0 0,5-1 1 0 0,1-1 30 0 0,-1 0 1 0 0,0-1-1 0 0,0 0 1 0 0,0-1 0 0 0,0 0-1 0 0,-1 0 1 0 0,0-1-1 0 0,0 0 1 0 0,0 0-1 0 0,9-10 1 0 0,-4 3 23 0 0,0-2 0 0 0,-1 1 0 0 0,-1-2 0 0 0,0 0 0 0 0,17-30 0 0 0,-25 39-60 0 0,-1 1 0 0 0,-1-1 1 0 0,1 0-1 0 0,-1 0 1 0 0,0 0-1 0 0,0 0 1 0 0,-1 0-1 0 0,0-1 1 0 0,0 1-1 0 0,-1 0 0 0 0,0 0 1 0 0,0-1-1 0 0,-1 1 1 0 0,0 0-1 0 0,0 0 1 0 0,0-1-1 0 0,-1 1 1 0 0,-5-12-1 0 0,2 9-2 0 0,-1-1 0 0 0,0 1 0 0 0,-1 1 0 0 0,0-1 0 0 0,0 1 0 0 0,-12-11 0 0 0,-57-46 106 0 0,48 43-107 0 0,-19-18-3 0 0,2-1-1 0 0,1-2 1 0 0,3-2 0 0 0,2-2-1 0 0,-36-55 1 0 0,70 93-7 0 0,-1 1 0 0 0,1-1 0 0 0,0 0 0 0 0,1 0 0 0 0,1 0 0 0 0,-1-1 0 0 0,-1-12 0 0 0,4 17-2 0 0,0 0 0 0 0,1 0 0 0 0,0 0 1 0 0,0 0-1 0 0,0 0 0 0 0,1 0 0 0 0,0 0 0 0 0,0 0 0 0 0,0 0 0 0 0,1 1 0 0 0,0-1 1 0 0,0 0-1 0 0,0 1 0 0 0,5-8 0 0 0,7-9 3 0 0,2 0 1 0 0,0 1-1 0 0,1 1 0 0 0,1 1 1 0 0,33-28-1 0 0,111-72 27 0 0,-134 100-791 0 0,31-15 0 0 0,-45 27 261 0 0,0 1 0 0 0,1 1-1 0 0,-1 0 1 0 0,25-5 0 0 0,-25 8-1533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21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0 13071 0 0,'0'0'598'0'0,"0"0"-10"0"0,0 0-144 0 0,0 0 801 0 0,0 0 394 0 0,0 0 79 0 0,0 0-87 0 0,0 0-410 0 0,0 0-182 0 0,-15 2 1513 0 0,11 0-2389 0 0,0 0 0 0 0,0 1 0 0 0,0-1 0 0 0,0 1 0 0 0,0 0 0 0 0,1-1 1 0 0,-1 2-1 0 0,1-1 0 0 0,0 0 0 0 0,-4 6 0 0 0,-5 7 154 0 0,-10 20-1 0 0,13-20-166 0 0,-6 11-357 0 0,1 0 1 0 0,2 0-1 0 0,0 1 0 0 0,-9 40 1 0 0,16-50-525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22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72 7831 0 0,'0'-1'603'0'0,"-1"-1"-261"0"0,1-1 0 0 0,-1 1-1 0 0,1 0 1 0 0,-1 0 0 0 0,0-1 0 0 0,0 1-1 0 0,0 0 1 0 0,-2-4 0 0 0,1 3 1023 0 0,1 2 978 0 0,-1-3 1114 0 0,-1-2-2104 0 0,0 5 4899 0 0,2 1-6171 0 0,0 1 0 0 0,0 0 1 0 0,0-1-1 0 0,0 1 0 0 0,0 0 0 0 0,0-1 0 0 0,0 1 0 0 0,1 0 0 0 0,-1 0 0 0 0,0 0 0 0 0,0 0 0 0 0,1 0 0 0 0,-1 0 0 0 0,0 0 0 0 0,1 0 0 0 0,-1 0 0 0 0,1 0 0 0 0,-1 0 0 0 0,1 3 0 0 0,-7 26 80 0 0,5-21-72 0 0,-4 26 11 0 0,2 1 0 0 0,1 0 0 0 0,2 0 0 0 0,2 0 0 0 0,7 60 0 0 0,-6-83-92 0 0,0 0 1 0 0,1-1-1 0 0,0 1 0 0 0,1-1 1 0 0,0 0-1 0 0,1 0 0 0 0,0-1 0 0 0,10 16 1 0 0,-14-26-2 0 0,-1 0 0 0 0,1 0 0 0 0,-1-1 0 0 0,1 1 0 0 0,0 0 0 0 0,0-1 1 0 0,-1 1-1 0 0,1 0 0 0 0,0-1 0 0 0,0 1 0 0 0,0-1 0 0 0,0 0 0 0 0,-1 1 0 0 0,1-1 0 0 0,0 1 1 0 0,0-1-1 0 0,0 0 0 0 0,0 0 0 0 0,0 0 0 0 0,0 0 0 0 0,0 1 0 0 0,0-1 0 0 0,0 0 0 0 0,0-1 1 0 0,0 1-1 0 0,0 0 0 0 0,0 0 0 0 0,0 0 0 0 0,0 0 0 0 0,0-1 0 0 0,0 1 0 0 0,0-1 1 0 0,-1 1-1 0 0,1 0 0 0 0,1-2 0 0 0,4-1 40 0 0,-1 0 1 0 0,0 0-1 0 0,10-9 1 0 0,-15 12-44 0 0,17-17 77 0 0,-1-1-1 0 0,0 0 1 0 0,25-39-1 0 0,-33 44-71 0 0,20-28 24 0 0,17-22 176 0 0,-4-2 0 0 0,35-73 0 0 0,-74 132-84 0 0,0 1 0 0 0,0-1 0 0 0,0 0 0 0 0,-1 0 1 0 0,2-11-1 0 0,-5 48-20 0 0,-5 34 0 0 0,2-32-69 0 0,0 36 0 0 0,5 239 38 0 0,0-306-160 0 0,0-2-11 0 0,0 0-79 0 0,0 0-336 0 0,0 0-148 0 0,0 0-32 0 0,2-1-161 0 0,5-4-662 0 0,1-3-285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23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0 12895 0 0,'0'0'998'0'0,"0"0"-386"0"0,0 0 824 0 0,0 0 424 0 0,0 0 85 0 0,0 0-85 0 0,0 0-440 0 0,0 0-195 0 0,0 0-38 0 0,0 0-109 0 0,-1 2-414 0 0,-5 11-254 0 0,1 1 1 0 0,0 0-1 0 0,1 1 0 0 0,-4 18 0 0 0,-5 64-64 0 0,5-26-209 0 0,1-12-77 0 0,4-33-43 0 0,0-1-1 0 0,-2 1 1 0 0,0-1-1 0 0,-11 27 0 0 0,16-49-206 0 0,-2 1 252 0 0,0-1-2983 0 0,-4 1 1089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03.176"/>
    </inkml:context>
    <inkml:brush xml:id="br0">
      <inkml:brushProperty name="width" value="0.1" units="cm"/>
      <inkml:brushProperty name="height" value="0.6" units="cm"/>
      <inkml:brushProperty name="color" value="#BDB95F"/>
      <inkml:brushProperty name="inkEffects" value="pencil"/>
    </inkml:brush>
  </inkml:definitions>
  <inkml:trace contextRef="#ctx0" brushRef="#br0">104 240 10047 196208 52332,'-2'-2'1088'0'0,"-3"-3"-1088"0"0,-3 0 600 0 0,-2-1 808 0 0,1 1-688 0 0,-1 1-224 0 0,3 2 400 0 0,-1 2-208 0 0,1 5-280 0 0,0 5-88 0 0,2 5-128 0 0,3 4-16 0 0,4 1-32 0 0,2 0-72 0 0,0-5-72 0 0,1-3 80 0 0,-1-3 0 0 0,1-3 8 0 0,-1-2 88 0 0,0-2-88 0 0,0 0 200 0 0,0-2 32 0 0,2-2 16 0 0,0-4 272 0 0,0-5-96 0 0,1-6-64 0 0,-3-3-264 0 0,-1-1-8 0 0,-3-2 152 0 0,-2 0-184 0 0,-1 1 0 0 0,-2 1 88 0 0,-1 3-88 0 0,1 4-72 0 0,0 5 16 0 0,-2 5 88 0 0,-3 8 0 0 0,-1 8 0 0 0,0 9-24 0 0,0 5-88 0 0,3 1 0 0 0,2 1 0 0 0,2-2-64 0 0,2-3 0 0 0,2-4 0 0 0,2-5 0 0 0,-1-5 0 0 0,0-4 0 0 0,0-3 0 0 0,2-2 64 0 0,2-5 0 0 0,1-4-64 0 0,2-3 88 0 0,0-8-24 0 0,0-7 160 0 0,0-5-96 0 0,-2 0 0 0 0,-3-4 112 0 0,-2 0-128 0 0,-1 2 0 0 0,-1 2 64 0 0,-1 5-112 0 0,0 5-64 0 0,0 6 176 0 0,0 7-104 0 0,1 3 0 0 0,0 7 64 0 0,-1 6-40 0 0,-1 8-32 0 0,0 5-64 0 0,0 2 0 0 0,1-2 0 0 0,1-2 72 0 0,1-3-72 0 0,1-4 0 0 0,-1-3 0 0 0,1-4-128 0 0,0 0 32 0 0,3-2-6480 0 0,2 1-1296 0 0,0 0-2271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23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3 230 20991 0 0,'0'0'960'0'0,"0"-1"-21"0"0,-2-5-603 0 0,1-1-135 0 0,1 5 54 0 0,0 0-1 0 0,1 0 0 0 0,-1 0 1 0 0,0 1-1 0 0,1-1 0 0 0,0 0 1 0 0,-1 0-1 0 0,1 0 1 0 0,0 1-1 0 0,0-1 0 0 0,0 0 1 0 0,0 1-1 0 0,0-1 0 0 0,0 1 1 0 0,0-1-1 0 0,0 1 1 0 0,1 0-1 0 0,-1-1 0 0 0,1 1 1 0 0,-1 0-1 0 0,3-2 1 0 0,4-1 48 0 0,-1 0 1 0 0,1 1 0 0 0,12-5 0 0 0,-4 2 40 0 0,156-53 278 0 0,-151 52-599 0 0,40-11-221 0 0,49-17-814 0 0,-38 9-5708 0 0,-54 18-1947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23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63 14943 0 0,'0'0'687'0'0,"0"0"-16"0"0,0 2-431 0 0,-1 9 441 0 0,0 0 1 0 0,0 0 0 0 0,-1 0-1 0 0,-1 0 1 0 0,-4 13-1 0 0,-25 55 3818 0 0,10-25-3305 0 0,2-1-294 0 0,-7 14 227 0 0,-27 110 1 0 0,46-142-1042 0 0,-11 58-66 0 0,19-91-141 0 0,0-2-56 0 0,1-1 78 0 0,1-1-1 0 0,-1 1 1 0 0,0-1 0 0 0,0 1 0 0 0,0-1-1 0 0,0 1 1 0 0,0-1 0 0 0,1-2 0 0 0,-1 1-155 0 0,16-29-1068 0 0,-2-1 0 0 0,11-34 0 0 0,17-72-42 0 0,-38 123 1162 0 0,6-26-135 0 0,82-245 1587 0 0,-70 221 1653 0 0,-22 64-2132 0 0,-1 2-123 0 0,0 0-52 0 0,0 0-11 0 0,5 24 556 0 0,0-7-938 0 0,0 10 35 0 0,13 76 303 0 0,41 130 0 0 0,-7-61-257 0 0,-1 0-152 0 0,-48-165-181 0 0,-3-5-202 0 0,0-2-66 0 0,0 0-10 0 0,0-12-1421 0 0,-4 0 179 0 0,-2 1-58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24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21535 0 0,'0'0'992'0'0,"0"0"-27"0"0,0 0-449 0 0,9 2 1608 0 0,62 8 2701 0 0,-6-1-4228 0 0,-4-2-873 0 0,-55-7 105 0 0,6 0-145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0:49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79 4607 0 0,'0'0'354'0'0,"0"0"-41"0"0,0 0 695 0 0,0 0 325 0 0,0 0 67 0 0,0 0-77 0 0,0 0-358 0 0,0 0-154 0 0,0 0-38 0 0,0 0-1 0 0,0 0 16 0 0,0 0 4 0 0,0 0 0 0 0,0 0-29 0 0,0 0-123 0 0,-1-5 249 0 0,-1 3 4330 0 0,-30-12-2295 0 0,31 14-2899 0 0,0-1 1 0 0,0 1-1 0 0,0 0 1 0 0,0-1-1 0 0,1 1 1 0 0,-1 0-1 0 0,0 0 0 0 0,0 0 1 0 0,0 0-1 0 0,0 0 1 0 0,0 0-1 0 0,0 0 1 0 0,0 0-1 0 0,1 0 1 0 0,-1 0-1 0 0,0 1 1 0 0,0-1-1 0 0,0 0 0 0 0,0 0 1 0 0,0 1-1 0 0,1-1 1 0 0,-1 1-1 0 0,-1 0 1 0 0,-17 17 308 0 0,3-3-82 0 0,5-7 57 0 0,1 0 0 0 0,-16 14-1 0 0,-5 6-83 0 0,28-26-153 0 0,1-1-62 0 0,-7 4 85 0 0,0 0-1 0 0,-15 14 1 0 0,21-16-82 0 0,1-1 1 0 0,-1 1-1 0 0,1 0 1 0 0,0 0-1 0 0,0 0 0 0 0,1 0 1 0 0,-1 1-1 0 0,1-1 0 0 0,-1 0 1 0 0,0 5-1 0 0,-1 2-8 0 0,1 0 1 0 0,0 0-1 0 0,1 0 0 0 0,0 0 1 0 0,0 1-1 0 0,1-1 0 0 0,0 0 1 0 0,1 0-1 0 0,1 1 0 0 0,-1-1 1 0 0,7 19-1 0 0,-3-8-5 0 0,1-1 0 0 0,2 1 0 0 0,0-2 0 0 0,0 1 0 0 0,19 27 0 0 0,-23-40 0 0 0,1 0 0 0 0,1-1 0 0 0,-1 0 0 0 0,1-1 0 0 0,0 1 0 0 0,0-1 0 0 0,1 0 0 0 0,-1 0 0 0 0,1-1 0 0 0,0 0 0 0 0,1 0 0 0 0,-1-1 0 0 0,1 0 0 0 0,-1 0 0 0 0,1-1 0 0 0,0 0 0 0 0,0 0 0 0 0,0 0 0 0 0,10-1 0 0 0,-8 0 0 0 0,-4-1 7 0 0,1-1 1 0 0,-1 1-1 0 0,0-1 0 0 0,1 0 0 0 0,-1 0 1 0 0,0-1-1 0 0,0 0 0 0 0,0 0 0 0 0,0 0 1 0 0,9-6-1 0 0,4-1 30 0 0,-8 4-24 0 0,-1-1 0 0 0,1-1 0 0 0,-1 1 0 0 0,16-15-1 0 0,35-38 112 0 0,-39 37-98 0 0,-18 18-10 0 0,0 0 1 0 0,0 0-1 0 0,0-1 0 0 0,-1 1 1 0 0,1-1-1 0 0,-1 0 1 0 0,0 1-1 0 0,0-2 0 0 0,-1 1 1 0 0,0 0-1 0 0,0 0 1 0 0,0-1-1 0 0,0 1 0 0 0,-1-1 1 0 0,0 1-1 0 0,0-1 1 0 0,-1 0-1 0 0,1 1 0 0 0,-1-8 1 0 0,0-12 129 0 0,0 9-85 0 0,0 8-33 0 0,0-1 0 0 0,-1 1 1 0 0,0 0-1 0 0,0 0 1 0 0,-3-10-1 0 0,0 6-4 0 0,0 1-1 0 0,-1 0 0 0 0,0 1 1 0 0,-8-12-1 0 0,2 1 48 0 0,-5-5 53 0 0,-14-8 24 0 0,26 29-129 0 0,-1 0 1 0 0,1 0-1 0 0,-1 1 0 0 0,-1-1 0 0 0,1 1 0 0 0,-1 1 1 0 0,1-1-1 0 0,-1 1 0 0 0,0 0 0 0 0,0 0 1 0 0,-1 1-1 0 0,1-1 0 0 0,-11-1 0 0 0,3 1 29 0 0,0 1-1 0 0,-1 0 1 0 0,1 1 0 0 0,-1 0-1 0 0,-18 3 1 0 0,24 0-34 0 0,0 0 1 0 0,0 1 0 0 0,0 0-1 0 0,1 0 1 0 0,-1 1 0 0 0,1 0-1 0 0,-12 8 1 0 0,9-3-15 0 0,-1 1 0 0 0,1 0 0 0 0,1 0 0 0 0,0 1 0 0 0,0 1 0 0 0,-8 14 0 0 0,8-12 0 0 0,1 1 0 0 0,0 0 0 0 0,1 0 0 0 0,1 1 0 0 0,1 0 0 0 0,0 1 0 0 0,1-1 0 0 0,-5 35 0 0 0,8-41 0 0 0,1 1 0 0 0,0 0 0 0 0,1 0 0 0 0,0-1 0 0 0,1 1 0 0 0,0 0 0 0 0,1-1 0 0 0,0 1 0 0 0,0-1 0 0 0,1 1 0 0 0,1-1 0 0 0,-1 0 0 0 0,2 0 0 0 0,-1-1 0 0 0,11 16 0 0 0,-9-18-2 0 0,1 1 0 0 0,0-1 0 0 0,0-1 0 0 0,0 1 1 0 0,1-1-1 0 0,0 0 0 0 0,0-1 0 0 0,1 0 0 0 0,-1 0 0 0 0,1-1 0 0 0,0 0 0 0 0,0-1 1 0 0,0 0-1 0 0,1 0 0 0 0,-1-1 0 0 0,11 1 0 0 0,-9-1 0 0 0,-1-1 0 0 0,0-1 0 0 0,1 0 0 0 0,-1 0 0 0 0,0-1 0 0 0,0 0 0 0 0,1-1 0 0 0,-1 0 0 0 0,0-1 0 0 0,0 0 0 0 0,-1 0 0 0 0,1-1 0 0 0,-1 0 0 0 0,0-1 0 0 0,11-7 0 0 0,-7 2 2 0 0,0 0 0 0 0,-1-1 0 0 0,0-1 0 0 0,-1 0 0 0 0,0 0 0 0 0,-1-1 0 0 0,0-1 0 0 0,13-25 0 0 0,-13 23 11 0 0,-2-1-1 0 0,0 0 1 0 0,-1 0 0 0 0,-1-1-1 0 0,7-31 1 0 0,-11 41-7 0 0,-1 0 0 0 0,-1-1 0 0 0,1 1 0 0 0,-1 0 0 0 0,-1 0 0 0 0,0 0 0 0 0,0-1 0 0 0,0 1 0 0 0,-1 0 0 0 0,0 0 0 0 0,-1 1 0 0 0,1-1 0 0 0,-2 0 0 0 0,1 1 0 0 0,-7-11 0 0 0,-2 2 28 0 0,0 1 0 0 0,-1 0-1 0 0,-29-24 1 0 0,38 35-31 0 0,-2-1 5 0 0,0 1-1 0 0,0 0 1 0 0,0 0 0 0 0,-1 0-1 0 0,1 1 1 0 0,-1 0-1 0 0,0 0 1 0 0,-12-2 0 0 0,8 2 5 0 0,0 1 0 0 0,-1 0 0 0 0,1 1 0 0 0,0 0 0 0 0,-12 1 0 0 0,15 1-9 0 0,0 0 0 0 0,0 1 0 0 0,0-1 0 0 0,0 2 0 0 0,0-1 0 0 0,0 1 0 0 0,1 0 0 0 0,0 1 0 0 0,-1-1 0 0 0,1 2 0 0 0,1-1 0 0 0,-10 8 0 0 0,7-5 3 0 0,1 1 1 0 0,1 0-1 0 0,-1 0 1 0 0,1 1-1 0 0,1 0 1 0 0,-1 0-1 0 0,2 0 1 0 0,-8 16-1 0 0,7-12-5 0 0,0 0 0 0 0,0 1 0 0 0,2 0 0 0 0,0 0 0 0 0,0 0 0 0 0,-1 19 0 0 0,-1 104 0 0 0,7-115 0 0 0,1 0 0 0 0,1 0 0 0 0,1 0 0 0 0,7 25 0 0 0,-10-43 0 0 0,1 1 0 0 0,0-1 0 0 0,-1 0 0 0 0,1 0 0 0 0,1 0 0 0 0,-1 0 0 0 0,1 0 0 0 0,-1 0 0 0 0,1-1 0 0 0,0 1 0 0 0,1-1 0 0 0,-1 0 0 0 0,0 0 0 0 0,1 0 0 0 0,0 0 0 0 0,0-1 0 0 0,0 0 0 0 0,0 1 0 0 0,0-1 0 0 0,0-1 0 0 0,0 1 0 0 0,1-1 0 0 0,-1 1 0 0 0,0-1 0 0 0,1 0 0 0 0,5 0 0 0 0,-1-1 0 0 0,1 0 0 0 0,-1 0 0 0 0,0-1 0 0 0,0 0 0 0 0,1 0 0 0 0,-1-1 0 0 0,0 0 0 0 0,0-1 0 0 0,-1 0 0 0 0,1-1 0 0 0,-1 1 0 0 0,10-7 0 0 0,5-6 0 0 0,-1 0 0 0 0,0-1 0 0 0,-1-2 0 0 0,-1 0 0 0 0,-1-1 0 0 0,-1-1 0 0 0,27-39 0 0 0,-33 42 64 0 0,13-26 0 0 0,-22 39-51 0 0,-1 0 0 0 0,1-1-1 0 0,-1 1 1 0 0,-1-1 0 0 0,1 0 0 0 0,-1 1 0 0 0,0-1-1 0 0,0 0 1 0 0,0-12 0 0 0,-2 11-13 0 0,-1 0 0 0 0,1 0 0 0 0,-1 0 0 0 0,0 0 0 0 0,-1 0 0 0 0,0 1 0 0 0,0-1 0 0 0,0 1 0 0 0,-1 0 0 0 0,-6-10 0 0 0,-6-3 0 0 0,-30-30 0 0 0,37 41 0 0 0,-3-4 0 0 0,-1 2 0 0 0,-1 0 0 0 0,0 0 0 0 0,-1 1 0 0 0,1 1 0 0 0,-2 0 0 0 0,1 1 0 0 0,-19-5 0 0 0,25 9 3 0 0,0 0 0 0 0,0 1 1 0 0,0 0-1 0 0,0 1 0 0 0,0 0 0 0 0,-1 1 0 0 0,1-1 1 0 0,0 2-1 0 0,0-1 0 0 0,0 1 0 0 0,-1 1 0 0 0,1 0 1 0 0,0 0-1 0 0,1 0 0 0 0,-1 1 0 0 0,0 1 0 0 0,1-1 1 0 0,0 2-1 0 0,-9 4 0 0 0,6-1-3 0 0,0 1 0 0 0,1-1 0 0 0,0 1 0 0 0,1 1 0 0 0,0 0 0 0 0,0 0 0 0 0,1 1 0 0 0,1 0 0 0 0,-13 24 0 0 0,9-12 0 0 0,1 0 0 0 0,1 1 0 0 0,1 0 0 0 0,-6 34 0 0 0,12-44 0 0 0,1-1 0 0 0,0 1 0 0 0,1 0 0 0 0,0-1 0 0 0,1 1 0 0 0,1-1 0 0 0,0 1 0 0 0,1-1 0 0 0,1 0 0 0 0,0 0 0 0 0,0 0 0 0 0,1 0 0 0 0,1-1 0 0 0,0 0 0 0 0,1 0 0 0 0,0 0 0 0 0,1-1 0 0 0,0 0 0 0 0,1 0 0 0 0,18 16 0 0 0,-20-21 0 0 0,1-1 0 0 0,-1 0 0 0 0,1 0 0 0 0,1-1 0 0 0,-1 0 0 0 0,0 0 0 0 0,1-1 0 0 0,0 0 0 0 0,-1-1 0 0 0,1 0 0 0 0,0 0 0 0 0,1-1 0 0 0,-1 0 0 0 0,14 0 0 0 0,-3-2 0 0 0,0 0 0 0 0,-1-2 0 0 0,1 0 0 0 0,-1-1 0 0 0,33-11 0 0 0,-44 11 21 0 0,0 0 0 0 0,0 0 0 0 0,-1-1 0 0 0,1 0 0 0 0,-1 0 0 0 0,0 0 0 0 0,0-1 0 0 0,-1 0 0 0 0,0-1 0 0 0,0 1 0 0 0,6-10 0 0 0,4-7 63 0 0,-1-1 0 0 0,15-31 0 0 0,-22 38-84 0 0,-1 0 0 0 0,0-1 0 0 0,-1 0 0 0 0,-1 0 0 0 0,4-23 0 0 0,-9 35 0 0 0,0 0 0 0 0,0 0 0 0 0,0 0 0 0 0,0 0 0 0 0,-1 1 0 0 0,0-1 0 0 0,0 0 0 0 0,-1 1 0 0 0,0-1 0 0 0,0 1 0 0 0,0-1 0 0 0,-1 1 0 0 0,1 0 0 0 0,-1 0 0 0 0,-4-6 0 0 0,-5-4 0 0 0,-1 0 0 0 0,0 0 0 0 0,-17-14 0 0 0,20 21 0 0 0,1 1 0 0 0,-1 0 0 0 0,0 0 0 0 0,-1 1 0 0 0,0 1 0 0 0,0 0 0 0 0,0 0 0 0 0,0 1 0 0 0,-1 0 0 0 0,0 1 0 0 0,1 0 0 0 0,-1 1 0 0 0,-1 1 0 0 0,1-1 0 0 0,0 2 0 0 0,0 0 0 0 0,0 0 0 0 0,0 2 0 0 0,0-1 0 0 0,0 1 0 0 0,0 1 0 0 0,-19 6 0 0 0,18-3 0 0 0,1-1 0 0 0,-1 2 0 0 0,1 0 0 0 0,0 0 0 0 0,1 1 0 0 0,-1 1 0 0 0,-13 14 0 0 0,11-9 0 0 0,0 0 0 0 0,2 1 0 0 0,0 1 0 0 0,-18 30 0 0 0,26-37 0 0 0,0 1 0 0 0,0-1 0 0 0,1 1 0 0 0,0-1 0 0 0,1 1 0 0 0,0 0 0 0 0,0 0 0 0 0,1 0 0 0 0,0 0 0 0 0,1 1 0 0 0,1-1 0 0 0,-1 0 0 0 0,4 15 0 0 0,1-1 0 0 0,1-1 0 0 0,1 1 0 0 0,1-1 0 0 0,16 32 0 0 0,-20-48 0 0 0,-1 0 0 0 0,1-1 0 0 0,1 1 0 0 0,-1-1 0 0 0,1 0 0 0 0,0 0 0 0 0,1-1 0 0 0,-1 1 0 0 0,1-1 0 0 0,0 0 0 0 0,1-1 0 0 0,-1 0 0 0 0,1 0 0 0 0,-1 0 0 0 0,1-1 0 0 0,1 0 0 0 0,-1 0 0 0 0,0 0 0 0 0,1-1 0 0 0,-1-1 0 0 0,1 1 0 0 0,-1-1 0 0 0,10 0 0 0 0,-5 0 0 0 0,0 0 0 0 0,-1-1 0 0 0,1-1 0 0 0,0 0 0 0 0,0 0 0 0 0,0-1 0 0 0,0-1 0 0 0,-1 0 0 0 0,0 0 0 0 0,1-2 0 0 0,14-6 0 0 0,-13 4 0 0 0,-1 0 0 0 0,0-1 0 0 0,0 0 0 0 0,-1-1 0 0 0,1 0 0 0 0,-2-1 0 0 0,0 0 0 0 0,12-15 0 0 0,-8 6 0 0 0,0 0 0 0 0,-1-2 0 0 0,-1 1 0 0 0,-1-2 0 0 0,-1 1 0 0 0,0-2 0 0 0,-2 1 0 0 0,6-26 0 0 0,-13 38 0 0 0,1 0 0 0 0,-2 0 0 0 0,1 1 0 0 0,-1-1 0 0 0,-1 0 0 0 0,0 0 0 0 0,0 1 0 0 0,-1-1 0 0 0,0 0 0 0 0,-1 1 0 0 0,-6-16 0 0 0,4 14 0 0 0,-1-1 0 0 0,0 1 0 0 0,0 0 0 0 0,-2 0 0 0 0,1 1 0 0 0,-1 0 0 0 0,-1 0 0 0 0,-14-12 0 0 0,18 18 0 0 0,-1 0 0 0 0,1 0 0 0 0,-1 1 0 0 0,0 0 0 0 0,0 0 0 0 0,-1 1 0 0 0,1-1 0 0 0,0 1 0 0 0,-1 1 0 0 0,1-1 0 0 0,-1 1 0 0 0,1 0 0 0 0,-1 1 0 0 0,0 0 0 0 0,0 0 0 0 0,-10 1 0 0 0,-9 3 0 0 0,-1 1 0 0 0,-45 14 0 0 0,57-14 0 0 0,2-1 0 0 0,0 1 0 0 0,1 0 0 0 0,0 1 0 0 0,0 1 0 0 0,1 0 0 0 0,0 0 0 0 0,0 1 0 0 0,1 0 0 0 0,0 1 0 0 0,0 0 0 0 0,-9 12 0 0 0,11-12 0 0 0,1 0 0 0 0,0 1 0 0 0,1 0 0 0 0,0 0 0 0 0,1 0 0 0 0,0 1 0 0 0,0 0 0 0 0,1 0 0 0 0,1 0 0 0 0,0 0 0 0 0,0 0 0 0 0,1 1 0 0 0,0 12 0 0 0,1-1 0 0 0,2-1 0 0 0,0 1 0 0 0,2-1 0 0 0,5 26 0 0 0,-5-36 0 0 0,0 0 0 0 0,1 0 0 0 0,0-1 0 0 0,1 1 0 0 0,0-1 0 0 0,1 0 0 0 0,1-1 0 0 0,-1 1 0 0 0,11 11 0 0 0,-11-16 0 0 0,1 0 0 0 0,0 0 0 0 0,0 0 0 0 0,0-1 0 0 0,1 0 0 0 0,-1 0 0 0 0,1-1 0 0 0,0 0 0 0 0,1-1 0 0 0,-1 1 0 0 0,1-2 0 0 0,-1 1 0 0 0,18 2 0 0 0,-12-4 0 0 0,0 1 0 0 0,0-2 0 0 0,0 0 0 0 0,0-1 0 0 0,-1 0 0 0 0,1-1 0 0 0,0-1 0 0 0,17-5 0 0 0,-20 4 0 0 0,-1-1 0 0 0,0 0 0 0 0,0 0 0 0 0,0-1 0 0 0,-1 0 0 0 0,0-1 0 0 0,0 0 0 0 0,-1 0 0 0 0,14-17 0 0 0,-4 4 0 0 0,-2-1 0 0 0,27-47 0 0 0,-34 53 0 0 0,-2 0 0 0 0,0-1 0 0 0,-1 0 0 0 0,0 0 0 0 0,-1 0 0 0 0,-1-1 0 0 0,0 0 0 0 0,0-17 0 0 0,-3 24 0 0 0,-1 1 0 0 0,0-1 0 0 0,0 0 0 0 0,-1 0 0 0 0,-1 0 0 0 0,0 0 0 0 0,0 1 0 0 0,0-1 0 0 0,-2 1 0 0 0,1-1 0 0 0,-1 1 0 0 0,0 0 0 0 0,-1 1 0 0 0,0-1 0 0 0,-7-8 0 0 0,5 8 0 0 0,0 1 0 0 0,0 0 0 0 0,-1 0 0 0 0,0 1 0 0 0,-1 0 0 0 0,-12-8 0 0 0,14 11 0 0 0,0 0 0 0 0,0 0 0 0 0,-1 1 0 0 0,0 0 0 0 0,1 1 0 0 0,-1 0 0 0 0,0 0 0 0 0,0 1 0 0 0,-10-1 0 0 0,-3 0 0 0 0,1 2 0 0 0,-1 1 0 0 0,0 0 0 0 0,1 1 0 0 0,-1 1 0 0 0,-28 9 0 0 0,37-8 0 0 0,0 0 0 0 0,0 1 0 0 0,1 0 0 0 0,0 1 0 0 0,0 0 0 0 0,1 1 0 0 0,0 0 0 0 0,0 1 0 0 0,0 0 0 0 0,1 1 0 0 0,-16 18 0 0 0,17-16 0 0 0,1 0 0 0 0,0 1 0 0 0,0-1 0 0 0,1 2 0 0 0,1-1 0 0 0,0 0 0 0 0,1 1 0 0 0,0 0 0 0 0,1 0 0 0 0,0 1 0 0 0,1-1 0 0 0,1 0 0 0 0,0 1 0 0 0,1-1 0 0 0,0 1 0 0 0,1-1 0 0 0,1 1 0 0 0,0-1 0 0 0,1 0 0 0 0,7 22 0 0 0,-6-22 0 0 0,1-1 0 0 0,0 0 0 0 0,1 0 0 0 0,0-1 0 0 0,1 0 0 0 0,10 15 0 0 0,-11-20 0 0 0,-1 0 0 0 0,1-1 0 0 0,-1 1 0 0 0,2-1 0 0 0,-1 0 0 0 0,0-1 0 0 0,1 1 0 0 0,0-1 0 0 0,0-1 0 0 0,0 1 0 0 0,13 3 0 0 0,-10-4 0 0 0,-1-1 0 0 0,1 0 0 0 0,0 0 0 0 0,-1-1 0 0 0,1-1 0 0 0,0 1 0 0 0,0-2 0 0 0,0 1 0 0 0,0-1 0 0 0,-1-1 0 0 0,1 0 0 0 0,0 0 0 0 0,11-5 0 0 0,-10 2 0 0 0,1 0 0 0 0,-1-1 0 0 0,-1 0 0 0 0,1-1 0 0 0,-1 0 0 0 0,0 0 0 0 0,0-2 0 0 0,-1 1 0 0 0,-1-1 0 0 0,10-11 0 0 0,5-9 0 0 0,33-55 0 0 0,-45 66 0 0 0,-2 0 0 0 0,0-1 0 0 0,-1-1 0 0 0,8-32 0 0 0,-14 44 0 0 0,-1-1 0 0 0,0 0 0 0 0,0 1 0 0 0,-1-1 0 0 0,0 1 0 0 0,-1-1 0 0 0,0 0 0 0 0,0 1 0 0 0,-1-1 0 0 0,0 1 0 0 0,-1 0 0 0 0,1-1 0 0 0,-2 1 0 0 0,1 0 0 0 0,-1 1 0 0 0,0-1 0 0 0,-1 1 0 0 0,0-1 0 0 0,0 1 0 0 0,0 1 0 0 0,-1-1 0 0 0,0 1 0 0 0,0 0 0 0 0,-1 0 0 0 0,1 1 0 0 0,-2 0 0 0 0,1 0 0 0 0,0 1 0 0 0,-1-1 0 0 0,0 2 0 0 0,1-1 0 0 0,-11-2 0 0 0,5 3 0 0 0,-1 1 0 0 0,1 0 0 0 0,-1 1 0 0 0,1 1 0 0 0,-1 0 0 0 0,1 0 0 0 0,-1 2 0 0 0,1 0 0 0 0,-1 0 0 0 0,1 1 0 0 0,0 1 0 0 0,0 0 0 0 0,0 1 0 0 0,1 0 0 0 0,-23 14 0 0 0,13-6 0 0 0,1 2 0 0 0,0 0 0 0 0,1 2 0 0 0,0 0 0 0 0,2 1 0 0 0,0 1 0 0 0,-22 31 0 0 0,34-41 0 0 0,0 0 0 0 0,1 0 0 0 0,-1 1 0 0 0,2-1 0 0 0,-1 1 0 0 0,2 0 0 0 0,-1 1 0 0 0,1-1 0 0 0,1 1 0 0 0,0-1 0 0 0,0 1 0 0 0,0 11 0 0 0,3-8 0 0 0,-1 0 0 0 0,2 0 0 0 0,0 0 0 0 0,0 0 0 0 0,1-1 0 0 0,1 1 0 0 0,0-1 0 0 0,11 23 0 0 0,-8-21 0 0 0,1-1 0 0 0,0-1 0 0 0,1 1 0 0 0,0-1 0 0 0,1-1 0 0 0,0 0 0 0 0,14 13 0 0 0,-17-19 0 0 0,0-1 0 0 0,0 1 0 0 0,0-1 0 0 0,1 0 0 0 0,0-1 0 0 0,0 1 0 0 0,0-2 0 0 0,0 1 0 0 0,1-1 0 0 0,-1 0 0 0 0,1-1 0 0 0,0 0 0 0 0,0-1 0 0 0,10 1 0 0 0,-9-2 0 0 0,1 0 0 0 0,0-1 0 0 0,0 0 0 0 0,0-1 0 0 0,-1 0 0 0 0,1-1 0 0 0,-1 0 0 0 0,0-1 0 0 0,0 0 0 0 0,0-1 0 0 0,0 0 0 0 0,13-9 0 0 0,-5 1 0 0 0,-2-1 0 0 0,1 0 0 0 0,-2-1 0 0 0,0 0 0 0 0,17-23 0 0 0,-14 15 0 0 0,-1 2 0 0 0,0-1 0 0 0,-2 0 0 0 0,20-37 0 0 0,-32 53 0 0 0,0-1 0 0 0,-1 0 0 0 0,1 1 0 0 0,-1-1 0 0 0,-1 0 0 0 0,1 0 0 0 0,-1-1 0 0 0,0 1 0 0 0,-1 0 0 0 0,0 0 0 0 0,0 0 0 0 0,0-1 0 0 0,-1 1 0 0 0,0 0 0 0 0,0 0 0 0 0,-1 0 0 0 0,0 0 0 0 0,-4-8 0 0 0,-5-9 0 0 0,-2 0 0 0 0,-1 2 0 0 0,-1-1 0 0 0,-1 2 0 0 0,-26-28 0 0 0,31 37 0 0 0,-1 2 0 0 0,-1 0 0 0 0,0 0 0 0 0,0 1 0 0 0,0 0 0 0 0,-1 2 0 0 0,-1-1 0 0 0,1 2 0 0 0,-1 0 0 0 0,-19-5 0 0 0,20 7 0 0 0,1 1 0 0 0,-1 0 0 0 0,0 1 0 0 0,-1 1 0 0 0,1 0 0 0 0,0 1 0 0 0,0 1 0 0 0,0 0 0 0 0,0 1 0 0 0,0 0 0 0 0,-25 8 0 0 0,31-7 0 0 0,0 1 0 0 0,1 0 0 0 0,-1 1 0 0 0,1 0 0 0 0,0 0 0 0 0,0 0 0 0 0,0 1 0 0 0,-11 13 0 0 0,7-6 0 0 0,0 1 0 0 0,0 0 0 0 0,-11 23 0 0 0,15-24 0 0 0,2 0 0 0 0,0 0 0 0 0,0 1 0 0 0,1-1 0 0 0,1 1 0 0 0,0 0 0 0 0,1 0 0 0 0,0 0 0 0 0,2 0 0 0 0,-1 0 0 0 0,2 0 0 0 0,0 0 0 0 0,0 0 0 0 0,6 24 0 0 0,-4-27 0 0 0,0-1 0 0 0,1 1 0 0 0,0-1 0 0 0,0 1 0 0 0,1-1 0 0 0,0-1 0 0 0,1 1 0 0 0,0-1 0 0 0,1 0 0 0 0,0 0 0 0 0,0-1 0 0 0,1 0 0 0 0,0 0 0 0 0,0-1 0 0 0,1 0 0 0 0,0 0 0 0 0,0-1 0 0 0,1 0 0 0 0,11 5 0 0 0,-10-7 0 0 0,0 0 0 0 0,1-1 0 0 0,0 0 0 0 0,-1-1 0 0 0,1 0 0 0 0,22 0 0 0 0,-16-2 0 0 0,1-1 0 0 0,-1-1 0 0 0,32-7 0 0 0,-35 5 0 0 0,0-1 0 0 0,0-1 0 0 0,0 0 0 0 0,-1-2 0 0 0,0 1 0 0 0,0-1 0 0 0,-1-1 0 0 0,0-1 0 0 0,-1 0 0 0 0,14-14 0 0 0,-6 4 0 0 0,-1-2 0 0 0,-1 0 0 0 0,-1-1 0 0 0,26-46 0 0 0,-39 60 0 0 0,1 0 0 0 0,-1 0 0 0 0,-1 0 0 0 0,0 0 0 0 0,0-1 0 0 0,-1 1 0 0 0,0-1 0 0 0,0 0 0 0 0,-1 1 0 0 0,-1-1 0 0 0,1 0 0 0 0,-2 0 0 0 0,1 0 0 0 0,-1 0 0 0 0,-1 1 0 0 0,0-1 0 0 0,0 0 0 0 0,-7-15 0 0 0,6 17 0 0 0,0 0 0 0 0,-1 0 0 0 0,0 0 0 0 0,-1 1 0 0 0,0-1 0 0 0,0 1 0 0 0,0 1 0 0 0,-1-1 0 0 0,0 1 0 0 0,0 0 0 0 0,-1 0 0 0 0,1 0 0 0 0,-1 1 0 0 0,-1 0 0 0 0,1 1 0 0 0,-1-1 0 0 0,0 1 0 0 0,1 1 0 0 0,-2 0 0 0 0,1 0 0 0 0,0 0 0 0 0,-1 1 0 0 0,1 0 0 0 0,-1 1 0 0 0,1 0 0 0 0,-18 0 0 0 0,12 2 0 0 0,0 0 0 0 0,0 1 0 0 0,0 1 0 0 0,0 0 0 0 0,0 0 0 0 0,0 2 0 0 0,1-1 0 0 0,0 2 0 0 0,0 0 0 0 0,0 0 0 0 0,-19 15 0 0 0,16-10 0 0 0,-1 1 0 0 0,2 1 0 0 0,0 0 0 0 0,0 1 0 0 0,-19 25 0 0 0,27-30 0 0 0,1 0 0 0 0,0 0 0 0 0,1 1 0 0 0,0 0 0 0 0,0 0 0 0 0,1 0 0 0 0,0 0 0 0 0,1 1 0 0 0,0-1 0 0 0,1 1 0 0 0,-3 20 0 0 0,4-12 0 0 0,1 1 0 0 0,1-1 0 0 0,5 31 0 0 0,-3-33 0 0 0,-1 2 0 0 0,2-1 0 0 0,0 0 0 0 0,1 0 0 0 0,0 0 0 0 0,2-1 0 0 0,15 31 0 0 0,-19-43 0 0 0,1 1 0 0 0,0-1 0 0 0,0 0 0 0 0,0 0 0 0 0,1 0 0 0 0,-1 0 0 0 0,1-1 0 0 0,0 0 0 0 0,1 0 0 0 0,-1 0 0 0 0,1-1 0 0 0,0 0 0 0 0,-1 0 0 0 0,1 0 0 0 0,0-1 0 0 0,1 1 0 0 0,-1-1 0 0 0,0-1 0 0 0,1 0 0 0 0,-1 0 0 0 0,1 0 0 0 0,-1 0 0 0 0,1-1 0 0 0,10-1 0 0 0,-4-1 0 0 0,-1 0 0 0 0,1-1 0 0 0,0 0 0 0 0,-1-1 0 0 0,0-1 0 0 0,0 0 0 0 0,0 0 0 0 0,-1-1 0 0 0,0 0 0 0 0,0-1 0 0 0,0-1 0 0 0,17-15 0 0 0,-10 6 0 0 0,-1-1 0 0 0,0-1 0 0 0,-1 0 0 0 0,-1-1 0 0 0,21-38 0 0 0,-29 47 0 0 0,-1-1 0 0 0,-1 0 0 0 0,0 0 0 0 0,-1 0 0 0 0,0-1 0 0 0,3-17 0 0 0,-6 23 0 0 0,0 0 0 0 0,-1 0 0 0 0,0 0 0 0 0,0 0 0 0 0,-1-1 0 0 0,0 1 0 0 0,0 0 0 0 0,-1 0 0 0 0,0 1 0 0 0,0-1 0 0 0,0 0 0 0 0,-1 0 0 0 0,-4-7 0 0 0,1 4 0 0 0,0 1 0 0 0,0-1 0 0 0,-1 1 0 0 0,0 0 0 0 0,-1 1 0 0 0,0 0 0 0 0,0 0 0 0 0,-1 1 0 0 0,0 0 0 0 0,-11-7 0 0 0,12 9 0 0 0,-1 1 0 0 0,1 0 0 0 0,-1 0 0 0 0,0 1 0 0 0,0 0 0 0 0,0 1 0 0 0,-1 0 0 0 0,1 0 0 0 0,-1 1 0 0 0,1 0 0 0 0,-1 1 0 0 0,-13 1 0 0 0,-2 2 0 0 0,0 2 0 0 0,0 0 0 0 0,1 2 0 0 0,0 1 0 0 0,0 1 0 0 0,0 1 0 0 0,1 0 0 0 0,1 2 0 0 0,0 1 0 0 0,1 1 0 0 0,-24 19 0 0 0,38-26 0 0 0,1-1 0 0 0,-1 1 0 0 0,1 1 0 0 0,0-1 0 0 0,1 1 0 0 0,0 0 0 0 0,0 0 0 0 0,1 1 0 0 0,0 0 0 0 0,0-1 0 0 0,1 1 0 0 0,0 0 0 0 0,1 1 0 0 0,0-1 0 0 0,1 0 0 0 0,-2 13 0 0 0,3-10 0 0 0,-1 0 0 0 0,2 1 0 0 0,-1-1 0 0 0,2 0 0 0 0,0 0 0 0 0,0 1 0 0 0,1-1 0 0 0,0-1 0 0 0,1 1 0 0 0,1 0 0 0 0,0-1 0 0 0,7 12 0 0 0,-5-12 0 0 0,0 0 0 0 0,1 0 0 0 0,1 0 0 0 0,0-1 0 0 0,10 9 0 0 0,-12-13 0 0 0,1-1 0 0 0,-1 0 0 0 0,1 0 0 0 0,0 0 0 0 0,0-1 0 0 0,0 0 0 0 0,0-1 0 0 0,14 4 0 0 0,-8-4 0 0 0,0 0 0 0 0,0-1 0 0 0,0-1 0 0 0,0 0 0 0 0,1-1 0 0 0,-1-1 0 0 0,0 0 0 0 0,0-1 0 0 0,0 0 0 0 0,0-1 0 0 0,0-1 0 0 0,-1 0 0 0 0,1-1 0 0 0,-1 0 0 0 0,0-1 0 0 0,-1-1 0 0 0,1 0 0 0 0,-1 0 0 0 0,20-18 0 0 0,-12 7 0 0 0,0-2 0 0 0,-1 0 0 0 0,-1-1 0 0 0,-1-1 0 0 0,-1-1 0 0 0,-1 0 0 0 0,24-50 0 0 0,-35 63 0 0 0,-1-1 0 0 0,0 0 0 0 0,-1 1 0 0 0,0-1 0 0 0,-1 0 0 0 0,0 0 0 0 0,-1 0 0 0 0,0 0 0 0 0,-1 0 0 0 0,0 0 0 0 0,0 0 0 0 0,-1 0 0 0 0,-1 0 0 0 0,-4-12 0 0 0,2 10 0 0 0,0-1 0 0 0,-1 1 0 0 0,0 1 0 0 0,-1 0 0 0 0,0 0 0 0 0,-1 0 0 0 0,0 0 0 0 0,-1 2 0 0 0,-1-1 0 0 0,-17-15 0 0 0,20 21 0 0 0,0 0 0 0 0,0 1 0 0 0,-1 0 0 0 0,1 0 0 0 0,-1 1 0 0 0,0 0 0 0 0,0 0 0 0 0,0 1 0 0 0,0 0 0 0 0,0 1 0 0 0,-1-1 0 0 0,1 2 0 0 0,-1-1 0 0 0,1 1 0 0 0,0 0 0 0 0,-1 1 0 0 0,-11 2 0 0 0,-1 1 0 0 0,0 1 0 0 0,1 1 0 0 0,-1 1 0 0 0,1 1 0 0 0,-32 16 0 0 0,38-16 0 0 0,0 1 0 0 0,1 0 0 0 0,0 0 0 0 0,1 1 0 0 0,0 1 0 0 0,0 0 0 0 0,1 1 0 0 0,0 0 0 0 0,1 1 0 0 0,1 0 0 0 0,-16 27 0 0 0,20-30 0 0 0,1 1 0 0 0,-1-1 0 0 0,2 1 0 0 0,-1 0 0 0 0,2 0 0 0 0,-1 0 0 0 0,2 1 0 0 0,-1-1 0 0 0,2 0 0 0 0,-1 1 0 0 0,2-1 0 0 0,-1 0 0 0 0,1 1 0 0 0,1-1 0 0 0,0 0 0 0 0,1 0 0 0 0,6 18 0 0 0,-5-20 0 0 0,0 0 0 0 0,0 0 0 0 0,1 0 0 0 0,0-1 0 0 0,0 1 0 0 0,1-1 0 0 0,0-1 0 0 0,1 1 0 0 0,-1-1 0 0 0,1 0 0 0 0,1 0 0 0 0,-1-1 0 0 0,1 0 0 0 0,1 0 0 0 0,-1-1 0 0 0,1 0 0 0 0,-1-1 0 0 0,1 0 0 0 0,1 0 0 0 0,-1-1 0 0 0,12 3 0 0 0,-6-3 0 0 0,1-1 0 0 0,-1 0 0 0 0,0-1 0 0 0,1 0 0 0 0,-1-1 0 0 0,29-5 0 0 0,-33 3 0 0 0,0-1 0 0 0,1 0 0 0 0,-1-1 0 0 0,-1 0 0 0 0,1-1 0 0 0,-1 0 0 0 0,1 0 0 0 0,-2-1 0 0 0,18-14 0 0 0,-11 8 0 0 0,-1-2 0 0 0,-1 0 0 0 0,0-1 0 0 0,-1 0 0 0 0,-1-1 0 0 0,11-17 0 0 0,-18 25 0 0 0,-1 0 0 0 0,0-1 0 0 0,0 1 0 0 0,-1-1 0 0 0,0 1 0 0 0,0-1 0 0 0,-1 0 0 0 0,0 0 0 0 0,-1 0 0 0 0,0 0 0 0 0,0-1 0 0 0,-1 1 0 0 0,0 0 0 0 0,-1 0 0 0 0,-2-13 0 0 0,-1 5 0 0 0,-1 2 0 0 0,-1-1 0 0 0,0 1 0 0 0,-1 0 0 0 0,0 0 0 0 0,-1 0 0 0 0,-1 1 0 0 0,-1 1 0 0 0,0-1 0 0 0,0 2 0 0 0,-1-1 0 0 0,-19-15 0 0 0,22 22 0 0 0,0 0 0 0 0,0 1 0 0 0,-1 0 0 0 0,0 1 0 0 0,0-1 0 0 0,-1 2 0 0 0,1-1 0 0 0,-1 1 0 0 0,1 1 0 0 0,-1 0 0 0 0,0 0 0 0 0,0 1 0 0 0,0 0 0 0 0,0 1 0 0 0,0 0 0 0 0,0 0 0 0 0,0 1 0 0 0,0 0 0 0 0,0 1 0 0 0,1 1 0 0 0,-1-1 0 0 0,0 1 0 0 0,-17 9 0 0 0,11-3 0 0 0,0 1 0 0 0,0 1 0 0 0,1 0 0 0 0,1 1 0 0 0,0 1 0 0 0,0 0 0 0 0,2 1 0 0 0,-1 0 0 0 0,2 1 0 0 0,0 0 0 0 0,-13 26 0 0 0,21-37-102 0 0,1 0 0 0 0,0 0 0 0 0,0 1 0 0 0,0-1 0 0 0,1 1 0 0 0,0-1-1 0 0,0 1 1 0 0,0 0 0 0 0,0-1 0 0 0,1 1 0 0 0,-1 0 0 0 0,1 0 0 0 0,1-1 0 0 0,-1 1 0 0 0,0 0 0 0 0,1 0 0 0 0,2 5 0 0 0,3 8-925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2:45.04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945.20728"/>
      <inkml:brushProperty name="anchorY" value="3340.35156"/>
      <inkml:brushProperty name="scaleFactor" value="0.5"/>
    </inkml:brush>
  </inkml:definitions>
  <inkml:trace contextRef="#ctx0" brushRef="#br0">1036 5488 6479 0 0,'0'0'0'0'0,"0"0"696"0"0,0 0-205 0 0,0 0 161 0 0,0 0 1603 0 0,0 0-974 0 0,0 0-540 0 0,0 0 23 0 0,0 0 616 0 0,0 0-364 0 0,0 0 990 0 0,1 1-1570 0 0,0 1 466 0 0,0 0-215 0 0,1 0-106 0 0,0 0-141 0 0,2 0 60 0 0,1-2-293 0 0,1 0 78 0 0,4-3 336 0 0,1-4 34 0 0,3-3-43 0 0,0-4-39 0 0,1-4-23 0 0,-2 0-356 0 0,-3 0 97 0 0,0-3 192 0 0,-1-3-126 0 0,0-4-33 0 0,-1-4-96 0 0,2-5 39 0 0,0-4 25 0 0,1-4 17 0 0,0-1 46 0 0,-1-2-29 0 0,0 2-6 0 0,-1 0-53 0 0,-1 1-80 0 0,-1 0-19 0 0,0 6-190 0 0,-2 4 152 0 0,-1-2-76 0 0,0-3-63 0 0,0-6 105 0 0,0-5-36 0 0,0-6 31 0 0,0 2-34 0 0,-2 4 11 0 0,0 0 108 0 0,-2 1 5 0 0,-1-2-3 0 0,-2 6-105 0 0,-1 3 31 0 0,-1-1-16 0 0,-1 3-28 0 0,0 2-67 0 0,0-5 93 0 0,1-6-108 0 0,-1-6 108 0 0,2-4-108 0 0,0 3 33 0 0,1 6-11 0 0,0 1 75 0 0,0 0-97 0 0,1 0 117 0 0,-1 0-119 0 0,0 4 120 0 0,0 5-120 0 0,0-2 120 0 0,-1-2-120 0 0,0-4 120 0 0,1-2-120 0 0,2 3 111 0 0,0 3-109 0 0,0 5 33 0 0,1 4-11 0 0,2-2 75 0 0,-1-3-22 0 0,2-3 11 0 0,0 1-75 0 0,-1 4 22 0 0,1 4 64 0 0,-1 3-97 0 0,0-3 33 0 0,0-6 64 0 0,0 1-97 0 0,0-1 33 0 0,1-3-11 0 0,0 2 75 0 0,0 2-97 0 0,1-3 33 0 0,2-2 64 0 0,1-3-97 0 0,0 5 33 0 0,-1 5-11 0 0,1 1 0 0 0,0 6 0 0 0,-1 5 0 0 0,-1 4 0 0 0,1 2 0 0 0,0-1 75 0 0,3-2-97 0 0,0 0 33 0 0,1 1-11 0 0,1-2 0 0 0,2 1 0 0 0,-1 1 0 0 0,0 1 0 0 0,-1 1 0 0 0,2-2 0 0 0,2-2 0 0 0,1-1 0 0 0,3-1 0 0 0,0-1 0 0 0,0 4 0 0 0,-1 4 0 0 0,-2 6 0 0 0,-3 3 0 0 0,-3 5 0 0 0,-2 1 0 0 0,1 1 0 0 0,0 1 0 0 0,0 0 0 0 0,3 0 0 0 0,1 0 0 0 0,0 1 0 0 0,3 1 0 0 0,-1 0 0 0 0,-1 2 0 0 0,1 0 0 0 0,-2 3 0 0 0,-1 0 0 0 0,0 4 0 0 0,-1 4 75 0 0,2 4-97 0 0,-3 2 33 0 0,0 1-11 0 0,-1 2 0 0 0,0 6 75 0 0,-1 3-97 0 0,0 4 33 0 0,-2 4-11 0 0,-1 2 75 0 0,-2 3-97 0 0,-3 3 33 0 0,-2 4 64 0 0,-3 1-97 0 0,-2 3 108 0 0,1-5-108 0 0,0-5 33 0 0,1 1 64 0 0,1 1-97 0 0,-1 3 33 0 0,0 2 64 0 0,0 2-97 0 0,-2 0 108 0 0,1-4-108 0 0,-1-4 33 0 0,0 2-11 0 0,-2 5 0 0 0,0 5 75 0 0,-1 4-97 0 0,0-4 33 0 0,2-4-11 0 0,1 0 0 0 0,1-6 0 0 0,0-5 75 0 0,1 0-97 0 0,0-1 33 0 0,1-3-11 0 0,1-3 0 0 0,0 3 0 0 0,-1 5 0 0 0,0-1 0 0 0,1 0 75 0 0,-1 5-97 0 0,1-1 33 0 0,-1-3-11 0 0,1 5 0 0 0,1-2 0 0 0,0-3 0 0 0,0 2 0 0 0,1 1 0 0 0,0 0 0 0 0,1 0 0 0 0,1-4 0 0 0,0-6 0 0 0,0 1 0 0 0,1 2 0 0 0,-1 3 0 0 0,0 3 0 0 0,0 3 0 0 0,-1 1 0 0 0,1 2 0 0 0,0 0 0 0 0,0-2 0 0 0,2 0 0 0 0,-1-3 0 0 0,1-3 0 0 0,0-4 0 0 0,1-3 0 0 0,2-2 0 0 0,0-2 0 0 0,3-2 0 0 0,1 0 0 0 0,1 0 0 0 0,0-3 0 0 0,0-5 0 0 0,-1 0 0 0 0,0 1 0 0 0,-1-3 0 0 0,0-1 0 0 0,0-1 0 0 0,-1-2 0 0 0,0-1 0 0 0,1 0 0 0 0,1 1 0 0 0,1 0 0 0 0,1 1 0 0 0,2-1 0 0 0,0 1 0 0 0,0-1 0 0 0,-2-3 0 0 0,-1-1 0 0 0,-2-3 0 0 0,-1-1 0 0 0,0-2 0 0 0,-2-2 0 0 0,0-2 0 0 0,-1 0 0 0 0,2-3 0 0 0,3-4 0 0 0,3-7 0 0 0,2-8 75 0 0,2-10-97 0 0,1-11 33 0 0,1-9-11 0 0,-1-1 0 0 0,-2 2 0 0 0,-2-4 0 0 0,1-3 0 0 0,-1-4 0 0 0,-1-4 0 0 0,-4 2 0 0 0,-2 3 0 0 0,-2-4 0 0 0,-3-4 0 0 0,-1-6 0 0 0,-1 3 0 0 0,-1 5 0 0 0,0-1 0 0 0,0-2 0 0 0,0 4 0 0 0,0 5 0 0 0,1-2 0 0 0,1-5 0 0 0,-1 4 0 0 0,2 4 0 0 0,0-3 0 0 0,0-4 0 0 0,0-4 0 0 0,0-2 0 0 0,-1-3 0 0 0,0-3 0 0 0,-1-3 0 0 0,-1 6 0 0 0,1 6 0 0 0,-2-2 0 0 0,1 5 0 0 0,-1 5 0 0 0,1-3 0 0 0,0-2 0 0 0,-1 6 0 0 0,1 5 0 0 0,-1-1 0 0 0,-1 4 0 0 0,0 5 121 0 0,-2-4 41 0 0,-1-6-108 0 0,-2 1-52 0 0,0 1 11 0 0,0-5-13 0 0,2 2 0 0 0,0 4 0 0 0,2-2 0 0 0,2 3 0 0 0,2 3 0 0 0,1-3 0 0 0,3-3-215 0 0,3-4 202 0 0,3-1 4 0 0,1 4-2 0 0,0 7 11 0 0,1 1 0 0 0,1-2 0 0 0,3-1 0 0 0,1-1 0 0 0,1 4 0 0 0,-2 6 0 0 0,1 3 0 0 0,2 4 0 0 0,0 3 0 0 0,-1 7 0 0 0,-2 5 0 0 0,-1 5 0 0 0,-2 5 0 0 0,2 4 0 0 0,1 3-75 0 0,3 5 97 0 0,-1 3-33 0 0,-1 1 11 0 0,-1 2 0 0 0,-2 1 0 0 0,1 3 0 0 0,2 4 0 0 0,2 5 0 0 0,2 6 0 0 0,-1 9 0 0 0,0 7 0 0 0,-3 10 0 0 0,-4 8 0 0 0,-3 7 0 0 0,-3 5 0 0 0,-4 1 0 0 0,-2 0 0 0 0,-3 1 0 0 0,-3 1 0 0 0,0-7 0 0 0,0-7 0 0 0,-1-7 0 0 0,1-6 0 0 0,-2 4 0 0 0,1-2 0 0 0,-1-2 0 0 0,-2 5 0 0 0,0-3 0 0 0,-1-2 0 0 0,-2 4 0 0 0,0-2 0 0 0,1-2 0 0 0,-1 8 0 0 0,1-3 0 0 0,0-1 0 0 0,0 6 0 0 0,1 4 0 0 0,0-3 0 0 0,2-4 0 0 0,1-7 0 0 0,1-5 0 0 0,2 1 0 0 0,0-2 0 0 0,1-2 0 0 0,1 3 0 0 0,1 5 0 0 0,0 3 0 0 0,1-4 0 0 0,0-4 0 0 0,0-1 0 0 0,1-4 0 0 0,1-4 0 0 0,0 3 0 0 0,0-4 0 0 0,1 4 0 0 0,-1-4 0 0 0,1 2 0 0 0,-1-3 0 0 0,1-4 0 0 0,-1 3 0 0 0,0 4 0 0 0,0 5 0 0 0,-1 4 0 0 0,0 4 0 0 0,-1 1 0 0 0,0-4 0 0 0,-1-6 0 0 0,0-1 0 0 0,1-1 0 0 0,-1 1 0 0 0,2-2 0 0 0,0-3 0 0 0,-1 1 0 0 0,1 0 0 0 0,0 1 0 0 0,-1 2 0 0 0,0 2 0 0 0,-1 3 0 0 0,-1 4 0 0 0,-1 5 0 0 0,1 3 0 0 0,0-3 0 0 0,0-5 0 0 0,1-1 0 0 0,0-4 0 0 0,1-6 0 0 0,1 1 0 0 0,1-5 0 0 0,0-3 0 0 0,2-1 0 0 0,0-2 0 0 0,2 1 0 0 0,1-3 0 0 0,1-3 0 0 0,1-2 0 0 0,1-2 0 0 0,2-1 0 0 0,1-2 0 0 0,-1-3 0 0 0,0-2 0 0 0,-1-4 0 0 0,0-4 0 0 0,-2-2 0 0 0,1-4 0 0 0,1-5 0 0 0,0-6 0 0 0,1-5 0 0 0,-1-6 0 0 0,1-7 0 0 0,-2-8 0 0 0,-1-7 0 0 0,-2-2 0 0 0,-1 0 0 0 0,-2-9 0 0 0,-1 0 0 0 0,-1 1 0 0 0,0 2 0 0 0,-2 2 0 0 0,0-6 84 0 0,0-8 79 0 0,0-8-83 0 0,-2-6-88 0 0,0-3 25 0 0,0-1-17 0 0,0 8 0 0 0,0 9 0 0 0,0 2 0 0 0,0-2 0 0 0,0-9 0 0 0,1 1 0 0 0,1 1 0 0 0,1 3 0 0 0,1 2 0 0 0,3-7 0 0 0,2 3 0 0 0,0 2 0 0 0,1-4 0 0 0,0 4 0 0 0,-1 5 0 0 0,1-5 0 0 0,-2-5 0 0 0,0-5 0 0 0,-2 4 0 0 0,-1 7 0 0 0,-2-2 0 0 0,-1 6 0 0 0,-2 5 0 0 0,-1-7 0 0 0,-1-9 0 0 0,1-11 0 0 0,1-5 0 0 0,4-1 0 0 0,3 9 0 0 0,1 14 0 0 0,2 6 0 0 0,2 11 0 0 0,-1 9 0 0 0,2 0 0 0 0,2 0 0 0 0,2-2 0 0 0,2-3 0 0 0,2 0-75 0 0,1 5 3 0 0,0 6-5 0 0,2 1-3 0 0,2 2 93 0 0,1 2-26 0 0,2 3 13 0 0,-1 5 0 0 0,0 8 0 0 0,-1 6 0 0 0,-1 9 0 0 0,0 7 0 0 0,-1 8 0 0 0,0 9 0 0 0,-4 5 0 0 0,-2 4 0 0 0,-1 9 0 0 0,-2 10 0 0 0,-1 13 0 0 0,-4 10 0 0 0,-3 1 0 0 0,-4-4 0 0 0,-4 5 0 0 0,-5 10 0 0 0,-4 10 0 0 0,-4 12 0 0 0,0-4 0 0 0,0-7 0 0 0,-2 2 0 0 0,-1 2 0 0 0,1-8 0 0 0,1-7 0 0 0,1-9 0 0 0,2-8 0 0 0,1 5 0 0 0,0 5 0 0 0,2-4 0 0 0,2-5 0 0 0,0-8 0 0 0,2-5 0 0 0,1-5 0 0 0,1-3 0 0 0,1-2 0 0 0,1 0 0 0 0,0 9 0 0 0,0 1 0 0 0,0 2 0 0 0,0 7 0 0 0,0-1 0 0 0,0-4 0 0 0,-1 3 0 0 0,-2 5 0 0 0,-1 5 0 0 0,0 4 0 0 0,-1 5 0 0 0,2-6 0 0 0,1-7 0 0 0,1-8 0 0 0,2-8 0 0 0,1-5 0 0 0,0-5 0 0 0,1-4 0 0 0,1-3 0 0 0,1 4 0 0 0,1 2 0 0 0,1 5 0 0 0,1-1 0 0 0,-1-3 0 0 0,1 2 0 0 0,0 2 0 0 0,-1 6 0 0 0,0 5 0 0 0,0 5 0 0 0,-1 3 0 0 0,0 1 0 0 0,-1-2 0 0 0,-1-1 0 0 0,-1-8 0 0 0,0-9 0 0 0,-1-7 0 0 0,0-7 0 0 0,-1 0 0 0 0,1-3 0 0 0,-1-4 0 0 0,-1 1 0 0 0,-1-3 0 0 0,0-2 0 0 0,-2-1 0 0 0,-1 1 0 0 0,-3-1 0 0 0,0-1 0 0 0,0-2 0 0 0,-3-1 0 0 0,-2 1 0 0 0,-2-1 0 0 0,-1-1 0 0 0,0-3 0 0 0,1 0 0 0 0,-1-1 205 0 0,0 0-179 0 0,0-1-21 0 0,2-1 7 0 0,0-1 53 0 0,-1-3-83 0 0,0-3 27 0 0,-1-4-9 0 0,2-4 0 0 0,1-3 0 0 0,2-1 0 0 0,2-4-103 0 0,2-4-35 0 0,1-5 87 0 0,0-6 51 0 0,1-4-12 0 0,1-6 12 0 0,0-3 0 0 0,1 0 0 0 0,0 2 0 0 0,1 2 0 0 0,-1 2 0 0 0,0 0 0 0 0,0 0 0 0 0,-1-10 0 0 0,0-9 0 0 0,-1-10 0 0 0,1 1 0 0 0,1 5 0 0 0,0 1 0 0 0,0 7 0 0 0,0 7 0 0 0,0-1 0 0 0,-1 4 0 0 0,0 3 0 0 0,0-7 0 0 0,-1-9 0 0 0,0-12 0 0 0,1-1 0 0 0,1 1 0 0 0,1-6 0 0 0,2 5 0 0 0,1 4 0 0 0,2-4 0 0 0,1-5 0 0 0,2-7 0 0 0,1-5 0 0 0,0-6 0 0 0,0 7 0 0 0,0 9 0 0 0,-1 0 0 0 0,0 8 0 0 0,-1 7 0 0 0,0-5 0 0 0,0 4 0 0 0,0 1 0 0 0,0-9 0 0 0,2-9 0 0 0,0-7 0 0 0,2-7 0 0 0,-1-4 0 0 0,-1-3 0 0 0,-1-3 0 0 0,0-2 0 0 0,-1 0 0 0 0,-2 2 0 0 0,-1 2 0 0 0,-4 4 0 0 0,-2 1 0 0 0,-3 12 0 0 0,-1 11 0 0 0,-3 0 0 0 0,-4 1 205 0 0,-4-2-179 0 0,-4 0-21 0 0,-2 0 7 0 0,0-1-12 0 0,1-1 0 0 0,2 7 0 0 0,5 6 0 0 0,2-2 0 0 0,3-4-205 0 0,4-4 179 0 0,3 6 21 0 0,2 7-7 0 0,-1 2 12 0 0,0 8 0 0 0,-1 7 0 0 0,-4 1 0 0 0,-2 5 131 0 0,-1 3-66 0 0,-2 5 18 0 0,0 2-95 0 0,-5 0 25 0 0,-6 1-13 0 0,-5 1 0 0 0,-5 3 0 0 0,-4 3 0 0 0,-1 3 0 0 0,1 3 0 0 0,4 2 0 0 0,3 2 0 0 0,5 1 0 0 0,6 2 0 0 0,6 3-75 0 0,1 8-71 0 0,3 7 99 0 0,1 6 47 0 0,1 7-12 0 0,0 6 12 0 0,-1 16 0 0 0,-1 18 0 0 0,0 22 0 0 0,2 20 0 0 0,4 16 0 0 0,4 7 0 0 0,4 3 0 0 0,2-11 0 0 0,3-13 0 0 0,1-1 0 0 0,3 3 0 0 0,0 5 0 0 0,2 5 0 0 0,-1 4 0 0 0,0-8 0 0 0,-3-11 0 0 0,1 2 0 0 0,0 3 0 0 0,0-7 0 0 0,0-7 0 0 0,2 6 0 0 0,2 8 0 0 0,3 7 0 0 0,-1 6 0 0 0,-1-9 0 0 0,-3-11 0 0 0,-2 1 0 0 0,-1 3 0 0 0,-1 5 0 0 0,-1-9 0 0 0,-2-10 0 0 0,0-10 0 0 0,-2-10 0 0 0,-2 5 0 0 0,0 8 0 0 0,0-2 0 0 0,-2-5 0 0 0,0 3 0 0 0,0 1 0 0 0,0 2 0 0 0,1-7 0 0 0,0-8 0 0 0,0 2 0 0 0,-1 3 0 0 0,0 7 0 0 0,-1 5 0 0 0,-2 2 0 0 0,-3 2 0 0 0,-2 0 0 0 0,-2-9 112 0 0,0-10-51 0 0,-3-1 13 0 0,-2 2-85 0 0,0-6 23 0 0,1-7-12 0 0,-2 0 0 0 0,-2 0 0 0 0,-4-2 0 0 0,-4-3 65 0 0,-2-6-83 0 0,-3-5 27 0 0,2-8-9 0 0,4-9 0 0 0,0-4 0 0 0,0-5 0 0 0,0-2 0 0 0,1-3 0 0 0,1-2 0 0 0,3-3 0 0 0,3-3 0 0 0,0-2 0 0 0,0-3 0 0 0,-4-4 0 0 0,2-3 0 0 0,-1-2 0 0 0,-2-4 0 0 0,1-3 0 0 0,1-1 0 0 0,-3-5 0 0 0,-2-5 0 0 0,-2-7 0 0 0,0-8 0 0 0,1-6 0 0 0,3-8 0 0 0,4-7 0 0 0,5-7 0 0 0,6 4 0 0 0,4 3 0 0 0,5-2 0 0 0,6-6 0 0 0,4-8 0 0 0,4-10 0 0 0,1 2 0 0 0,2 4 0 0 0,2-4 0 0 0,3-4 0 0 0,2-4 0 0 0,0 6 0 0 0,-2 8 0 0 0,-1-2 0 0 0,0-1 0 0 0,-1-5 0 0 0,-1-2 0 0 0,0-3 0 0 0,-1-3 0 0 0,0-3 0 0 0,0-5 0 0 0,2-5 0 0 0,3-3 0 0 0,3 2 0 0 0,2 4 0 0 0,0 6 0 0 0,-3 13 0 0 0,-3 12 0 0 0,-1 2 0 0 0,2-6 0 0 0,0-9 0 0 0,2-10 0 0 0,-2 1 0 0 0,-1 5 0 0 0,-3 5 0 0 0,-2 7 0 0 0,2-10 0 0 0,3-9 0 0 0,2-8 0 0 0,1-5 0 0 0,-1-2 0 0 0,-3-2 0 0 0,-3-1 0 0 0,-4-1 0 0 0,-5-2 0 0 0,-4 9 0 0 0,-2 11 0 0 0,-2-14 0 0 0,0 2 0 0 0,-1 3 0 0 0,-1 6 0 0 0,1 8 0 0 0,-1-6 0 0 0,0 0 0 0 0,-3-2 0 0 0,-3-2 0 0 0,0 12 0 0 0,-2 11 0 0 0,-4 6 0 0 0,-4 6 0 0 0,-5 5 0 0 0,-4 8 0 0 0,-4 5 0 0 0,-1 9 0 0 0,1 9 0 0 0,-2 3 0 0 0,-1 5 0 0 0,2 5 0 0 0,2 5 0 0 0,-2 4 0 0 0,-2 7-75 0 0,26 6 34 0 0,0-1 0 0 0,1 1-1 0 0,-12 3 1 0 0,8-1 24 0 0,1 0 0 0 0,-16 9 0 0 0,-17 14 17 0 0,0 7-13 0 0,-4 14 13 0 0,-4 19 0 0 0,-3 19 0 0 0,4 4 0 0 0,4 0 0 0 0,1 8 0 0 0,1 6 0 0 0,1 8 0 0 0,6-6 0 0 0,6-8 0 0 0,5-8 0 0 0,4-7 0 0 0,2 11 0 0 0,-2 14 0 0 0,0 18 0 0 0,1 16 0 0 0,2 8 0 0 0,5 3 0 0 0,6 1 0 0 0,7-3 0 0 0,5-17 0 0 0,5-17 0 0 0,5-3 0 0 0,6 1 0 0 0,5 7 0 0 0,4 7 0 0 0,-1-7 0 0 0,-2-11 0 0 0,0 2 0 0 0,0 5 0 0 0,2 5 0 0 0,1 6 0 0 0,-2-10 0 0 0,-2-12 0 0 0,1-2 0 0 0,1 1 0 0 0,0 6 0 0 0,-1 6 0 0 0,-4-8 0 0 0,-4-10 0 0 0,-4-11 0 0 0,-4-11 0 0 0,-3 3 0 0 0,-1-4 0 0 0,-3-3 0 0 0,-2 8 0 0 0,-1 9 205 0 0,-2-2-179 0 0,0-7-21 0 0,-3 3 7 0 0,-1-9 53 0 0,-1-8-83 0 0,-2 4 27 0 0,-4 3-9 0 0,-2-3 0 0 0,0-5 0 0 0,-5 6 0 0 0,0-5 0 0 0,-1-4 0 0 0,-5 2 0 0 0,0-6 0 0 0,1-5 0 0 0,-3-1 0 0 0,0-5 0 0 0,0-5 0 0 0,-4 2 0 0 0,-6 1 0 0 0,-6 3 0 0 0,-5-1 0 0 0,-5-3 0 0 0,-2-8 0 0 0,-1-7 0 0 0,41-23 0 0 0,-23 6 0 0 0,26-9 0 0 0,-26 2 0 0 0,29-5 0 0 0,0 0 0 0 0,-1-1 0 0 0,-8-1 0 0 0,11 0-15 0 0,1 0 0 0 0,-1-1 0 0 0,1 0 0 0 0,-9-3 0 0 0,10 3-12 0 0,0-1-1 0 0,0 0 1 0 0,0 0-1 0 0,0 0 1 0 0,-5-5-1 0 0,5 4 18 0 0,1-1 0 0 0,-1 0 0 0 0,1 0-1 0 0,-6-10 1 0 0,5 6 10 0 0,0 1 0 0 0,1-1 0 0 0,-4-11 0 0 0,4 7-44 0 0,-6-23 0 0 0,3-13 66 0 0,8-6-33 0 0,6-5 11 0 0,4 2 0 0 0,4 2 0 0 0,7-5 0 0 0,7-9 0 0 0,11-11 0 0 0,9-12 0 0 0,8-10-75 0 0,0 4 97 0 0,-3 7-33 0 0,4-2 11 0 0,-5 8 0 0 0,-4 7 75 0 0,2 0-97 0 0,3-2 33 0 0,5-2-11 0 0,-2 6 0 0 0,-3 7 0 0 0,3-2 0 0 0,5-4 0 0 0,7-8 0 0 0,5-6 0 0 0,5-8 75 0 0,3-7-97 0 0,3-11 33 0 0,-7 5-11 0 0,-7 4 0 0 0,2-8 0 0 0,3-11 0 0 0,13-27 0 0 0,-4 0 0 0 0,-6 6 0 0 0,-3-3 0 0 0,-4-2 0 0 0,-5-6 0 0 0,-5-4 0 0 0,-4-4 0 0 0,-9 16 0 0 0,-7 15 0 0 0,-2-3-75 0 0,-5 12 97 0 0,-4 10-33 0 0,2-2 11 0 0,1-5 0 0 0,1-7 0 0 0,0-6 0 0 0,-1-5 0 0 0,-3-1 0 0 0,-3-1 0 0 0,-7 15 0 0 0,-5 16 0 0 0,-7 8 0 0 0,-7 10 0 0 0,-6 16 0 0 0,-5 16 0 0 0,-2 16 0 0 0,-4 12 0 0 0,13 30 0 0 0,-1 0 0 0 0,1 0 0 0 0,-1 1 0 0 0,-4-6 0 0 0,4 6 0 0 0,0 1 0 0 0,1 0 0 0 0,-1 0 0 0 0,0 0 0 0 0,-4-2 0 0 0,-16-6 0 0 0,-2 6 0 0 0,-8 7 0 0 0,-7 11 0 0 0,-7 13 0 0 0,-4 13 0 0 0,0 13 0 0 0,4 11 0 0 0,6 10 0 0 0,6 8 0 0 0,5 9 0 0 0,4 13 0 0 0,2 15 0 0 0,0 15 0 0 0,-2 15 0 0 0,1-4 0 0 0,0-7 0 0 0,-1 13 0 0 0,3-9 0 0 0,3-7 0 0 0,2 12 0 0 0,6 11 0 0 0,6 7 0 0 0,6-13 0 0 0,6-16 0 0 0,7-11 0 0 0,3-19 0 0 0,1-13 0 0 0,6 3 0 0 0,0-8 0 0 0,1-4 0 0 0,2 9 0 0 0,3 14 0 0 0,1 14 0 0 0,2 11 0 0 0,-1 9 0 0 0,-4-9 0 0 0,-4-12 0 0 0,0 0 0 0 0,-1 2 0 0 0,1 2 0 0 0,2 1 0 0 0,-1 0 0 0 0,1 0 0 0 0,-3-1 112 0 0,-2-3 52 0 0,-2-4-111 0 0,-5-15-51 0 0,-4-15 11 0 0,-4-4-13 0 0,-3-9 0 0 0,-3-8 0 0 0,-3 3 0 0 0,-2-7 0 0 0,-2-5 0 0 0,-3 3 0 0 0,-5 3 0 0 0,-6 5 0 0 0,-2-3 0 0 0,-1-6 0 0 0,-4-2 0 0 0,-5-3 0 0 0,-4-3 0 0 0,1-7 0 0 0,3-9 0 0 0,3-7 0 0 0,3-6 0 0 0,4-7 0 0 0,2-4 0 0 0,-3-1 0 0 0,1-2 0 0 0,0-2 0 0 0,2-1 0 0 0,1 0 0 0 0,0 0 0 0 0,1-1 0 0 0,-3 0 0 0 0,-4 0 0 0 0,-1-2 0 0 0,2-3 0 0 0,3-7 28 0 0,21 6-29 0 0,0 0 0 0 0,0 1 0 0 0,0-1 0 0 0,0 0 0 0 0,0 0 0 0 0,0 0 0 0 0,-2-4 0 0 0,1 1 2 0 0,1 0-1 0 0,0 1 1 0 0,0-1 0 0 0,1 0-1 0 0,-2-5 1 0 0,-3-30-1 0 0,5-6 0 0 0,8-15 0 0 0,8-19 0 0 0,9-21 0 0 0,8-18 0 0 0,5-16 0 0 0,0 4 0 0 0,-2 6 0 0 0,0-7 0 0 0,-4 11 0 0 0,-2 10 0 0 0,0-4 0 0 0,1-9 0 0 0,2-9 0 0 0,2-9 0 0 0,2-6 0 0 0,-4 12 0 0 0,-3 12 0 0 0,-2 15 0 0 0,-4 12 0 0 0,3-7 0 0 0,3-10 0 0 0,5-10 0 0 0,9-23 0 0 0,7-14 0 0 0,4-4 0 0 0,2 1 0 0 0,-4 13 0 0 0,-8 22 0 0 0,-8 21 0 0 0,-4 4 0 0 0,1 0 0 0 0,-2-7 0 0 0,-3 4 0 0 0,-3 5 0 0 0,-5 6 0 0 0,-4 5 0 0 0,-2-11 0 0 0,-2-13 0 0 0,-4-13 0 0 0,-3 4 0 0 0,-2 10 0 0 0,-3-1 0 0 0,-2-5 0 0 0,-4 3 0 0 0,-4 11 0 0 0,-3 12 0 0 0,-4 11 0 0 0,-1 17 0 0 0,-1 13 0 0 0,-3 5 0 0 0,-4 0 0 0 0,-1 6 0 0 0,1 6 0 0 0,-1 4 0 0 0,2 6 0 0 0,2 7 0 0 0,3 7 0 0 0,3 5 0 0 0,3 7 0 0 0,2 3 0 0 0,-2 10 0 0 0,-2 11 0 0 0,-5 15 0 0 0,-3 14 0 0 0,-6 24 0 0 0,-2 23 0 0 0,0 22 0 0 0,3 1 0 0 0,5-4 0 0 0,6-8 0 0 0,5-9 0 0 0,5 11 0 0 0,5 6 0 0 0,5-5 0 0 0,3-7 0 0 0,7 9 0 0 0,5 13 0 0 0,8 15 0 0 0,1-6 0 0 0,1-9 0 0 0,2 5 0 0 0,-1-11 0 0 0,-2-8 0 0 0,1 9 0 0 0,-2-8 0 0 0,-2-7 0 0 0,1 5 0 0 0,0 9 0 0 0,0 10 0 0 0,1 8 0 0 0,-1 4 0 0 0,-1 2 0 0 0,-1 1 0 0 0,-4-1 0 0 0,-3-2 0 0 0,-4-6 0 0 0,-4-6 0 0 0,-4-19 0 0 0,-3-16 0 0 0,-2-4 0 0 0,-2-1 0 0 0,0-8 0 0 0,0-9 0 0 0,0-1 0 0 0,-1-1 0 0 0,1-2 0 0 0,1-5 0 0 0,-1-5 0 0 0,-1-6 0 0 0,-1-11 0 0 0,-1-8 0 0 0,-2-5 0 0 0,-5 0 0 0 0,-4 0 0 0 0,-3 0 0 0 0,0-2 0 0 0,-4 3 0 0 0,-1-1 0 0 0,0-1 0 0 0,-5 5 0 0 0,-2 2 0 0 0,-6 3 0 0 0,-2 1 0 0 0,0-4 0 0 0,4-7 0 0 0,5-8 0 0 0,7-7 0 0 0,5-6 0 0 0,2-5 0 0 0,1-7 0 0 0,1-5 0 0 0,1-5 0 0 0,-1-6 0 0 0,0-9 0 0 0,0-6-75 0 0,2-7-90 0 0,3-4 114 0 0,4 1 51 0 0,3 2-13 0 0,5-3 13 0 0,5-6 0 0 0,6-8 0 0 0,6-8 0 0 0,3 0 0 0 0,2 0 0 0 0,0 1 0 0 0,-1 2 0 0 0,4-11-75 0 0,5-15 97 0 0,6-19-33 0 0,0-3 11 0 0,-1 1 0 0 0,4-21 0 0 0,2-18 0 0 0,3-16 0 0 0,1-11 0 0 0,-1-4 0 0 0,-1 4 0 0 0,-3 6 0 0 0,-2 8 0 0 0,-7 19 0 0 0,-5 19 0 0 0,-5 17 0 0 0,-4 13 0 0 0,1-7 0 0 0,-1 5 0 0 0,-2 3 0 0 0,1 4 0 0 0,-2 2 0 0 0,4-13 0 0 0,3-12 0 0 0,1-11 0 0 0,2-7 0 0 0,-3 10 0 0 0,-1 12 0 0 0,-3 2 0 0 0,-1 1 0 0 0,-2 0 0 0 0,-4-3 0 0 0,-4 9 0 0 0,-3 8 0 0 0,-3-1 0 0 0,-2-3 0 0 0,-2 8 0 0 0,-1 9 0 0 0,-2 3 0 0 0,-2 10 0 0 0,-1 8 0 0 0,-4 1 112 0 0,-4-1 52 0 0,-6-3-83 0 0,-8 0-87 0 0,-5 0 23 0 0,-7 1-17 0 0,-7 1 0 0 0,-4 5 0 0 0,1 7 0 0 0,4 9 0 0 0,5 8-75 0 0,3 11-90 0 0,35 16 152 0 0,-1 0 1 0 0,1 1-1 0 0,-13-2 0 0 0,13 3 13 0 0,1 0 0 0 0,-1 0 0 0 0,1 0 0 0 0,-10 3 0 0 0,7-2-4 0 0,0 2-1 0 0,-15 5 1 0 0,-13 10 4 0 0,2 3 0 0 0,0 5 0 0 0,2-1 0 0 0,4 0 0 0 0,-4 4 0 0 0,-3 4 0 0 0,-4 5 0 0 0,-4 8 0 0 0,3 0 0 0 0,4-1 0 0 0,4-2 0 0 0,3-3 0 0 0,2 4-75 0 0,1 2 97 0 0,2 1-33 0 0,2 1 11 0 0,-7 22 0 0 0,-6 21 0 0 0,-8 21 0 0 0,-4 18 0 0 0,-3 15 0 0 0,6-5 0 0 0,7-10 0 0 0,6 2 0 0 0,8-5 0 0 0,5 3 0 0 0,7 18 0 0 0,5-6 0 0 0,5-7 0 0 0,3-17 0 0 0,1-15 0 0 0,3 9 0 0 0,2 13 0 0 0,1 20 0 0 0,1 17 0 0 0,-1 15 0 0 0,-1 6 0 0 0,0 1 0 0 0,-1-17 0 0 0,-1-21 0 0 0,0-4 0 0 0,-1-18 0 0 0,0-17 0 0 0,-2 2 0 0 0,-1-11 0 0 0,-4 22 0 0 0,-3 9 0 0 0,-2 6 0 0 0,-4 0 0 0 0,-4-4 0 0 0,-3-4 0 0 0,-4-6 0 0 0,-1-17 0 0 0,0-16 0 0 0,-4-6 0 0 0,-1-12 0 0 0,-1-10 0 0 0,1-8 0 0 0,0-6 0 0 0,0-6 0 0 0,0-2 0 0 0,-5 4 0 0 0,-6 5 0 0 0,-5 2 0 0 0,1-3 0 0 0,2-6 0 0 0,5-8 0 0 0,5-6 0 0 0,-1-5 0 0 0,4-5 0 0 0,3-3 0 0 0,1-6 0 0 0,1-4 0 0 0,3-5 0 0 0,18 1 0 0 0,0 0 0 0 0,0 0 0 0 0,0 0 0 0 0,0 0 0 0 0,0-1 0 0 0,0 1 0 0 0,-2-2 0 0 0,-9-12-75 0 0,5-3 97 0 0,4-8-33 0 0,6-11 11 0 0,4-12-75 0 0,3-4 97 0 0,2-1-33 0 0,4-11-64 0 0,4-14 97 0 0,4-12-33 0 0,2-10 11 0 0,-1 4 0 0 0,-2 5 0 0 0,3-7 0 0 0,1-15 0 0 0,3-17 0 0 0,0-13 0 0 0,-1 5 0 0 0,-4 9 0 0 0,-1-7 0 0 0,1-10 0 0 0,2-14 0 0 0,3-19 0 0 0,4-15 0 0 0,1 9 0 0 0,-1 13 0 0 0,8-24 0 0 0,4-12 0 0 0,-1 15 0 0 0,-3 20 0 0 0,-5 24-75 0 0,-4 22 97 0 0,-3 1-33 0 0,-1-2 11 0 0,-3-5 0 0 0,-3-11 0 0 0,-2-12 0 0 0,-2-10 0 0 0,-1-6 0 0 0,-2 15 0 0 0,-2 18 0 0 0,-1 20-75 0 0,-1 19 97 0 0,-2 5-33 0 0,-3 5 11 0 0,-3 14 0 0 0,-3 12 0 0 0,-3 12 0 0 0,-4 9 0 0 0,-3 7 0 0 0,-3 5 0 0 0,-7-4 0 0 0,-8-4 0 0 0,-9-3 0 0 0,-6 0 0 0 0,-3 1 0 0 0,2 6 0 0 0,5 9 0 0 0,2 9 0 0 0,32 16 0 0 0,0 0 0 0 0,0 1 0 0 0,0 0 0 0 0,-7-1 0 0 0,10 2 0 0 0,-1 0 0 0 0,0 0 0 0 0,1 0 0 0 0,-1 0 0 0 0,0 1 0 0 0,1-1 0 0 0,-6 2 0 0 0,4 2 0 0 0,2-3 0 0 0,-1 1 0 0 0,0 0 0 0 0,1 1 0 0 0,-1-1 0 0 0,1 0 0 0 0,0 1 0 0 0,-3 3 0 0 0,0 1-25 0 0,0 0 0 0 0,-8 17 0 0 0,-8 24 47 0 0,-2 23-33 0 0,0 25 11 0 0,2 8 0 0 0,4 5 0 0 0,4-2 0 0 0,5-3 0 0 0,4 14 0 0 0,5 18 0 0 0,7 16-75 0 0,3-4 97 0 0,2-11-33 0 0,3 6 11 0 0,1 7 0 0 0,1 7 0 0 0,0 10 0 0 0,-2 9 0 0 0,-1 7 0 0 0,-1 8 0 0 0,-3-15 0 0 0,-2-16 0 0 0,-2-18 0 0 0,-2-14 0 0 0,0-13 0 0 0,-1-8 0 0 0,1 15 0 0 0,0 17 0 0 0,-1 17 0 0 0,-1 10 0 0 0,-4 6 0 0 0,-4 3 0 0 0,-6-3 0 0 0,-5-5 0 0 0,-7-9 0 0 0,-5-7 0 0 0,-6-7 0 0 0,-2-6 0 0 0,2-19 0 0 0,2-17 0 0 0,-1-7 0 0 0,-4-1 0 0 0,-5 0 0 0 0,-8 1 0 0 0,2-9 0 0 0,1-11 0 0 0,-4-5 0 0 0,3-11 0 0 0,2-9 0 0 0,-3-4 0 0 0,2-9 0 0 0,3-7 0 0 0,-4-4 0 0 0,-5-5 0 0 0,-5-7 0 0 0,-5-6-75 0 0,5-6-15 0 0,5-5 111 0 0,7-3-130 0 0,7-2 135 0 0,5-3-132 0 0,5-1 132 0 0,2-3-39 0 0,3-1-71 0 0,-4-7 108 0 0,-2-8-120 0 0,-2-9 36 0 0,-1-10 72 0 0,3-11-108 0 0,2-8 120 0 0,6-5-111 0 0,5-5 109 0 0,7-3-108 0 0,7-3 108 0 0,5 8-33 0 0,4 8 11 0 0,5-1 0 0 0,4-2 0 0 0,6-4 0 0 0,1 5 0 0 0,0 4 0 0 0,-1 6 0 0 0,-1 4 0 0 0,1-11-75 0 0,3-15 97 0 0,2-16-33 0 0,-1-1 11 0 0,-2 3 0 0 0,0-9 0 0 0,1-13 0 0 0,-1-12 0 0 0,-2-9 0 0 0,-3 8 0 0 0,-4 11 0 0 0,-3-4 0 0 0,-3-7 0 0 0,-4-7 0 0 0,-4-10 0 0 0,-1-12 0 0 0,2-9 75 0 0,1-4-97 0 0,5 0 33 0 0,3 16-11 0 0,2 20 0 0 0,4 4 0 0 0,2 4 0 0 0,0 13 0 0 0,-2 13 0 0 0,-2 12 0 0 0,-3 8 0 0 0,-2-11 0 0 0,-1 1 0 0 0,-2 1 0 0 0,-2-18 0 0 0,0-18 0 0 0,-2-16 75 0 0,1 5-97 0 0,-2 13 33 0 0,0 8-11 0 0,-3 13 0 0 0,-3 14 0 0 0,-1 19 75 0 0,-2 18-97 0 0,-2 13 108 0 0,-5 9-33 0 0,-3 7-64 0 0,-4 6 22 0 0,-1 3 64 0 0,0 5-97 0 0,-1 3 33 0 0,1 7-11 0 0,20 2 0 0 0,1 1 0 0 0,-1-1 0 0 0,1 1 0 0 0,-1-1 0 0 0,0 1 0 0 0,-3 2 0 0 0,2-1 0 0 0,1 1 0 0 0,0-1 0 0 0,0 0 0 0 0,0 1 0 0 0,-4 3 0 0 0,-17 26 0 0 0,-2 19 0 0 0,-1 24 0 0 0,-1 25 0 0 0,2 25 0 0 0,3 4 0 0 0,5-1 0 0 0,5 11 0 0 0,6 9 0 0 0,4-8 0 0 0,4-12 0 0 0,3 4 0 0 0,4 8 0 0 0,4 10 0 0 0,4 12 0 0 0,6 9 0 0 0,3 8 0 0 0,2 3 0 0 0,2 0 0 0 0,-1 0 0 0 0,-2-1 0 0 0,-4-19 0 0 0,-5-21 0 0 0,-2-3 0 0 0,-3 4 0 0 0,-3 7 0 0 0,-4 7 0 0 0,-6 5 0 0 0,-6 2 75 0 0,-7-3-97 0 0,-6-6 33 0 0,-6-12 64 0 0,-6-13-97 0 0,-5-14 33 0 0,-1-20-11 0 0,0-18 0 0 0,-5-8 75 0 0,-4-5-3 0 0,-4 1-88 0 0,-4 1 29 0 0,3-4-13 0 0,4-4 0 0 0,-1 1 0 0 0,-5 8 0 0 0,-3 7-75 0 0,-2 6 97 0 0,5-7-33 0 0,7-8 11 0 0,5-7 0 0 0,6-9 0 0 0,4-9 0 0 0,4-10 0 0 0,3-11-93 0 0,23-19 89 0 0,0 1 0 0 0,1 0 0 0 0,-1-1 0 0 0,0 1 0 0 0,0-1 0 0 0,1 0 0 0 0,-1 1 0 0 0,0-1 0 0 0,0 0 0 0 0,0 0 0 0 0,-2 0 0 0 0,2-1-3 0 0,0 1 1 0 0,1-1 0 0 0,-1 1-1 0 0,0-1 1 0 0,0 0 0 0 0,1 0-1 0 0,-1 1 1 0 0,1-1 0 0 0,-1 0-1 0 0,1-1 1 0 0,-3 0 0 0 0,1-2-8 0 0,0 1 1 0 0,1 0 0 0 0,-1 0-1 0 0,1-1 1 0 0,-4-6 0 0 0,-9-25 27 0 0,3-4-27 0 0,5-3 13 0 0,3 0-75 0 0,4-9 97 0 0,6-8-33 0 0,5-12 11 0 0,3 1 0 0 0,3 0-75 0 0,5-6 97 0 0,2 3-33 0 0,2 3 11 0 0,7-5 0 0 0,1 4 0 0 0,0 4 0 0 0,5-9 0 0 0,7-7 0 0 0,8-10 0 0 0,0 3 0 0 0,-1 8 0 0 0,-2 8 0 0 0,-2 11 0 0 0,7-1 0 0 0,9-4 0 0 0,11-8 0 0 0,8-9 0 0 0,4-8 75 0 0,2-7-97 0 0,-8 7 33 0 0,-11 7 64 0 0,-1-2-97 0 0,1-4 108 0 0,2-7-108 0 0,-4 6 33 0 0,-7 7-11 0 0,2 0 75 0 0,0 0-97 0 0,-5 8 33 0 0,-6 9-11 0 0,-2 0 0 0 0,1-4 0 0 0,2-7 0 0 0,3-10 0 0 0,1-8 0 0 0,4-19 75 0 0,-2-18-97 0 0,-2-20 33 0 0,-10 2-11 0 0,-8 9 0 0 0,-7-6 75 0 0,-3-5-97 0 0,-3 0 33 0 0,0 3-11 0 0,-3 19 0 0 0,-3 21 0 0 0,-1 21 0 0 0,-3 16 0 0 0,0-1 0 0 0,-1-5 0 0 0,-1-9 0 0 0,-4-9 0 0 0,-4-5 75 0 0,-3 8-97 0 0,-6 9 33 0 0,-4 3-11 0 0,-4 12 0 0 0,-1 12 0 0 0,-1 7 75 0 0,-2 11-97 0 0,-3 11 33 0 0,16 29-11 0 0,-1 0 0 0 0,0 0 0 0 0,1 0 0 0 0,-1 0 0 0 0,0 0 0 0 0,0 0 0 0 0,-4-2 0 0 0,4 3 0 0 0,1 0 0 0 0,0 0 0 0 0,-1 1 0 0 0,1-1 0 0 0,-1 1 0 0 0,1-1 0 0 0,-1 1 0 0 0,1-1 0 0 0,-1 1 0 0 0,1 0 0 0 0,-3 0 0 0 0,2 0 0 0 0,0 0 0 0 0,0 0 0 0 0,0 0 0 0 0,0 1 0 0 0,1-1 0 0 0,-1 1 0 0 0,0-1 0 0 0,0 1 0 0 0,-2 1 0 0 0,-1 2 0 0 0,1-1 0 0 0,0 0 0 0 0,0 0 0 0 0,-5 7 0 0 0,0 2 0 0 0,-13 19 0 0 0,-6 20 0 0 0,2 5 0 0 0,1 16 0 0 0,3 16 0 0 0,4 19 0 0 0,6 16 0 0 0,7 26 0 0 0,6-1 0 0 0,5-4 0 0 0,6 9 0 0 0,4 7 0 0 0,3 10 0 0 0,1 8 0 0 0,-1-13 0 0 0,-3-18 0 0 0,-3-20 0 0 0,-2-17 0 0 0,-1-3 0 0 0,2 5 0 0 0,2 7 0 0 0,2 11 0 0 0,4 12 0 0 0,0 13 0 0 0,-1 9 0 0 0,-3-9 0 0 0,-5-14 0 0 0,-3 4 75 0 0,-6 3-97 0 0,-4 4 108 0 0,-3-1-108 0 0,-1 0 33 0 0,-2-1-11 0 0,1-16 0 0 0,0-16 0 0 0,-1-3 0 0 0,0-14 0 0 0,-1-11 0 0 0,-1-9 0 0 0,-1-6 0 0 0,-1-5 0 0 0,-2-3 0 0 0,-3 12 0 0 0,-5 10 75 0 0,-3 6-97 0 0,-3 2 33 0 0,1-9-11 0 0,1-12 0 0 0,-3-8 0 0 0,2-12 0 0 0,0-10 0 0 0,-4-6 0 0 0,0-8 0 0 0,1-6 0 0 0,-4-2 0 0 0,1-5 0 0 0,2-3 0 0 0,-2-1 0 0 0,-2-1 0 0 0,-1-2 0 0 0,4-2 0 0 0,4-3 0 0 0,2-3 0 0 0,3-4 0 0 0,2-8-84 0 0,19 6 77 0 0,-1 1 0 0 0,1-1-1 0 0,0 0 1 0 0,0 0 0 0 0,0 0 0 0 0,-3-4-1 0 0,3 2 10 0 0,-1 0 0 0 0,1-1 0 0 0,0 1 0 0 0,-2-7 0 0 0,-5-22-106 0 0,5-4 130 0 0,4-9-39 0 0,4-9-62 0 0,7-11 97 0 0,6-13-33 0 0,3 1 11 0 0,1 0 0 0 0,4-7 0 0 0,3-6 0 0 0,0 4 0 0 0,0 6 0 0 0,2-4 0 0 0,0 6 0 0 0,-2 5 0 0 0,3-6 0 0 0,6-8 0 0 0,5-7 0 0 0,5-5 0 0 0,4-4 0 0 0,3-3 0 0 0,1-5 0 0 0,-4 9 0 0 0,-5 8 0 0 0,-6 10 0 0 0,-4 10 0 0 0,2-6 0 0 0,3-10 0 0 0,0 2 0 0 0,-1 2 0 0 0,3-9 0 0 0,-2 6 0 0 0,-2 5 0 0 0,4-5 0 0 0,3-8 0 0 0,8-20 0 0 0,-2 0 0 0 0,-3 2 0 0 0,-1-9 0 0 0,-2-10 0 0 0,-3-15 0 0 0,-2-13 75 0 0,0-6-97 0 0,-3-5 33 0 0,1 0-11 0 0,0 5 0 0 0,0 12 0 0 0,-4 25 0 0 0,-6 24 0 0 0,-4 15 0 0 0,-6 18 0 0 0,-4 11 0 0 0,-2 0 0 0 0,-4 6 0 0 0,-3 1 0 0 0,-2-10 0 0 0,-6-10 0 0 0,-5-8 0 0 0,-6-5 75 0 0,-1 9-97 0 0,-1 11 33 0 0,1 14-11 0 0,1 14 0 0 0,1 12 0 0 0,2 11 0 0 0,9 18 0 0 0,1 1 0 0 0,-1-1 0 0 0,0 0 0 0 0,1 1 0 0 0,-1-1 0 0 0,0 1 0 0 0,1-1 0 0 0,-1 1 0 0 0,0-1 0 0 0,0 1 0 0 0,1 0 0 0 0,-1-1 0 0 0,0 1 0 0 0,-1-1 0 0 0,0 2 0 0 0,1-1 0 0 0,0 0 0 0 0,0 0 0 0 0,0 0 0 0 0,0 1 0 0 0,0-1 0 0 0,0 0 0 0 0,0 1 0 0 0,0-1 0 0 0,0 1 0 0 0,0-1 0 0 0,1 1 0 0 0,-1-1 0 0 0,-1 2 0 0 0,-18 20 0 0 0,-1 10 0 0 0,-1 6 0 0 0,-1 16 0 0 0,2 6 0 0 0,2 5 0 0 0,3 21 0 0 0,3 19 0 0 0,4 16 0 0 0,7 17-75 0 0,3-5 97 0 0,5-7-33 0 0,3-12 11 0 0,2-13 0 0 0,6 5 0 0 0,2-8 0 0 0,2-5 0 0 0,5 9 0 0 0,6 12 0 0 0,6 11 0 0 0,-1-6 0 0 0,-3-7 0 0 0,0 6 0 0 0,-4-5 0 0 0,-5-6 0 0 0,0 10 0 0 0,-4-4 0 0 0,-3-5 0 0 0,-2 3 0 0 0,-1 11 0 0 0,-1-5 0 0 0,-1-7 0 0 0,1 8 0 0 0,1 6 0 0 0,-1-7 0 0 0,-2-10 0 0 0,2 1 0 0 0,-1-12 0 0 0,0-10 0 0 0,0 1 0 0 0,0 2 0 0 0,0 6 0 0 0,-2 7 84 0 0,-3 7-33 0 0,-2-7-61 0 0,-3-9 105 0 0,-4-3-119 0 0,-3-10 36 0 0,-2-9-12 0 0,-2-9 75 0 0,-2-7-97 0 0,-1-5 33 0 0,-2-2-11 0 0,-4 9 0 0 0,-5 10 0 0 0,-7 9 0 0 0,-5 4 0 0 0,-4-2 75 0 0,-4-6-97 0 0,-2-7 108 0 0,3-13-108 0 0,3-10 33 0 0,-3-6-11 0 0,-2-3 0 0 0,-3-2 0 0 0,-1-4 0 0 0,4-3 0 0 0,6-4 0 0 0,5-3 0 0 0,5-2 0 0 0,1 0 0 0 0,0-1 0 0 0,-1-1 0 0 0,3-2 0 0 0,4-4 0 0 0,2-5 0 0 0,17-3-7 0 0,0 1 0 0 0,-1 0 1 0 0,1 0-1 0 0,0-1 0 0 0,0 1 0 0 0,0-1 0 0 0,0 1 1 0 0,-1-1-1 0 0,1 0 0 0 0,-1 0 0 0 0,-9-11 29 0 0,2-5-33 0 0,3-10-82 0 0,3-12 119 0 0,3-4-114 0 0,2-2 110 0 0,3-1-33 0 0,2 1 11 0 0,6-9 0 0 0,6-12 0 0 0,6-12 0 0 0,6-13 0 0 0,5-10 0 0 0,-1 2 0 0 0,-2 6 0 0 0,-1-10 0 0 0,0-13 0 0 0,-1-18 0 0 0,-1-18 75 0 0,-2 3-97 0 0,-2 7 33 0 0,2-9 73 0 0,-1 10-108 0 0,-1 9 36 0 0,8-26-12 0 0,1 3 0 0 0,2 6-103 0 0,4-8 133 0 0,4-4-45 0 0,2-6 15 0 0,0-5 0 0 0,-6 15 0 0 0,-8 16 0 0 0,-7 15 0 0 0,-6 14 0 0 0,-4 7 0 0 0,-5 5 0 0 0,-1 2 0 0 0,-2 3 0 0 0,2-13 0 0 0,3-11 0 0 0,1-7 0 0 0,3-1 0 0 0,0 15 0 0 0,-1 17 0 0 0,-2 12 0 0 0,0 10 0 0 0,-4 6 0 0 0,-2 2 0 0 0,-4 5 0 0 0,-3 5 0 0 0,-4-7 0 0 0,-2 2 0 0 0,-2 1 0 0 0,-4-9 0 0 0,-5-4 0 0 0,-4 0 0 0 0,-5 3 0 0 0,-5 8 0 0 0,0 11 0 0 0,1 13 0 0 0,24 32 15 0 0,0 1 0 0 0,0 1 0 0 0,1-1 0 0 0,-11-5 0 0 0,11 6-19 0 0,-1 1 1 0 0,0 0-1 0 0,1 0 0 0 0,-1 1 1 0 0,-6-2-1 0 0,7 2 6 0 0,-1 0 1 0 0,0 0-1 0 0,0 1 0 0 0,-8 0 0 0 0,7 0-2 0 0,1 1 0 0 0,-1-1 0 0 0,-9 4 0 0 0,-15 7 0 0 0,1 4 0 0 0,1 5 0 0 0,-3 12 0 0 0,1 6 0 0 0,3 6 0 0 0,4 5 75 0 0,4 5-97 0 0,2 17 33 0 0,5 17-11 0 0,2 4 0 0 0,4-2 0 0 0,3 11 0 0 0,1 12 0 0 0,2 14 0 0 0,1 11 0 0 0,0 10 0 0 0,0-8-93 0 0,1-11 119 0 0,-1-10-132 0 0,0-10 132 0 0,0 10 54 0 0,0-5-106 0 0,0-2 39 0 0,-2 17-13 0 0,0 19 0 0 0,-3-3 0 0 0,0-5 0 0 0,-1 3 0 0 0,-2 7 0 0 0,-2 10 0 0 0,-1-6 0 0 0,-1-11 0 0 0,-2 8 0 0 0,-3 6 0 0 0,-3 6 0 0 0,0-13 0 0 0,0-15 0 0 0,2-16 0 0 0,1-15 0 0 0,-3 3 0 0 0,-3 4 0 0 0,0-6 0 0 0,0-6 0 0 0,-3 7 0 0 0,0-7 0 0 0,0-7 0 0 0,2-7 0 0 0,0-8 0 0 0,-1 3 0 0 0,-3 4 0 0 0,-2 2 0 0 0,-2 0 0 0 0,-1-3 0 0 0,-2-8 0 0 0,4-12 75 0 0,2-14-97 0 0,3-12 33 0 0,4-11-11 0 0,-4-4 0 0 0,-4-5 0 0 0,-5-2 0 0 0,-4-3-504 0 0,-4-3-323 0 0,-3-1-2010 0 0,2-3 609 0 0,26-3-11627 0 0,1 0-1921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2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296 374 6911 0 0,'0'0'528'0'0,"0"0"-172"0"0,0 0 542 0 0,0 0 271 0 0,0 0 58 0 0,0 0-38 0 0,0 0-205 0 0,0 0-89 0 0,0 0-21 0 0,0 0-50 0 0,0 0-201 0 0,0 0-88 0 0,0 0-21 0 0,0 0 4 0 0,8-3 564 0 0,-5 0-827 0 0,0 1 0 0 0,0-1 1 0 0,0 0-1 0 0,0 1 0 0 0,0-1 0 0 0,0 0 0 0 0,-1-1 0 0 0,1 1 0 0 0,-1 0 0 0 0,0-1 0 0 0,0 0 0 0 0,2-6 0 0 0,2-6 701 0 0,6-27 0 0 0,-10 38-817 0 0,1-13 124 0 0,0-1 0 0 0,-1 1 1 0 0,-1 0-1 0 0,-1-1 0 0 0,-1 1 1 0 0,0-1-1 0 0,-1 1 0 0 0,-1 0 1 0 0,-6-22-1 0 0,8 36-207 0 0,-1 0-1 0 0,1 1 0 0 0,0-1 1 0 0,-1 0-1 0 0,0 0 1 0 0,0 1-1 0 0,0-1 1 0 0,0 1-1 0 0,0 0 0 0 0,-1 0 1 0 0,0 0-1 0 0,1 0 1 0 0,-5-3-1 0 0,5 4 41 0 0,2 2-85 0 0,-1 0-1 0 0,1 0 1 0 0,-1-1 0 0 0,1 1-1 0 0,-1 0 1 0 0,1 0-1 0 0,-1 0 1 0 0,1 0 0 0 0,-1 0-1 0 0,1 0 1 0 0,-1 0 0 0 0,1 0-1 0 0,-1 0 1 0 0,1 0 0 0 0,-1 0-1 0 0,0 0 1 0 0,1 0-1 0 0,-1 0 1 0 0,1 0 0 0 0,-1 0-1 0 0,1 0 1 0 0,-1 1 0 0 0,0-1-1 0 0,-11 4 63 0 0,6-2-59 0 0,1 1-1 0 0,0 0 1 0 0,-1 0-1 0 0,1 1 1 0 0,1-1-1 0 0,-1 1 1 0 0,0 0-1 0 0,1 1 1 0 0,0-1-1 0 0,0 1 1 0 0,0-1-1 0 0,-4 9 1 0 0,-4 7-2 0 0,-17 40 0 0 0,4 2-12 0 0,2 1 0 0 0,-22 110 0 0 0,-6 135 0 0 0,28-130 0 0 0,2 198 0 0 0,22-333-2 0 0,1 1-1 0 0,9 44 1 0 0,-8-67 14 0 0,2-1 1 0 0,1 0-1 0 0,0 0 0 0 0,1 0 0 0 0,1-1 1 0 0,15 25-1 0 0,-13-30 55 0 0,-1-1 1 0 0,2 0-1 0 0,0-1 1 0 0,24 20-1 0 0,-33-29-52 0 0,1-1 1 0 0,0 0-1 0 0,0 0 1 0 0,1 0-1 0 0,-1 0 1 0 0,0-1-1 0 0,1 1 1 0 0,-1-1-1 0 0,0 0 0 0 0,1 0 1 0 0,0 0-1 0 0,-1 0 1 0 0,5-1-1 0 0,-2 1 15 0 0,0-2-1 0 0,0 1 1 0 0,0-1 0 0 0,0 1-1 0 0,0-2 1 0 0,0 1-1 0 0,7-3 1 0 0,2-2 69 0 0,-1-1 0 0 0,0 0 1 0 0,0-1-1 0 0,-1-1 0 0 0,15-11 0 0 0,-1-1-105 0 0,-2-1 0 0 0,0-1 0 0 0,-2-2 0 0 0,0 0 0 0 0,-2-1 0 0 0,-1-1 0 0 0,26-45 0 0 0,-30 32-792 0 0,-13 28-2026 0 0,1 1-3583 0 0,-3 10-2172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3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6911 0 0,'9'-71'744'0'0,"-10"102"14383"0"0,-2 10-10075 0 0,-2 58-7526 0 0,5-59 4073 0 0,2 40-1475 0 0,16 98 0 0 0,-16-169-118 0 0,-1 1 0 0 0,1-1 0 0 0,1 0-1 0 0,0 0 1 0 0,0 0 0 0 0,1 0 0 0 0,0-1 0 0 0,1 1-1 0 0,-1-1 1 0 0,11 12 0 0 0,-14-18-4 0 0,0-1-1 0 0,1 0 1 0 0,-1 1-1 0 0,1-1 1 0 0,0 0-1 0 0,-1 0 1 0 0,1 0-1 0 0,0 0 0 0 0,0 0 1 0 0,-1 0-1 0 0,1-1 1 0 0,0 1-1 0 0,0-1 1 0 0,0 1-1 0 0,0-1 1 0 0,0 0-1 0 0,0 1 1 0 0,0-1-1 0 0,0 0 1 0 0,0 0-1 0 0,0-1 1 0 0,0 1-1 0 0,0 0 1 0 0,0-1-1 0 0,0 1 1 0 0,0-1-1 0 0,0 1 1 0 0,-1-1-1 0 0,1 0 1 0 0,0 0-1 0 0,0 0 1 0 0,-1 0-1 0 0,3-2 1 0 0,3-2 7 0 0,0 0 1 0 0,-1-1-1 0 0,1 0 1 0 0,-1 0-1 0 0,0 0 1 0 0,6-10-1 0 0,6-11 26 0 0,-1 0-1 0 0,-2 0 1 0 0,-1-2-1 0 0,16-44 1 0 0,28-125 123 0 0,-57 196-158 0 0,4-19 4 0 0,3-12 19 0 0,2 0-1 0 0,14-33 1 0 0,-24 66-20 0 0,0 0-1 0 0,1-1 1 0 0,-1 1-1 0 0,0-1 1 0 0,0 1 0 0 0,0 0-1 0 0,0-1 1 0 0,0 1-1 0 0,1 0 1 0 0,-1-1 0 0 0,0 1-1 0 0,0 0 1 0 0,1-1-1 0 0,-1 1 1 0 0,0 0-1 0 0,0 0 1 0 0,1-1 0 0 0,-1 1-1 0 0,0 0 1 0 0,1 0-1 0 0,-1-1 1 0 0,0 1 0 0 0,1 0-1 0 0,-1 0 1 0 0,1 0-1 0 0,-1 0 1 0 0,1-1-1 0 0,4 10 161 0 0,-1 19 109 0 0,-5 115 212 0 0,0-85-253 0 0,10 105 0 0 0,-7-146-232 0 0,12 63 119 0 0,-12-69-193 0 0,1-1 1 0 0,1 0 0 0 0,-1 0 0 0 0,2 0-1 0 0,7 14 1 0 0,-9-20-252 0 0,0 0-1 0 0,1 0 1 0 0,-1-1-1 0 0,1 1 1 0 0,5 4-1 0 0,4 0-4357 0 0,-5-6-3541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3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61 5983 0 0,'0'0'274'0'0,"-2"-8"90"0"0,-2-9-1415 0 0,3 15 2113 0 0,1-1 1 0 0,-1 1 0 0 0,0-1-1 0 0,-1 1 1 0 0,1-1 0 0 0,-2-2-1 0 0,2 4-265 0 0,-1-1 0 0 0,1 1-1 0 0,0 0 1 0 0,0 0-1 0 0,0 0 1 0 0,0 0-1 0 0,-1 0 1 0 0,1 1 0 0 0,-1-1-1 0 0,1 0 1 0 0,-3-1-1 0 0,-14 0 1923 0 0,15 2-2538 0 0,-1 1 0 0 0,0 0 0 0 0,1 0-1 0 0,-1 0 1 0 0,1 0 0 0 0,-1 1 0 0 0,1-1 0 0 0,0 1 0 0 0,0 0 0 0 0,-1 0 0 0 0,1 0 0 0 0,1 0 0 0 0,-1 0 0 0 0,0 1 0 0 0,0 0 0 0 0,1-1-1 0 0,-5 7 1 0 0,0 0-57 0 0,0 1-1 0 0,1 0 0 0 0,0 1 1 0 0,-6 13-1 0 0,-1 9-77 0 0,1 0 0 0 0,2 0 0 0 0,1 1 0 0 0,-6 50 0 0 0,13-65-31 0 0,0 1-1 0 0,1-1 1 0 0,2 0-1 0 0,0 0 1 0 0,1 0 0 0 0,0 0-1 0 0,2 0 1 0 0,0 0-1 0 0,12 31 1 0 0,-14-47-16 0 0,0 1 0 0 0,0 0 0 0 0,0 0 0 0 0,0-1 0 0 0,0 0 0 0 0,1 1 0 0 0,-1-1 0 0 0,1 0 0 0 0,0 0 0 0 0,0 0 0 0 0,0-1 0 0 0,1 1 0 0 0,-1-1 0 0 0,1 1 0 0 0,-1-1 0 0 0,1 0 0 0 0,0-1 0 0 0,3 2 0 0 0,0-1-5 0 0,-1 0 0 0 0,1-1 0 0 0,-1 0 1 0 0,1-1-1 0 0,0 1 0 0 0,-1-1 0 0 0,1 0 1 0 0,0-1-1 0 0,-1 0 0 0 0,10-2 0 0 0,11-3-482 0 0,-1-2-1 0 0,0 0 1 0 0,40-20-1 0 0,-45 16-1370 0 0,1 0-1 0 0,22-18 0 0 0,-24 15-6204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4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 14223 0 0,'0'-2'654'0'0,"5"-12"-11"0"0,11-24 1 0 0,-3 17 3049 0 0,-12 20-2279 0 0,-1 1-233 0 0,0 0-101 0 0,0 0-21 0 0,0 0-80 0 0,1 2-326 0 0,7 16-87 0 0,-1-1-1 0 0,-1 1 1 0 0,5 24-1 0 0,9 61 158 0 0,-15-69-519 0 0,3 26-55 0 0,-1 60 0 0 0,1 2-52 0 0,-7-73-489 0 0,-1-47 135 0 0,0-2-223 0 0,-1 1-915 0 0,-3 3-393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4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84 5983 0 0,'0'0'464'0'0,"-1"-1"-305"0"0,-3-4 12798 0 0,5 0-5447 0 0,13-3-3737 0 0,14 0-7116 0 0,-19 6 4949 0 0,-8 2-1152 0 0,93-22 412 0 0,26-6-555 0 0,-101 26-1017 0 0,0 0 0 0 0,1 1 0 0 0,37 4 0 0 0,-42-1-1307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08.974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83 125 7999 206503 52756,'0'0'872'0'0,"0"0"24"0"0,0 0 160 0 0,0 0 32 0 0,0 0 856 0 0,0 0-1144 0 0,0 0 1416 0 0,0 0-1624 0 0,0 0 1712 0 0,0 0-1784 0 0,0 0-280 0 0,0 0-128 0 0,0 0-112 0 0,0 0 0 0 0,0 0 0 0 0,0 0 0 0 0,0 0 0 0 0,0 0 0 0 0,2 1 0 0 0,4 0 128 0 0,3 0-16 0 0,1-1-8 0 0,0-1 72 0 0,1-1-112 0 0,-3 0 0 0 0,-2 0 0 0 0,-2 0-64 0 0,-2 1 80 0 0,-1 1-80 0 0,-1 0 80 0 0,0 0-16 0 0,-1 0 0 0 0,0 1 0 0 0,-2 6 0 0 0,-1 4 16 0 0,-3 2-80 0 0,-1 2 80 0 0,-2 3-8 0 0,0-1-72 0 0,2-4 0 0 0,2-3 0 0 0,1-4 0 0 0,3-2 0 0 0,1-3 0 0 0,5-1 0 0 0,4-2 0 0 0,6-4 0 0 0,4-4 0 0 0,1-2 0 0 0,-2 0 0 0 0,-1 0 0 0 0,-4 1 0 0 0,-2 1 0 0 0,-3 2 64 0 0,-4 1 96 0 0,-4 1-96 0 0,-3 1 8 0 0,-2 1-72 0 0,-5 1 144 0 0,-2 2-48 0 0,-4 1 56 0 0,1 2-64 0 0,1-1 0 0 0,2 1 80 0 0,2 0-8 0 0,2 0-80 0 0,3-1 0 0 0,1-1 0 0 0,0-3-16 0 0,1-1-64 0 0,0-3 64 0 0,1-5-64 0 0,1-2 0 0 0,0-2 0 0 0,2 1 0 0 0,-1-1 0 0 0,1 4 0 0 0,0 2 0 0 0,0 3 64 0 0,-1 1 0 0 0,0 1 16 0 0,0 2 16 0 0,0 1 32 0 0,-1 1 56 0 0,0 0-96 0 0,1 0 0 0 0,-3 1 88 0 0,-1 0-8 0 0,-1 4-8 0 0,-3 3-80 0 0,1 4-16 0 0,0 0-64 0 0,1 3 64 0 0,2 0-64 0 0,2 0 0 0 0,1-1 0 0 0,3 1 0 0 0,2-1 0 0 0,2 0 0 0 0,-1-4 0 0 0,3 0 0 0 0,0-2-72 0 0,0-2 72 0 0,1 0 0 0 0,1-1-80 0 0,1 0 80 0 0,1-1-64 0 0,4-1 0 0 0,2 0 0 0 0,0 0 64 0 0,1-2-72 0 0,0 1 72 0 0,2-2 0 0 0,1-1 0 0 0,-1 0 0 0 0,-2-1 0 0 0,-3 0 0 0 0,-3 0 0 0 0,-3 0 0 0 0,-3 0 0 0 0,-3 1 64 0 0,-2 1 0 0 0,-2 2 8 0 0,-7 2 8 0 0,-6 5-80 0 0,-4 3 64 0 0,-2 3-64 0 0,-1 2 0 0 0,3 3 0 0 0,4-1-64 0 0,4-4 64 0 0,4-1-72 0 0,4-3 72 0 0,2 0-72 0 0,2-3-32 0 0,1-2 40 0 0,0-1 64 0 0,3-2-120 0 0,2-2-32 0 0,3-2 16 0 0,1-3 72 0 0,0-1 0 0 0,-2-4 0 0 0,-1-3 64 0 0,-2-1 0 0 0,-3-4 80 0 0,-3-2-16 0 0,-1-1-64 0 0,-4-3 208 0 0,-2-4 16 0 0,-1 2-112 0 0,0 2-32 0 0,-2 2 64 0 0,0 4 0 0 0,-3 3 0 0 0,0 3-72 0 0,1 5 0 0 0,-2 4 72 0 0,0 2 0 0 0,-3 3 0 0 0,-2 1-72 0 0,-1 1 8 0 0,2 0 0 0 0,3 0-80 0 0,5-2 0 0 0,3 0 0 0 0,3-1 0 0 0,2-1 0 0 0,1 0-72 0 0,3 1-16 0 0,4 0 8 0 0,4 0-128 0 0,3-3-192 0 0,3-3-640 0 0,-1-1-920 0 0,-3-2-7040 0 0,-2 1-4239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4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0 302 17047 0 0,'0'0'1311'0'0,"0"0"-846"0"0,0 0-158 0 0,0 0 813 0 0,1 1 380 0 0,2 0-1187 0 0,-1-1 0 0 0,0 1 0 0 0,0 0 0 0 0,0-1 1 0 0,1 1-1 0 0,-1-1 0 0 0,0 1 0 0 0,1-1 0 0 0,-1 0 0 0 0,0 0 1 0 0,1 0-1 0 0,-1-1 0 0 0,0 1 0 0 0,0 0 0 0 0,3-1 0 0 0,38-14 1251 0 0,-23 7-1146 0 0,-17 8-382 0 0,28-10 262 0 0,-1-2 0 0 0,36-18-1 0 0,-56 25-274 0 0,-1 0 0 0 0,-1-1-1 0 0,1 0 1 0 0,-1-1-1 0 0,0 0 1 0 0,-1 0 0 0 0,0-1-1 0 0,0 1 1 0 0,0-2 0 0 0,-1 1-1 0 0,6-11 1 0 0,-9 14-3 0 0,-1 1 1 0 0,0-1-1 0 0,0 0 1 0 0,-1 1-1 0 0,1-1 0 0 0,-1 0 1 0 0,0 0-1 0 0,0 0 1 0 0,-1 0-1 0 0,0 0 1 0 0,1 0-1 0 0,-2-1 0 0 0,1 1 1 0 0,-1 0-1 0 0,0-5 1 0 0,0 7-10 0 0,0 0 1 0 0,0 0-1 0 0,0 1 1 0 0,-1-1 0 0 0,1 0-1 0 0,-1 0 1 0 0,1 1-1 0 0,-1-1 1 0 0,0 1 0 0 0,0 0-1 0 0,0 0 1 0 0,0-1-1 0 0,0 1 1 0 0,-1 1 0 0 0,1-1-1 0 0,-1 0 1 0 0,1 0 0 0 0,-1 1-1 0 0,0-1 1 0 0,1 1-1 0 0,-1 0 1 0 0,0 0 0 0 0,0 0-1 0 0,0 0 1 0 0,0 1-1 0 0,-4-1 1 0 0,0 0-5 0 0,0 1 0 0 0,0 0 0 0 0,0 1 0 0 0,0 0 0 0 0,0 0 0 0 0,-1 0 0 0 0,2 1 0 0 0,-1 0 1 0 0,0 0-1 0 0,0 1 0 0 0,1-1 0 0 0,-1 2 0 0 0,1-1 0 0 0,0 1 0 0 0,0 0 0 0 0,-7 5 0 0 0,1 1 7 0 0,0 1-1 0 0,1 0 1 0 0,0 1 0 0 0,1 0 0 0 0,0 0-1 0 0,-11 18 1 0 0,13-15-13 0 0,0 0 0 0 0,1 1 0 0 0,1 0 0 0 0,0 0 0 0 0,1 1 0 0 0,1-1 0 0 0,0 1 0 0 0,1 0 0 0 0,1 0 0 0 0,0 23 0 0 0,3-28-5 0 0,0 1 1 0 0,0-1-1 0 0,2 0 0 0 0,-1 1 1 0 0,1-1-1 0 0,1 0 1 0 0,0-1-1 0 0,1 1 1 0 0,0-1-1 0 0,1 0 1 0 0,0 0-1 0 0,1 0 0 0 0,0-1 1 0 0,1 0-1 0 0,0-1 1 0 0,0 1-1 0 0,1-1 1 0 0,0-1-1 0 0,0 0 1 0 0,1 0-1 0 0,1-1 0 0 0,-1 0 1 0 0,1-1-1 0 0,0 0 1 0 0,0-1-1 0 0,1 0 1 0 0,-1-1-1 0 0,1 0 1 0 0,25 4-1 0 0,-30-6-23 0 0,0-1-1 0 0,1 0 1 0 0,-1-1-1 0 0,1 0 1 0 0,-1 0 0 0 0,0-1-1 0 0,1 0 1 0 0,-1 0-1 0 0,11-3 1 0 0,-12 2-667 0 0,1-1 1 0 0,-1 0-1 0 0,0 0 1 0 0,-1 0-1 0 0,1-1 0 0 0,8-7 1 0 0,2-2-8682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5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19 18719 0 0,'-1'1'859'0'0,"-4"10"-561"0"0,0 0 0 0 0,1 0 0 0 0,-5 22 0 0 0,-1-1 453 0 0,-41 156 3508 0 0,39-137-3767 0 0,-28 133 304 0 0,38-173-734 0 0,-2-1-1 0 0,-5 13 1 0 0,8-21-47 0 0,1 0 68 0 0,0-4-71 0 0,1 0 1 0 0,-1-1-1 0 0,1 1 0 0 0,0 0 0 0 0,0 0 0 0 0,0 0 1 0 0,0 0-1 0 0,2-3 0 0 0,1-2 11 0 0,46-104-44 0 0,-11 20-39 0 0,62-151 105 0 0,-98 232 133 0 0,-2 8 28 0 0,-1 2 9 0 0,0 0 4 0 0,0 0 11 0 0,0 2 9 0 0,4 13-28 0 0,-1-1 0 0 0,3 31 1 0 0,-5-30-203 0 0,1-1 0 0 0,1 1-1 0 0,7 23 1 0 0,22 39 130 0 0,-27-67-155 0 0,0 0 1 0 0,1-1 0 0 0,1 1 0 0 0,0-1-1 0 0,10 10 1 0 0,-16-17 10 0 0,0-1 1 0 0,0 0-1 0 0,0 0 0 0 0,1 0 0 0 0,-1 0 1 0 0,1 0-1 0 0,-1 0 0 0 0,1 0 0 0 0,-1-1 1 0 0,1 1-1 0 0,-1-1 0 0 0,1 1 0 0 0,-1-1 1 0 0,1 1-1 0 0,0-1 0 0 0,-1 0 0 0 0,1 0 1 0 0,3 0-1 0 0,-3 0-11 0 0,1-1 0 0 0,-1 1 1 0 0,1-1-1 0 0,-1 0 0 0 0,1 0 0 0 0,-1 0 0 0 0,0 0 1 0 0,0 0-1 0 0,0 0 0 0 0,1-1 0 0 0,1-2 0 0 0,5-4-69 0 0,-1-1-1 0 0,0 0 1 0 0,0 0-1 0 0,7-13 0 0 0,-10 15 42 0 0,3-5-15 0 0,-1-1 1 0 0,0 0-1 0 0,-1-1 0 0 0,6-17 1 0 0,14-60-103 0 0,-5 14 51 0 0,-14 55 103 0 0,13-45 125 0 0,-20 66 38 0 0,0 1 17 0 0,0 0 8 0 0,-1 14 275 0 0,-4 27 0 0 0,-1-7-254 0 0,-3 73 231 0 0,10 196 0 0 0,4-272-2495 0 0,-5-29 955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5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156 342 21655 0 0,'0'0'1664'0'0,"0"0"-1075"0"0,-1 2-429 0 0,-13 20 520 0 0,2 0-1 0 0,0 1 0 0 0,-10 30 0 0 0,-20 78 1261 0 0,34-103-1941 0 0,-27 78 513 0 0,26-78-421 0 0,10-25-79 0 0,3-7-32 0 0,6-10-55 0 0,12-21 20 0 0,-3 0-1 0 0,-1-2 1 0 0,-1 0 0 0 0,11-40-1 0 0,26-112 328 0 0,45-141 532 0 0,-98 328-495 0 0,-1 2 10 0 0,0 0-27 0 0,6 11 7 0 0,-1 1-225 0 0,-1-1-1 0 0,0 0 1 0 0,-1 1 0 0 0,4 23 0 0 0,-1-3 6 0 0,56 305 128 0 0,-55-267-176 0 0,0 82 0 0 0,-7-149-31 0 0,-2 17-444 0 0,2-20 285 0 0,0 1 1 0 0,0-1-1 0 0,0 1 1 0 0,0 0 0 0 0,0-1-1 0 0,0 1 1 0 0,0-1-1 0 0,0 1 1 0 0,-1-1-1 0 0,1 1 1 0 0,0-1 0 0 0,0 1-1 0 0,-1-1 1 0 0,1 1-1 0 0,0-1 1 0 0,-1 1-1 0 0,1-1 1 0 0,-1 0 0 0 0,1 1-1 0 0,0-1 1 0 0,-1 0-1 0 0,1 1 1 0 0,-1-1-1 0 0,1 0 1 0 0,-1 1 0 0 0,1-1-1 0 0,-1 0 1 0 0,1 0-1 0 0,-1 0 1 0 0,-1 1-1 0 0,-7-1-9543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5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47 7367 0 0,'-14'-5'568'0'0,"11"4"228"0"0,3 1 2347 0 0,0 0 1062 0 0,0 0 215 0 0,0 0-429 0 0,0 0-1967 0 0,0 0-863 0 0,0 0-176 0 0,0 0-129 0 0,9-8-153 0 0,-5 5-660 0 0,0 1-1 0 0,0 0 0 0 0,1 0 1 0 0,-1 0-1 0 0,1 1 1 0 0,0-1-1 0 0,0 1 1 0 0,-1 1-1 0 0,1-1 1 0 0,0 0-1 0 0,5 1 1 0 0,22-4-644 0 0,-14-1-92 0 0,-1-2-39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8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359 484 7599 0 0,'0'0'348'0'0,"0"0"-6"0"0,0 0-33 0 0,0 0 680 0 0,0 0 325 0 0,2 2 59 0 0,-1 0-1001 0 0,0 0 0 0 0,1 1 0 0 0,-1-1 0 0 0,0 0 0 0 0,0 1 1 0 0,-1-1-1 0 0,1 1 0 0 0,0 0 0 0 0,-1-1 0 0 0,1 4 0 0 0,2 10 2287 0 0,1-5 2034 0 0,-3-11-4582 0 0,1-1 0 0 0,-1 0 1 0 0,1 1-1 0 0,-1-1 0 0 0,0 0 0 0 0,0 0 0 0 0,1 0 0 0 0,-1 0 0 0 0,0 0 1 0 0,1-2-1 0 0,3-5 66 0 0,0 0 0 0 0,-1 0 0 0 0,0 0 0 0 0,-1-1 0 0 0,0 0 0 0 0,0 0 0 0 0,-1 0 0 0 0,0 0 0 0 0,0 0 0 0 0,-1 0 0 0 0,0-1 0 0 0,-1-10 0 0 0,-1-16 266 0 0,-12-63 0 0 0,10 81-322 0 0,-1-15 13 0 0,-2 1-1 0 0,-2 0 1 0 0,-1 1 0 0 0,-19-46 0 0 0,26 73-106 0 0,0 0-1 0 0,0 1 1 0 0,0-1-1 0 0,-1 0 1 0 0,1 1 0 0 0,-1-1-1 0 0,0 1 1 0 0,0 0-1 0 0,0 0 1 0 0,-5-3 0 0 0,6 5-14 0 0,1 0 1 0 0,-1 0 0 0 0,1 0 0 0 0,-1 1 0 0 0,0-1 0 0 0,0 0-1 0 0,1 1 1 0 0,-1 0 0 0 0,0-1 0 0 0,0 1 0 0 0,0 0 0 0 0,0 0-1 0 0,1 0 1 0 0,-1 0 0 0 0,0 0 0 0 0,0 0 0 0 0,0 1-1 0 0,1-1 1 0 0,-1 1 0 0 0,0-1 0 0 0,0 1 0 0 0,1 0 0 0 0,-1-1-1 0 0,0 1 1 0 0,1 0 0 0 0,-1 0 0 0 0,-1 2 0 0 0,-6 4 6 0 0,1 0 1 0 0,0 1 0 0 0,0 0 0 0 0,1 0-1 0 0,0 1 1 0 0,0 0 0 0 0,1 0 0 0 0,-6 11-1 0 0,-36 86-28 0 0,42-92 12 0 0,-24 67-16 0 0,4 1 1 0 0,2 1-1 0 0,5 1 0 0 0,3 1 1 0 0,-5 96-1 0 0,11 60 11 0 0,11-172 0 0 0,15 102 0 0 0,-13-155 0 0 0,0 0 0 0 0,2 0 0 0 0,-1 0 0 0 0,2 0 0 0 0,9 17 0 0 0,-13-26 0 0 0,2-1 0 0 0,-1-1 0 0 0,1 1 0 0 0,0 0 0 0 0,0-1 0 0 0,1 0 0 0 0,-1 0 0 0 0,1 0 0 0 0,0 0 0 0 0,1-1 0 0 0,-1 0 0 0 0,1 0 0 0 0,0 0 0 0 0,0-1 0 0 0,7 3 0 0 0,-9-4 0 0 0,0-1 0 0 0,1 0 0 0 0,-1-1 0 0 0,1 1 0 0 0,-1-1 0 0 0,1 0 0 0 0,0 0 0 0 0,-1-1 0 0 0,1 1 0 0 0,-1-1 0 0 0,0 0 0 0 0,1 0 0 0 0,-1 0 0 0 0,5-2 0 0 0,4-3 0 0 0,0 0 0 0 0,-1-1 0 0 0,15-9 0 0 0,-10 4 0 0 0,-1-1 0 0 0,0 0 0 0 0,-1-2 0 0 0,0 0 0 0 0,21-28 0 0 0,53-91 0 0 0,-71 105 0 0 0,-19 30 0 0 0,1-1 0 0 0,0 0 0 0 0,0 0 0 0 0,0 0 0 0 0,0 1 0 0 0,0-1 0 0 0,0 0 0 0 0,1 0 0 0 0,-1 0 0 0 0,0 0 0 0 0,0 1 0 0 0,0-1 0 0 0,0 0 0 0 0,0 0 0 0 0,0 0 0 0 0,0 1 0 0 0,0-1 0 0 0,0 0 0 0 0,0 0 0 0 0,1 0 0 0 0,-1 0 0 0 0,0 0 0 0 0,0 1 0 0 0,0-1 0 0 0,0 0 0 0 0,0 0 0 0 0,1 0 0 0 0,-1 0 0 0 0,0 0 0 0 0,0 0 0 0 0,0 0 0 0 0,0 0 0 0 0,1 0 0 0 0,-1 0 0 0 0,0 1 0 0 0,0-1 0 0 0,0 0 0 0 0,1 0 0 0 0,-1 0 0 0 0,0 0 0 0 0,0 0 0 0 0,0 0 0 0 0,1 0 0 0 0,-1-1 0 0 0,0 1 0 0 0,0 0 0 0 0,0 0 0 0 0,0 0 0 0 0,1 0 0 0 0,-1 0 0 0 0,0 0 0 0 0,0 0 0 0 0,0 0 0 0 0,0 0 0 0 0,1 0 0 0 0,-1-1 0 0 0,0 1 0 0 0,0 0 0 0 0,0 0 0 0 0,0 0 0 0 0,0 0 0 0 0,0 0 0 0 0,1-1 0 0 0,-1 1 0 0 0,0 0 0 0 0,0 0 0 0 0,0 0 0 0 0,0 0 0 0 0,0-1 0 0 0,3 17 0 0 0,-2-15 0 0 0,5 60 0 0 0,-4-40 0 0 0,0-1 0 0 0,1 1 0 0 0,2-1 0 0 0,0 0 0 0 0,7 20 0 0 0,-6-25 0 0 0,0 0 0 0 0,1 0 0 0 0,1-1 0 0 0,0 0 0 0 0,1-1 0 0 0,18 21 0 0 0,-21-29 0 0 0,0 0 0 0 0,1-1 0 0 0,0 0 0 0 0,-1 0 0 0 0,1-1 0 0 0,0 0 0 0 0,12 3 0 0 0,-5-1 0 0 0,-8-3 0 0 0,-1-1 0 0 0,1 0-1 0 0,-1 0 1 0 0,1 0 0 0 0,-1-1 0 0 0,1 0-1 0 0,0 0 1 0 0,-1-1 0 0 0,1 1-1 0 0,0-1 1 0 0,-1-1 0 0 0,0 1 0 0 0,1-1-1 0 0,-1 1 1 0 0,0-2 0 0 0,1 1 0 0 0,6-5-1 0 0,3-1 13 0 0,-1-2 0 0 0,0 1-1 0 0,-1-2 1 0 0,20-19-1 0 0,-19 15 22 0 0,-1 0 0 0 0,0-1 0 0 0,-1-1 0 0 0,-1 0 0 0 0,0 0 0 0 0,-2-1 0 0 0,0-1 0 0 0,-1 0 0 0 0,-1 0 0 0 0,6-23 0 0 0,-8 23 21 0 0,-2 0 0 0 0,0 1 0 0 0,-1-1 0 0 0,0 0 0 0 0,-2 0 0 0 0,-1-1 0 0 0,0 1 0 0 0,-1 0 0 0 0,-1 1 0 0 0,-1-1 0 0 0,-6-19 0 0 0,6 27-2 0 0,0 0 0 0 0,-1 0 1 0 0,0 0-1 0 0,-1 0 0 0 0,0 1 0 0 0,-1 0 1 0 0,-14-17-1 0 0,17 23-42 0 0,1 1 0 0 0,-1-1 1 0 0,0 1-1 0 0,1 0 0 0 0,-1 0 0 0 0,-1 1 1 0 0,1-1-1 0 0,0 1 0 0 0,-1 0 1 0 0,1 0-1 0 0,-1 0 0 0 0,0 0 0 0 0,1 1 1 0 0,-1 0-1 0 0,0 0 0 0 0,0 0 1 0 0,0 1-1 0 0,0 0 0 0 0,0 0 0 0 0,0 0 1 0 0,-7 1-1 0 0,2 2-8 0 0,0-1 0 0 0,1 1 0 0 0,-1 1 0 0 0,1 0 0 0 0,-1 0 0 0 0,1 1 0 0 0,0 0 0 0 0,1 1 0 0 0,0 0 0 0 0,-1 0 0 0 0,-6 8 0 0 0,-7 8-203 0 0,1 1-1 0 0,-23 33 1 0 0,32-40 16 0 0,1 1 1 0 0,-13 25-1 0 0,8-1-2335 0 0,15-34 799 0 0,-1 0 1 0 0,1-1-1 0 0,0 1 0 0 0,0 8 1 0 0,2 4-6579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8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296 112 12439 0 0,'0'0'958'0'0,"6"-8"2566"0"0,5-14 4863 0 0,-11 19-8227 0 0,1 1-1 0 0,-1 0 1 0 0,1-1-1 0 0,-1 1 1 0 0,0 0 0 0 0,0-1-1 0 0,0 1 1 0 0,0-1-1 0 0,0 1 1 0 0,-1 0 0 0 0,1-1-1 0 0,-1 1 1 0 0,1 0-1 0 0,-1 0 1 0 0,0-1 0 0 0,0 1-1 0 0,0 0 1 0 0,0 0-1 0 0,-1 0 1 0 0,1 0 0 0 0,-3-3-1 0 0,3 3-138 0 0,-1-1 0 0 0,0 1-1 0 0,0 0 1 0 0,0 0 0 0 0,0 0-1 0 0,-1 1 1 0 0,1-1 0 0 0,0 0 0 0 0,-1 1-1 0 0,1-1 1 0 0,-1 1 0 0 0,0 0 0 0 0,1 0-1 0 0,-1 0 1 0 0,-3-1 0 0 0,1 2 42 0 0,1-1 1 0 0,-1 1-1 0 0,1 0 1 0 0,-1 0-1 0 0,0 0 1 0 0,1 0-1 0 0,-1 1 1 0 0,-8 2-1 0 0,3 0 35 0 0,0 1-1 0 0,1 0 1 0 0,-1 1 0 0 0,1 0-1 0 0,0 0 1 0 0,0 1-1 0 0,-15 12 1 0 0,13-7-100 0 0,-1 1-1 0 0,2 0 1 0 0,0 0-1 0 0,0 1 1 0 0,1 0-1 0 0,1 1 1 0 0,0 0-1 0 0,1 0 1 0 0,0 1-1 0 0,1-1 1 0 0,1 2 0 0 0,-5 20-1 0 0,8-23 1 0 0,0 0 0 0 0,0 0 0 0 0,1 0 0 0 0,0 0 0 0 0,2 0 0 0 0,-1 0 0 0 0,1 0 0 0 0,1-1 0 0 0,1 1 0 0 0,0 0 0 0 0,0-1 0 0 0,1 1 0 0 0,1-1 0 0 0,0 0 0 0 0,10 18 0 0 0,-7-19 6 0 0,-1 1-1 0 0,2-1 1 0 0,0 0-1 0 0,0-1 1 0 0,16 14-1 0 0,-17-17 1 0 0,0-2 1 0 0,1 1-1 0 0,-1-1 0 0 0,1 0 1 0 0,0-1-1 0 0,0 0 0 0 0,1 0 1 0 0,13 3-1 0 0,-10-4-55 0 0,-1-1-1 0 0,1 0 1 0 0,0-1-1 0 0,0 0 1 0 0,0-1-1 0 0,0 0 1 0 0,-1-1-1 0 0,1-1 1 0 0,0 0-1 0 0,0-1 1 0 0,-1 0-1 0 0,1-1 1 0 0,-1 0-1 0 0,0-1 1 0 0,-1 0-1 0 0,1-1 1 0 0,10-7-1 0 0,21-17-2746 0 0,-17 7-4174 0 0,-2-1-1567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9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6447 0 0,'18'-23'522'0'0,"7"-12"740"0"0,-7 17 4694 0 0,-16 17-3513 0 0,-2 1-439 0 0,0 0-196 0 0,0 0-43 0 0,0 0-117 0 0,0 2-1366 0 0,-1-1 0 0 0,1 1 0 0 0,0 0-1 0 0,1 0 1 0 0,-1 0 0 0 0,0-1 0 0 0,0 1 0 0 0,2 2 0 0 0,-1 3 268 0 0,1 26 785 0 0,-2 43-1 0 0,1 17-818 0 0,2-7-420 0 0,1 16-56 0 0,-2-87-115 0 0,-1-1 0 0 0,-1 1 0 0 0,0-1-1 0 0,-1 1 1 0 0,0-1 0 0 0,-1 0 0 0 0,-5 18 0 0 0,7-30-1529 0 0,-2-1-5264 0 0,-5 3-2251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9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1 151 6911 0 0,'4'-7'623'0'0,"5"-8"-1920"0"0,1 2 3449 0 0,-6 8 461 0 0,1-1 0 0 0,0 1 0 0 0,0 1 0 0 0,0-1 1 0 0,9-5-1 0 0,8-2 395 0 0,-4 4-2743 0 0,0 1 0 0 0,0 1 0 0 0,1 1 0 0 0,0 1 0 0 0,1 0 0 0 0,-1 2 0 0 0,0 0 0 0 0,1 1 0 0 0,0 1 0 0 0,29 3 0 0 0,-43-2-244 0 0,0 0 0 0 0,0 0 0 0 0,0 1 0 0 0,0-1 0 0 0,0 1 0 0 0,-1 0 0 0 0,1 1 0 0 0,-1-1 1 0 0,1 1-1 0 0,-1 0 0 0 0,0 1 0 0 0,0-1 0 0 0,5 6 0 0 0,-5-4 8 0 0,-1 0-1 0 0,1 1 1 0 0,-1-1 0 0 0,-1 1 0 0 0,1 0-1 0 0,-1 0 1 0 0,0 0 0 0 0,-1 0 0 0 0,1 1-1 0 0,-1-1 1 0 0,2 11 0 0 0,18 128 166 0 0,-2-14-190 0 0,-17-115-5 0 0,0 0 0 0 0,0 0 0 0 0,1 0 0 0 0,1 0 0 0 0,10 23 0 0 0,-13-35 0 0 0,0 0 0 0 0,0-1 0 0 0,1 1 0 0 0,-1-1 0 0 0,1 0 0 0 0,-1 0 0 0 0,1 0 0 0 0,0 0 0 0 0,0 0 0 0 0,0 0 0 0 0,1-1 0 0 0,-1 0 0 0 0,1 1 0 0 0,-1-1 0 0 0,1-1 0 0 0,0 1 0 0 0,0 0 0 0 0,-1-1 0 0 0,1 0 0 0 0,0 0 0 0 0,0 0 0 0 0,1 0 0 0 0,5 0 0 0 0,-1-1 0 0 0,0-1-1 0 0,1 0 1 0 0,-1 0-1 0 0,0 0 1 0 0,0-2-1 0 0,0 1 1 0 0,0-1-1 0 0,-1 0 1 0 0,12-6-1 0 0,-4 1 13 0 0,-1-1 0 0 0,0 0-1 0 0,-1-1 1 0 0,15-13-1 0 0,-22 16-8 0 0,0 0 0 0 0,-1-1 0 0 0,0 1 0 0 0,0-1 0 0 0,-1 0 0 0 0,0-1 0 0 0,0 0 0 0 0,0 1 0 0 0,-2-1 0 0 0,1-1 0 0 0,3-14 0 0 0,-4 11 13 0 0,0 0 0 0 0,-1-1 0 0 0,-1 1 0 0 0,0-1 0 0 0,-1 1-1 0 0,0-1 1 0 0,-4-25 0 0 0,-2 7 21 0 0,-2 1 0 0 0,-13-38 0 0 0,17 59-21 0 0,0-1 0 0 0,-1 0-1 0 0,-1 1 1 0 0,0 0 0 0 0,0 0 0 0 0,-1 1 0 0 0,0 0 0 0 0,-1 0 0 0 0,-14-13-1 0 0,17 19-10 0 0,1-1-1 0 0,-1 1 0 0 0,0 0 1 0 0,0 1-1 0 0,0-1 0 0 0,-1 1 1 0 0,1 0-1 0 0,0 1 0 0 0,-1-1 1 0 0,0 1-1 0 0,1 0 1 0 0,-1 0-1 0 0,0 1 0 0 0,1 0 1 0 0,-11 0-1 0 0,10 1-3 0 0,-1 0 0 0 0,0 0 0 0 0,1 1 0 0 0,-1 0 0 0 0,1 0 0 0 0,-1 0 0 0 0,1 1 0 0 0,0 0 0 0 0,0 0 0 0 0,0 0 0 0 0,0 1 0 0 0,-9 8 0 0 0,2 0-70 0 0,1 0-1 0 0,0 0 1 0 0,1 1 0 0 0,1 0-1 0 0,0 1 1 0 0,0 1 0 0 0,-8 17-1 0 0,16-26-158 0 0,-1 0-1 0 0,1 0 0 0 0,0 1 1 0 0,1-1-1 0 0,0 1 1 0 0,0-1-1 0 0,0 1 0 0 0,0-1 1 0 0,1 9-1 0 0,1-10-223 0 0,0 1 0 0 0,0-1 0 0 0,0 1 0 0 0,1-1 0 0 0,0 1 0 0 0,0-1 0 0 0,0 0 0 0 0,0 0 0 0 0,1 0 0 0 0,0 0 0 0 0,0-1 0 0 0,5 6 0 0 0,3 4-7895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0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463 92 23239 0 0,'-7'-6'822'0'0,"4"7"537"0"0,4 13 766 0 0,0-6-2287 0 0,28 229 2154 0 0,-18 101-1264 0 0,-11-331-686 0 0,1 2 20 0 0,-1-1 0 0 0,-1 1 0 0 0,-1 10 1 0 0,5-39-60 0 0,-1 1 1 0 0,-1 0 0 0 0,-2-38-1 0 0,0 28-4 0 0,-12-132 1 0 0,7 103 0 0 0,3 17 111 0 0,-3 1 0 0 0,-14-56 0 0 0,16 82-74 0 0,-1 0 0 0 0,0 1 0 0 0,-1-1 0 0 0,-1 1 0 0 0,0 0 0 0 0,0 0 0 0 0,-1 1 0 0 0,-1 0 0 0 0,0 1 0 0 0,-12-12 0 0 0,16 18 7 0 0,-1 1 0 0 0,1 0-1 0 0,-1 0 1 0 0,0 1 0 0 0,0-1 0 0 0,0 1 0 0 0,0 1 0 0 0,-1-1-1 0 0,1 1 1 0 0,-11-2 0 0 0,4 2-9 0 0,0 0 0 0 0,1 1 0 0 0,-1 0 0 0 0,-22 2 0 0 0,29 0-34 0 0,0 0 0 0 0,0 1 0 0 0,-1 0 0 0 0,1 0 0 0 0,0 0 0 0 0,1 0 0 0 0,-1 1-1 0 0,0 0 1 0 0,1 0 0 0 0,-1 1 0 0 0,1 0 0 0 0,0 0 0 0 0,0 0 0 0 0,-4 5 0 0 0,2-2-2 0 0,1 1 1 0 0,0-1 0 0 0,0 1-1 0 0,1 0 1 0 0,0 0 0 0 0,1 0 0 0 0,0 1-1 0 0,-6 16 1 0 0,9-21-10 0 0,0 0 0 0 0,0 0 0 0 0,0 0-1 0 0,1-1 1 0 0,-1 1 0 0 0,1 0 0 0 0,0 0 0 0 0,1 0 0 0 0,-1 0 0 0 0,0 0-1 0 0,1-1 1 0 0,0 1 0 0 0,0 0 0 0 0,3 6 0 0 0,-2-5-24 0 0,1 0-1 0 0,0 0 1 0 0,0-1 0 0 0,1 1 0 0 0,-1-1 0 0 0,1 0 0 0 0,0 0-1 0 0,0-1 1 0 0,7 6 0 0 0,2 0-46 0 0,1-1-1 0 0,0 0 1 0 0,1-1 0 0 0,0-1 0 0 0,0 0-1 0 0,18 3 1 0 0,34 6-231 0 0,-47-12 186 0 0,-1 2 0 0 0,1-1 0 0 0,-1 2 0 0 0,30 14 0 0 0,-46-19 118 0 0,0 1 0 0 0,0 0 0 0 0,0 0 0 0 0,0 0 0 0 0,-1 0-1 0 0,1 0 1 0 0,-1 1 0 0 0,1-1 0 0 0,-1 1 0 0 0,0 0 0 0 0,0-1 0 0 0,2 5 0 0 0,-3-4 19 0 0,0-1 0 0 0,0 0 1 0 0,0 0-1 0 0,-1 1 1 0 0,1-1-1 0 0,-1 1 0 0 0,0-1 1 0 0,1 0-1 0 0,-1 1 0 0 0,0-1 1 0 0,0 1-1 0 0,-1-1 0 0 0,1 1 1 0 0,-1-1-1 0 0,1 0 1 0 0,-1 1-1 0 0,1-1 0 0 0,-2 3 1 0 0,-6 11 125 0 0,0 1 0 0 0,-1-1 0 0 0,-1 0 0 0 0,-1-1 0 0 0,0 0 0 0 0,0-1 1 0 0,-23 21-1 0 0,-8 2 128 0 0,-55 36 1 0 0,57-43-177 0 0,-41 36 44 0 0,30-22-131 0 0,16-13-474 0 0,34-29-95 0 0,1-2-1297 0 0,0 0-5263 0 0,0 0-2256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0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0 7831 0 0,'0'19'11702'0'0,"0"-1"-6277"0"0,0 56-4129 0 0,-16 353 533 0 0,11-238-1718 0 0,5-174-170 0 0,-2 1 1 0 0,0-1-1 0 0,0 0 1 0 0,-1 1-1 0 0,-1-1 1 0 0,-7 16-1 0 0,10-29-894 0 0,-6-3-3042 0 0,-1 0-4426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09.839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85 56 8927 208215 48582,'0'0'968'0'0,"0"0"-968"0"0,0 0 736 0 0,0 0 136 0 0,-1-1 24 0 0,0-1 752 0 0,0 1-232 0 0,-2-1-288 0 0,-1 2-408 0 0,-3 0-120 0 0,-2 2-160 0 0,1 1-224 0 0,0 0-80 0 0,2 2 112 0 0,0-1-128 0 0,3-1-120 0 0,1 0 0 0 0,1-2 64 0 0,0 0-64 0 0,1-1 88 0 0,1 0 88 0 0,-1 0 16 0 0,0 0-96 0 0,0 0-8 0 0,2-1 88 0 0,1-2-88 0 0,0 1-8 0 0,-1-1 0 0 0,1 0-8 0 0,0 1-72 0 0,-1 0 64 0 0,0 0-64 0 0,-1 1 0 0 0,-1 1 64 0 0,0-2-64 0 0,0 0 0 0 0,-1 0 0 0 0,0 0 0 0 0,0-1 0 0 0,-1-1 0 0 0,0 0 0 0 0,-1-1 0 0 0,0 0 64 0 0,0 1 0 0 0,1 0-64 0 0,-1 1 72 0 0,0 0 168 0 0,0 1-8 0 0,1 0 0 0 0,0 1 0 0 0,0-1-40 0 0,0 1 184 0 0,0 1-112 0 0,1-1-200 0 0,-1 0 32 0 0,0 0-96 0 0,1 1 0 0 0,0-1-616 0 0,0 1-832 0 0,0-1-6808 0 0,1 1-3951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1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0 374 1839 0 0,'0'0'83'0'0,"2"-1"-6"0"0,4-2-1025 0 0,13-7 4455 0 0,-17 9-2467 0 0,1 1 1 0 0,-1-1 0 0 0,0 1-1 0 0,0 0 1 0 0,0 0-1 0 0,0 0 1 0 0,0 0 0 0 0,0 0-1 0 0,0 1 1 0 0,2-1 0 0 0,5 2 938 0 0,-1 1 1 0 0,0 0 0 0 0,11 5 0 0 0,22 15 1437 0 0,-25-14-3028 0 0,23 11 0 0 0,-33-18-324 0 0,0 0 1 0 0,0 0-1 0 0,0-1 0 0 0,0 1 0 0 0,0-1 0 0 0,0-1 0 0 0,1 1 1 0 0,6-1-1 0 0,-4-1-57 0 0,-1 0 0 0 0,0-1 1 0 0,1 0-1 0 0,-1-1 1 0 0,0 0-1 0 0,0 0 0 0 0,0 0 1 0 0,-1-1-1 0 0,1 0 0 0 0,-1-1 1 0 0,0 0-1 0 0,0 0 1 0 0,-1 0-1 0 0,8-8 0 0 0,-2 1-9 0 0,-1 0 0 0 0,-1-1 0 0 0,0 0 0 0 0,-1 0-1 0 0,-1-1 1 0 0,12-23 0 0 0,-12 15-12 0 0,0 0 1 0 0,-2 0-1 0 0,-1-1 0 0 0,0 1 0 0 0,2-40 1 0 0,4-28 185 0 0,-10 89-67 0 0,-5 15 186 0 0,-13 71 47 0 0,4 2 1 0 0,4-1 0 0 0,1 121-1 0 0,8-196-332 0 0,0 26 39 0 0,2 0 1 0 0,8 53 0 0 0,-9-83-112 0 0,0-5-278 0 0,-1-2-133 0 0,0 0-32 0 0,0 0-216 0 0,1-1-891 0 0,4-2-382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1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15663 0 0,'0'-1'1207'0'0,"14"-20"721"0"0,-13 20-304 0 0,-1 1 68 0 0,0 0-102 0 0,1 1-1308 0 0,1 0-1 0 0,-1 0 0 0 0,0 0 1 0 0,1 1-1 0 0,-1-1 0 0 0,0 1 1 0 0,0-1-1 0 0,0 1 0 0 0,1 2 1 0 0,2 6-40 0 0,0 1-1 0 0,0-1 1 0 0,-2 1 0 0 0,1 0 0 0 0,-1 0 0 0 0,-1 0 0 0 0,1 12-1 0 0,0-3 13 0 0,5 232 904 0 0,-6-89-987 0 0,-1-154-142 0 0,7 72 55 0 0,-5-72-73 0 0,3-2-11 0 0,4-4 0 0 0,-7-3 0 0 0,1 0 0 0 0,0 0 0 0 0,0-1 0 0 0,-1 1 0 0 0,1-1 0 0 0,0 0 0 0 0,-1 0 0 0 0,1 0 0 0 0,0 0 0 0 0,-1 0 0 0 0,0-1 0 0 0,1 1 0 0 0,-1-1 0 0 0,0 1 0 0 0,0-1 0 0 0,3-2 0 0 0,4-5 0 0 0,0-1 0 0 0,8-10 0 0 0,-15 18 0 0 0,21-31 0 0 0,-1-2 0 0 0,-2 0 0 0 0,-2 0 0 0 0,19-51 0 0 0,25-79 110 0 0,-33 82-52 0 0,6-12 191 0 0,-34 94-138 0 0,-1 1 1 0 0,0 0-4 0 0,0 0-17 0 0,0 0-10 0 0,0 2-1 0 0,4 12-41 0 0,-2 1 0 0 0,0 1 0 0 0,0-1 0 0 0,-2 0 0 0 0,0 0 0 0 0,-2 17 0 0 0,0 14-55 0 0,-4 246 223 0 0,3-194-207 0 0,4-76-6724 0 0,6-24-2416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2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0 385 14831 0 0,'0'0'679'0'0,"0"0"-15"0"0,0 0-264 0 0,3 0 461 0 0,26 0 1353 0 0,0-3-1 0 0,51-9 1 0 0,-47 4-1504 0 0,0-1 1 0 0,-1-2-1 0 0,0-1 1 0 0,39-21-1 0 0,-34 12-159 0 0,-1-2-1 0 0,39-31 0 0 0,-70 50-497 0 0,-1 0 1 0 0,1-1-1 0 0,-1 1 0 0 0,0-1 1 0 0,0 0-1 0 0,0 0 0 0 0,-1 0 1 0 0,0-1-1 0 0,0 1 0 0 0,4-10 1 0 0,-6 11-24 0 0,0 1 0 0 0,0 0 0 0 0,0-1 0 0 0,-1 1 0 0 0,1-1 0 0 0,-1 1 0 0 0,0-1-1 0 0,0 1 1 0 0,0-1 0 0 0,-1 1 0 0 0,1-1 0 0 0,-1 1 0 0 0,0 0 0 0 0,1-1 0 0 0,-2 1 0 0 0,1 0 0 0 0,0-1 0 0 0,-1 1 0 0 0,1 0 0 0 0,-4-4 0 0 0,2 2 2 0 0,-1 1-1 0 0,0-1 1 0 0,0 1 0 0 0,0 0 0 0 0,-1 0-1 0 0,1 1 1 0 0,-1-1 0 0 0,0 1 0 0 0,0 0-1 0 0,0 0 1 0 0,-7-3 0 0 0,4 4-2 0 0,0-1 0 0 0,-1 1 0 0 0,1 0 0 0 0,0 1 0 0 0,-1 0 0 0 0,1 0 0 0 0,-11 1 0 0 0,4 1-9 0 0,-1 0 0 0 0,0 2-1 0 0,1 0 1 0 0,0 0 0 0 0,0 2 0 0 0,0 0-1 0 0,0 0 1 0 0,-14 9 0 0 0,16-7-21 0 0,1 1 0 0 0,0 0 0 0 0,0 1 0 0 0,1 0 0 0 0,1 1 0 0 0,-1 1 0 0 0,2-1 0 0 0,-1 1 0 0 0,-9 16 0 0 0,7-9 0 0 0,1 1 0 0 0,1 1 0 0 0,1 0 0 0 0,0 0 0 0 0,-8 30 0 0 0,13-35 0 0 0,0 1 0 0 0,2 0 0 0 0,-1 0 0 0 0,2 0 0 0 0,0 1 0 0 0,1-1 0 0 0,1 0 0 0 0,0 0 0 0 0,5 22 0 0 0,-3-27 0 0 0,0 0 0 0 0,1 0 0 0 0,0 0 0 0 0,0-1 0 0 0,1 0 0 0 0,1 0 0 0 0,0 0 0 0 0,0-1 0 0 0,1 0 0 0 0,0 0 0 0 0,0 0 0 0 0,1-1 0 0 0,0 0 0 0 0,12 8 0 0 0,-2-3 7 0 0,0-1-1 0 0,0 0 1 0 0,2-2-1 0 0,-1 0 1 0 0,1-2-1 0 0,0 0 1 0 0,1-1-1 0 0,0-1 1 0 0,0 0-1 0 0,42 3 1 0 0,-54-8-119 0 0,0-1 0 0 0,0 0 0 0 0,0-1-1 0 0,0 0 1 0 0,0 0 0 0 0,0-1 0 0 0,16-6 0 0 0,-4-1-919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3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502 47 8287 0 0,'0'0'639'0'0,"2"-1"-176"0"0,0 0 1 0 0,-1 0 1 0 0,1 0-1 0 0,-1-1 1 0 0,1 1-1 0 0,-1-1 1 0 0,0 1-1 0 0,0-1 1 0 0,1 1-1 0 0,0-3 1 0 0,-3 3 99 0 0,0-1 0 0 0,0 1 0 0 0,0 0 0 0 0,1 0 0 0 0,-1 0 0 0 0,-1 0 0 0 0,1 0-1 0 0,0 0 1 0 0,0 0 0 0 0,0 0 0 0 0,0 1 0 0 0,-2-2 0 0 0,1 1 131 0 0,-1-1-377 0 0,0 0-1 0 0,-1 1 0 0 0,1-1 0 0 0,-1 1 0 0 0,0-1 0 0 0,1 1 0 0 0,-1 0 0 0 0,0 0 1 0 0,0 1-1 0 0,0-1 0 0 0,0 1 0 0 0,1 0 0 0 0,-1 0 0 0 0,0 0 0 0 0,0 1 0 0 0,-5 0 0 0 0,-5 2 14 0 0,1 0 0 0 0,-1 1-1 0 0,-15 7 1 0 0,10-2-258 0 0,0 1 0 0 0,0 1 0 0 0,1 0 0 0 0,0 2 0 0 0,1 0 0 0 0,1 0 0 0 0,0 2 0 0 0,1 0 0 0 0,0 1 0 0 0,-18 25 0 0 0,7-3-25 0 0,2 0-1 0 0,2 1 1 0 0,-33 82-1 0 0,48-103-46 0 0,2-1 0 0 0,-1 1 0 0 0,2 1-1 0 0,1-1 1 0 0,0 0 0 0 0,1 1 0 0 0,1 0 0 0 0,1-1-1 0 0,4 36 1 0 0,-3-44-6 0 0,1-1 1 0 0,0 1-1 0 0,1 0 0 0 0,0-1 0 0 0,0 1 0 0 0,1-1 0 0 0,0 0 1 0 0,1 0-1 0 0,0 0 0 0 0,0-1 0 0 0,1 0 0 0 0,0 0 0 0 0,0 0 1 0 0,1-1-1 0 0,0 0 0 0 0,0 0 0 0 0,1-1 0 0 0,0 0 0 0 0,0 0 1 0 0,10 5-1 0 0,-11-8-26 0 0,0 0 0 0 0,0 0 0 0 0,0-1 0 0 0,1 0 0 0 0,-1-1 1 0 0,1 1-1 0 0,0-1 0 0 0,-1-1 0 0 0,10 1 0 0 0,27-6-2327 0 0,-3-5-5686 0 0,-18 2-136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4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94 132 4143 0 0,'0'0'319'0'0,"-8"3"3612"0"0,6-1-2572 0 0,-1-1-1 0 0,1 1 1 0 0,0-1 0 0 0,0 1 0 0 0,0-1 0 0 0,-3 5 0 0 0,-9 14 3190 0 0,-6 26-2163 0 0,17-39-1935 0 0,-4 12-158 0 0,1 0 0 0 0,1 1 0 0 0,1-1-1 0 0,0 1 1 0 0,2 0 0 0 0,0 0 0 0 0,2 26 0 0 0,0-35-284 0 0,2-1 1 0 0,-1 1 0 0 0,1-1-1 0 0,1 1 1 0 0,0-1 0 0 0,0 0-1 0 0,1 0 1 0 0,1 0-1 0 0,10 17 1 0 0,-11-21-5 0 0,0 0 1 0 0,1 0-1 0 0,0-1 0 0 0,0 0 1 0 0,0 0-1 0 0,1 0 0 0 0,0-1 1 0 0,-1 1-1 0 0,2-1 0 0 0,-1-1 1 0 0,0 1-1 0 0,1-1 0 0 0,0 0 0 0 0,-1-1 1 0 0,11 3-1 0 0,-1-2 35 0 0,0-1-1 0 0,1 0 1 0 0,-1-1-1 0 0,0-1 1 0 0,1-1-1 0 0,-1 0 1 0 0,0-1 0 0 0,0-1-1 0 0,1 0 1 0 0,-2-1-1 0 0,1-1 1 0 0,-1-1-1 0 0,1 0 1 0 0,-2-1-1 0 0,1 0 1 0 0,-1-1 0 0 0,21-15-1 0 0,-22 12 51 0 0,0 0-1 0 0,0-1 1 0 0,-1 0 0 0 0,-1-1-1 0 0,0 0 1 0 0,11-18 0 0 0,-15 20-21 0 0,-1 0 0 0 0,-1 0 0 0 0,0-1 1 0 0,0 1-1 0 0,-1-1 0 0 0,-1 0 0 0 0,0-1 1 0 0,0 1-1 0 0,0-16 0 0 0,-2 11 9 0 0,0 0 0 0 0,-1-1 0 0 0,-1 1 0 0 0,-1 0 0 0 0,-1-1 0 0 0,0 1-1 0 0,-1 0 1 0 0,-6-17 0 0 0,7 26-51 0 0,0 1 0 0 0,-1 0 0 0 0,1 0 0 0 0,-1 1-1 0 0,-1-1 1 0 0,1 1 0 0 0,-1 0 0 0 0,0 0-1 0 0,-1 0 1 0 0,1 1 0 0 0,-1 0 0 0 0,0 0 0 0 0,0 0-1 0 0,-1 1 1 0 0,0 0 0 0 0,1 0 0 0 0,-1 0 0 0 0,-1 1-1 0 0,1 0 1 0 0,-10-2 0 0 0,5 2-15 0 0,-1 1 1 0 0,1 1-1 0 0,-1 0 1 0 0,1 0-1 0 0,-1 1 0 0 0,0 1 1 0 0,-19 4-1 0 0,10-1-37 0 0,0 1-1 0 0,0 2 1 0 0,-29 11-1 0 0,39-12 3 0 0,-1 0 0 0 0,1 1 0 0 0,0 0 0 0 0,1 1 1 0 0,-1 0-1 0 0,2 1 0 0 0,-1 0 0 0 0,1 1 0 0 0,-12 15 0 0 0,15-16-466 0 0,1 0 0 0 0,0 0 0 0 0,0 1 0 0 0,-8 20 0 0 0,11-20-1045 0 0,0 0 1 0 0,0 1-1 0 0,1-1 1 0 0,0 1-1 0 0,0 16 1 0 0,1-1-6765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4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0 18199 0 0,'0'0'830'0'0,"0"0"-14"0"0,8 4-354 0 0,-6-3-258 0 0,0 1-1 0 0,0-1 1 0 0,0 1 0 0 0,0 0-1 0 0,0-1 1 0 0,0 1 0 0 0,-1 0-1 0 0,1 0 1 0 0,-1 1-1 0 0,0-1 1 0 0,1 0 0 0 0,-1 0-1 0 0,0 1 1 0 0,0-1 0 0 0,0 1-1 0 0,-1-1 1 0 0,1 1 0 0 0,0 2-1 0 0,2 8 467 0 0,1 27 0 0 0,-4-39-651 0 0,5 221 1146 0 0,-6-191-1133 0 0,-2 0-1 0 0,-10 48 0 0 0,10-65-27 0 0,-1 1 0 0 0,-1-1 0 0 0,0 0 0 0 0,-1 0 0 0 0,0 0 0 0 0,-1-1 0 0 0,-13 18 0 0 0,17-27-403 0 0,0 0 0 0 0,0 0 0 0 0,-1 0 0 0 0,0-1 0 0 0,0 0 0 0 0,0 1 0 0 0,0-1 0 0 0,-7 3 0 0 0,-2 0-8053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4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16671 0 0,'6'-5'391'0'0,"-1"0"-1"0"0,2 0 1 0 0,-1 0 0 0 0,1 1-1 0 0,-1 0 1 0 0,1 0-1 0 0,0 0 1 0 0,0 1-1 0 0,1 0 1 0 0,-1 1 0 0 0,1 0-1 0 0,-1 0 1 0 0,1 0-1 0 0,12 0 1 0 0,-14 2 94 0 0,13-2 508 0 0,1 1 1 0 0,0 1 0 0 0,0 1-1 0 0,33 6 1 0 0,-34-2-773 0 0,-5-3-118 0 0,-1 1-1 0 0,0 1 0 0 0,0 0 0 0 0,17 8 0 0 0,-27-10-81 0 0,1 0 0 0 0,-1 0 0 0 0,0 0 0 0 0,0 1 0 0 0,0-1 0 0 0,0 1 0 0 0,0 0 1 0 0,0-1-1 0 0,-1 1 0 0 0,1 1 0 0 0,-1-1 0 0 0,0 0 0 0 0,0 0 0 0 0,0 1 0 0 0,0 0 0 0 0,-1-1 0 0 0,0 1 0 0 0,1 0 0 0 0,0 6 0 0 0,0 11 131 0 0,0 0 1 0 0,-2 0-1 0 0,0 0 0 0 0,-7 41 0 0 0,0 8-47 0 0,-3 274 140 0 0,10-334-245 0 0,-1-1-16 0 0,0-7-73 0 0,1-2-55 0 0,0 0-16 0 0,0 0-164 0 0,0 0-662 0 0,-3-11-3143 0 0,1 1-4847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5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0 190 19295 0 0,'0'0'884'0'0,"0"0"-24"0"0,1 2-550 0 0,1 19 575 0 0,-1 1 0 0 0,-1 27 0 0 0,-1-24 37 0 0,4 36-1 0 0,6-9-314 0 0,3-2 1 0 0,27 75-1 0 0,-31-100-254 0 0,-7-24-328 0 0,-1 1 0 0 0,0-1-1 0 0,1 0 1 0 0,-1 0 0 0 0,1 0 0 0 0,-1 0 0 0 0,1 0 0 0 0,0 0 0 0 0,-1 0 0 0 0,1 0 0 0 0,0 0 0 0 0,0 0 0 0 0,0 0-1 0 0,0 0 1 0 0,0 0 0 0 0,0-1 0 0 0,0 1 0 0 0,0 0 0 0 0,0-1 0 0 0,0 1 0 0 0,0 0 0 0 0,0-1 0 0 0,0 0 0 0 0,0 1-1 0 0,1-1 1 0 0,-1 0 0 0 0,0 1 0 0 0,0-1 0 0 0,0 0 0 0 0,1 0 0 0 0,-1 0 0 0 0,0 0 0 0 0,0 0 0 0 0,1 0 0 0 0,-1-1-1 0 0,0 1 1 0 0,0 0 0 0 0,0-1 0 0 0,1 1 0 0 0,-1-1 0 0 0,0 1 0 0 0,0-1 0 0 0,0 1 0 0 0,0-1 0 0 0,0 0-1 0 0,2-1 1 0 0,6-5 107 0 0,1 0 0 0 0,-1-1 0 0 0,0-1 0 0 0,-1 0-1 0 0,12-16 1 0 0,32-54 138 0 0,-33 49-188 0 0,200-375 212 0 0,-190 347-289 0 0,-23 84 101 0 0,-4-6-58 0 0,0 1 0 0 0,-3 32 1 0 0,0-8 36 0 0,8 113 9 0 0,-2-86-8 0 0,-6 90 0 0 0,0-136-543 0 0,-2 15 949 0 0,1-27-4131 0 0,0-2-3640 0 0,4-19-1491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5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273 164 11975 0 0,'0'0'923'0'0,"1"-1"-298"0"0,3-4 875 0 0,3-2 438 0 0,-1-2 0 0 0,0 1 0 0 0,0-1 1 0 0,-1 0-1 0 0,8-16 0 0 0,-12 22-1813 0 0,0 1 0 0 0,-1-1 0 0 0,1 0-1 0 0,-1 1 1 0 0,1-1 0 0 0,-1 0 0 0 0,0 1 0 0 0,0-1 0 0 0,0 0 0 0 0,-1 1 0 0 0,1-1 0 0 0,0 0 0 0 0,-1 1 0 0 0,0-1 0 0 0,0 1 0 0 0,1-1 0 0 0,-2 1 0 0 0,1-1 0 0 0,0 1 0 0 0,0 0 0 0 0,-1-1-1 0 0,1 1 1 0 0,-1 0 0 0 0,0 0 0 0 0,0 0 0 0 0,1 0 0 0 0,-1 0 0 0 0,-4-2 0 0 0,4 2-107 0 0,-1 0-1 0 0,0 0 1 0 0,0 1-1 0 0,0-1 1 0 0,0 1-1 0 0,0-1 1 0 0,0 1-1 0 0,0 0 1 0 0,0 0-1 0 0,-1 0 1 0 0,1 1-1 0 0,0-1 1 0 0,-1 1-1 0 0,-3 0 1 0 0,1 0 33 0 0,0 1 0 0 0,0 0 0 0 0,0 0 0 0 0,0 0 0 0 0,0 1 0 0 0,1 0 0 0 0,-9 3 0 0 0,1 2 39 0 0,0 0 0 0 0,1 1 1 0 0,-1 1-1 0 0,2 0 0 0 0,-20 18 0 0 0,21-16-90 0 0,0 1 0 0 0,0 0 0 0 0,1 1 0 0 0,1 0 0 0 0,0 0 0 0 0,1 1 0 0 0,0 0 0 0 0,1 0 0 0 0,1 1 0 0 0,0 0 0 0 0,1 0 0 0 0,0 0 0 0 0,2 0 0 0 0,0 0 0 0 0,0 1 0 0 0,1-1 0 0 0,3 31 0 0 0,-1-31-10 0 0,1 0 0 0 0,1 0 0 0 0,0 0 0 0 0,1-1 1 0 0,1 1-1 0 0,9 19 0 0 0,-10-27 3 0 0,0 1 1 0 0,1 0-1 0 0,0-1 0 0 0,1 0 1 0 0,-1 0-1 0 0,1 0 1 0 0,1-1-1 0 0,-1 0 1 0 0,1 0-1 0 0,0-1 0 0 0,0 0 1 0 0,10 5-1 0 0,-10-6-154 0 0,-1-1 0 0 0,1 0 0 0 0,0 0 0 0 0,0-1 0 0 0,0 0 0 0 0,8 2-1 0 0,-11-4-328 0 0,0 1-1 0 0,1-1 0 0 0,-1 0 0 0 0,0 0 0 0 0,0 0 0 0 0,0-1 0 0 0,0 0 0 0 0,0 0 1 0 0,0 0-1 0 0,0 0 0 0 0,0 0 0 0 0,6-3 0 0 0,3-4-8309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6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192 123 7831 0 0,'0'0'603'0'0,"0"0"97"0"0,-1 2 1883 0 0,-12 18 2968 0 0,-24 36 2423 0 0,16-23-7105 0 0,1 1-1 0 0,-15 38 0 0 0,19-32-579 0 0,3 1-1 0 0,1 0 1 0 0,-11 71 0 0 0,23-112-287 0 0,0 1 0 0 0,1-1 0 0 0,-1 0 0 0 0,0 0 0 0 0,1 1 0 0 0,-1-1 0 0 0,0 0-1 0 0,0 1 1 0 0,1-1 0 0 0,-1 0 0 0 0,1 0 0 0 0,-1 0 0 0 0,0 1 0 0 0,1-1 0 0 0,-1 0 0 0 0,1 0 0 0 0,-1 0 0 0 0,0 0 0 0 0,1 0 0 0 0,-1 0 0 0 0,1 0 0 0 0,-1 0 0 0 0,0 0 0 0 0,1 0 0 0 0,-1 0 0 0 0,1 0 0 0 0,-1 0-2 0 0,4 0-2 0 0,-1-1 0 0 0,1 0 0 0 0,-1 0 0 0 0,1 0 0 0 0,-1 0 0 0 0,0 0-1 0 0,1-1 1 0 0,-1 0 0 0 0,0 1 0 0 0,0-1 0 0 0,0 0 0 0 0,-1-1 0 0 0,1 1 0 0 0,0 0 0 0 0,-1-1 0 0 0,4-4 0 0 0,5-6-11 0 0,0-1 1 0 0,8-15 0 0 0,-19 28 12 0 0,72-129-89 0 0,-39 68 46 0 0,18-43 22 0 0,32-52 326 0 0,-62 124 415 0 0,-20 31-399 0 0,-1 2-14 0 0,0 0-83 0 0,0 0-37 0 0,5 14 147 0 0,2 13-255 0 0,-1 0 0 0 0,5 52 0 0 0,-7-37-28 0 0,2 9-36 0 0,-3 1 0 0 0,-3-1 0 0 0,-1 0 0 0 0,-13 80 0 0 0,12-122-173 0 0,0 1 0 0 0,0-1 1 0 0,-1 0-1 0 0,-1 0 0 0 0,1 0 0 0 0,-1 0 1 0 0,-1 0-1 0 0,-7 10 0 0 0,3-9-2421 0 0,-1-6-7422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55.365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207 59 7079 218012 46182,'3'-6'768'0'0,"2"-5"-768"0"0,2-1 624 0 0,-2 1 112 0 0,-1 3 16 0 0,-1 3 632 0 0,-1 2-784 0 0,-2 1-8 0 0,-1 2 304 0 0,-5 1-416 0 0,-5 5-128 0 0,-6 6-168 0 0,-5 5-96 0 0,-5 3-24 0 0,-1 3 0 0 0,1-1 0 0 0,7-4 0 0 0,6-6 0 0 0,5-4 0 0 0,5-4-64 0 0,5-1 0 0 0,6-2 0 0 0,6-3 128 0 0,7-2-64 0 0,4-5 0 0 0,4-2 0 0 0,-1 0-64 0 0,-5 1 64 0 0,-7 3-64 0 0,-3 2 0 0 0,-4 2 64 0 0,-3 1-64 0 0,-2 2 96 0 0,-5 5 112 0 0,-4 5 112 0 0,-4 5-8 0 0,-2 1-160 0 0,0 0 0 0 0,0-2 80 0 0,3-4-168 0 0,2-2 0 0 0,3-4 0 0 0,1-2-64 0 0,2-1 0 0 0,1-1 64 0 0,1-1-64 0 0,2 0 0 0 0,5-3 0 0 0,6-3 96 0 0,2-2 0 0 0,0-1-96 0 0,0 1 0 0 0,-4 1 64 0 0,-4 2-64 0 0,-2 3 0 0 0,-4 1 0 0 0,-1 1 0 0 0,-1 1 0 0 0,0 3 0 0 0,-1 4 0 0 0,-1 2 128 0 0,-1 3 0 0 0,0 0-64 0 0,-1 2-64 0 0,1-3 0 0 0,0-2 64 0 0,4-4-64 0 0,7-4 64 0 0,7-5 0 0 0,2-5-64 0 0,1-1 72 0 0,-2-1-72 0 0,-3 2 64 0 0,-3 2-64 0 0,-5 3 0 0 0,-2 2 0 0 0,-2 1 0 0 0,-1 3 0 0 0,-4 7 0 0 0,-2 4 0 0 0,0 3 0 0 0,-1 0 0 0 0,-1 1 0 0 0,1-1 64 0 0,-2 2-64 0 0,2-4 64 0 0,1-3-64 0 0,1-3 0 0 0,3-4 0 0 0,0 0 0 0 0,1-1 0 0 0,0-1 0 0 0,3-1 0 0 0,3-1 0 0 0,6-6 0 0 0,3-5 0 0 0,3-7 88 0 0,0-3-88 0 0,-2-1 64 0 0,-5 2 0 0 0,-3 3 120 0 0,-7 3 72 0 0,-8 2 16 0 0,-4 2-120 0 0,-3 4 0 0 0,-3 2 80 0 0,-3 2-104 0 0,-1 2-64 0 0,5 0-64 0 0,1 0 0 0 0,5 0 64 0 0,4 0 8 0 0,2-1-72 0 0,0-3 0 0 0,2 0 0 0 0,0 1 0 0 0,2 0 0 0 0,0-1 0 0 0,0 0 0 0 0,1 1 0 0 0,-1 1 0 0 0,1 0 64 0 0,0 2-64 0 0,-2-1 0 0 0,0 1 0 0 0,-3 1 0 0 0,0-1 64 0 0,-1 1 0 0 0,0 1 0 0 0,1-1 16 0 0,2-1-8 0 0,1 1-72 0 0,1-1 64 0 0,0 0-64 0 0,1 0 88 0 0,0 0-24 0 0,0-2-64 0 0,0-5 176 0 0,0-4-32 0 0,1-1-72 0 0,-1-2 8 0 0,0 2 64 0 0,-1 3-16 0 0,1 3 0 0 0,-2 2-128 0 0,-4 2 96 0 0,-5 3-32 0 0,-4 2 8 0 0,-3 3-72 0 0,-1 0 0 0 0,1 2 0 0 0,1-1 0 0 0,3-2 0 0 0,3 1 0 0 0,2 0 0 0 0,2-1 0 0 0,1 1 0 0 0,1 2 0 0 0,2 0 0 0 0,-1 1 0 0 0,2-2 0 0 0,0-1 0 0 0,1 0-64 0 0,2 0 64 0 0,1 0 0 0 0,3 1 0 0 0,4-1 0 0 0,2-3 0 0 0,6-4 0 0 0,1-3 64 0 0,1-2-64 0 0,1-3 0 0 0,-1 0 0 0 0,-3 0 0 0 0,-5 2 0 0 0,-4 3 0 0 0,-4 4 0 0 0,-4 8 0 0 0,-6 9 0 0 0,-2 6 0 0 0,-2 1 0 0 0,-2 3 0 0 0,1-1 0 0 0,1-3 0 0 0,3-4 0 0 0,3-4 0 0 0,3-3-64 0 0,5-1 64 0 0,3-2 0 0 0,4-4 0 0 0,2-2 0 0 0,5-3 0 0 0,4-4 0 0 0,2-3 0 0 0,0-1 0 0 0,-2 0 0 0 0,-4 1 0 0 0,-3 2 0 0 0,-4 1 0 0 0,-4 1 0 0 0,-1 3 0 0 0,0 5 0 0 0,-2 3 0 0 0,0 3 0 0 0,-2 2 0 0 0,0 2 0 0 0,0 0-128 0 0,2 1-432 0 0,1-2-11728 0 0,0-2 3681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12.062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172 0 4607 192413 53927,'0'0'408'0'0,"0"0"-328"0"0,-3 2 1592 0 0,-3 4 2376 0 0,-5 4-920 0 0,-5 6-1472 0 0,-2 2-856 0 0,0 1-216 0 0,-1 2 488 0 0,-2 2-224 0 0,3-2-560 0 0,2-2-16 0 0,4-6 144 0 0,5-3-184 0 0,2-5-120 0 0,3-2-48 0 0,5-5 56 0 0,7-3 64 0 0,6-6-96 0 0,4-2-16 0 0,2-2-72 0 0,-2 0 0 0 0,-4 4 0 0 0,-4 4 64 0 0,-5 2-64 0 0,-4 2 64 0 0,-2 2-64 0 0,-1 1 64 0 0,-1 5 88 0 0,-1 3-8 0 0,-1 4 0 0 0,-4 4 152 0 0,-3 6 8 0 0,-4 4-56 0 0,-1 1-88 0 0,1-3-80 0 0,3-5-80 0 0,2-6 64 0 0,4-5-64 0 0,3-4 0 0 0,3-3-80 0 0,5-2 80 0 0,5-2-72 0 0,2-2 72 0 0,0 0 0 0 0,-1 1 0 0 0,-4 0 0 0 0,-1 2 0 0 0,-2 1-64 0 0,-2 0 64 0 0,1 4-64 0 0,0 3 64 0 0,-1 2 64 0 0,-1 2-64 0 0,0-2 64 0 0,-1-1-64 0 0,-1-2 0 0 0,0-3 0 0 0,0 0 0 0 0,0-2 64 0 0,-1 0-64 0 0,1 0 0 0 0,0-1 0 0 0,0 1 0 0 0,2-1 0 0 0,4-4 0 0 0,3-3 64 0 0,5-2-64 0 0,-2-1 0 0 0,-1 2 64 0 0,-2 1 0 0 0,-3 3-64 0 0,-1 4 64 0 0,-1 3-64 0 0,-1 4 136 0 0,-1 6 120 0 0,-2 3-48 0 0,0-1-144 0 0,-2-1 0 0 0,1-4 0 0 0,0-3-64 0 0,0-3 72 0 0,1-1-72 0 0,0-3 72 0 0,4-6 8 0 0,3-9-16 0 0,4-10-64 0 0,3-8 64 0 0,1-6-64 0 0,-1 0 0 0 0,-2 5 64 0 0,-3 7-64 0 0,-4 8 72 0 0,-4 6 120 0 0,-5 6 192 0 0,-7 6-32 0 0,-2 4-192 0 0,-2 4 0 0 0,-3 3 64 0 0,0 3-224 0 0,2 0 80 0 0,0 2-80 0 0,1 0 64 0 0,4-3-64 0 0,4-4 0 0 0,3-2 0 0 0,2-2-104 0 0,2-3 32 0 0,2-4 8 0 0,3-3 0 0 0,0-3-8 0 0,4-3-72 0 0,2-5 72 0 0,2 0 8 0 0,0 0 0 0 0,-2 4 64 0 0,-3 4 0 0 0,-2 2 0 0 0,-2 4 0 0 0,-2 1 64 0 0,-2 1 16 0 0,-3 0 32 0 0,1 0 56 0 0,-3 1-88 0 0,-1 0-80 0 0,-1 2 0 0 0,-1 2 176 0 0,-1 2 216 0 0,0 3-192 0 0,0 2-200 0 0,2 3 0 0 0,2-1 0 0 0,1-1 0 0 0,3-2 0 0 0,1-1 0 0 0,1-2 0 0 0,0-1 0 0 0,0-3 0 0 0,1 0 0 0 0,4 1 0 0 0,2-2 0 0 0,4-2 0 0 0,0-2 0 0 0,-1 0 0 0 0,-3 0 0 0 0,0 0 0 0 0,-3 1 0 0 0,-1 0-64 0 0,0 4 64 0 0,0 5 0 0 0,0 5 0 0 0,-1 5 0 0 0,-3 2 0 0 0,-1 1 0 0 0,-2 1 0 0 0,-1 0 64 0 0,0-2-64 0 0,2-4 0 0 0,1-2 0 0 0,1-3 0 0 0,3-2 0 0 0,2-1 0 0 0,4-1-152 0 0,3-3-80 0 0,-2 0-1232 0 0,1-2-136 0 0,-3 0-21103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6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20327 0 0,'0'0'928'0'0,"0"0"-16"0"0,2-1-581 0 0,7-2 136 0 0,-4 1-19 0 0,0 0 0 0 0,0 1 0 0 0,1-1 0 0 0,-1 1 0 0 0,0 0 0 0 0,1 0 0 0 0,-1 1 0 0 0,1 0 0 0 0,0 0 0 0 0,5 1-1 0 0,134 20 836 0 0,-138-20-1588 0 0,1 0 0 0 0,-1-1 0 0 0,1 0 1 0 0,-1 0-1 0 0,1-1 0 0 0,-1 0 0 0 0,0 0 0 0 0,10-3 0 0 0,1-3-1183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6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0 18143 0 0,'0'0'828'0'0,"0"0"-17"0"0,0 0-276 0 0,0 0 765 0 0,0 0 386 0 0,0 0 77 0 0,-1 2-147 0 0,-5 6-1232 0 0,1 0 1 0 0,0 1-1 0 0,0 0 1 0 0,1 0 0 0 0,0 0-1 0 0,1 1 1 0 0,-4 14-1 0 0,-10 73-21 0 0,17-96-361 0 0,-5 54 20 0 0,3 0-1 0 0,2 0 1 0 0,2 1-1 0 0,11 63 1 0 0,-11-110-102 0 0,-2-7-333 0 0,0-2-137 0 0,0 0-23 0 0,0 0-104 0 0,0 0-426 0 0,0 0-185 0 0,1-1-1452 0 0,5-5-5668 0 0</inkml:trace>
  <inkml:trace contextRef="#ctx0" brushRef="#br0" timeOffset="1">67 345 10135 0 0,'0'0'778'0'0,"1"-1"-506"0"0,4-7 2166 0 0,0 0 0 0 0,1 0 0 0 0,12-12 0 0 0,-9 12-536 0 0,-1 1-1 0 0,18-12 0 0 0,-7 9-1100 0 0,-1 0 0 0 0,2 2 0 0 0,26-9-1 0 0,-13 6-691 0 0,-1-1 0 0 0,0-1-1 0 0,46-27 1 0 0,-61 30-69 0 0,-1-1-1 0 0,1 0 1 0 0,-2-1-1 0 0,0-1 1 0 0,24-26-1 0 0,-38 37 59 0 0,-1 2-9 0 0,0 0 2 0 0,0 0 11 0 0,0 0 9 0 0,0 0 1 0 0,0 0-8 0 0,0 0-32 0 0,1 13 8 0 0,-1 2-44 0 0,0 0 0 0 0,-2 0 0 0 0,-3 17 0 0 0,-1 12 17 0 0,-2 85 43 0 0,-9 63-488 0 0,17-191-200 0 0,0-1-177 0 0,0 0-1212 0 0,0 0-4950 0 0,0 0-2121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7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46 3223 0 0,'1'-7'99'0'0,"1"1"136"0"0,0-1 0 0 0,-1 0 0 0 0,6-10 0 0 0,-6 15 3538 0 0,-1 2 1315 0 0,0 0 258 0 0,0 0-545 0 0,0 0-2487 0 0,0 0-1090 0 0,5 15 650 0 0,3 25-1198 0 0,6 75 0 0 0,-9-59-519 0 0,9 140-44 0 0,-8-96-82 0 0,-5-84-53 0 0,2 0 0 0 0,0 0 0 0 0,0 0 0 0 0,12 28-1 0 0,-15-43-82 0 0,11 5-627 0 0,-9-6 480 0 0,1-1 0 0 0,0 1-1 0 0,0 0 1 0 0,0-1 0 0 0,0 1-1 0 0,0-1 1 0 0,0 0 0 0 0,0 0 0 0 0,0 0-1 0 0,-1 0 1 0 0,1-1 0 0 0,-1 1-1 0 0,1-1 1 0 0,-1 0 0 0 0,1 1 0 0 0,-1-1-1 0 0,0 0 1 0 0,3-3 0 0 0,5-5-1359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7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1 518 17423 0 0,'1'-1'795'0'0,"10"-11"367"0"0,-1-2 0 0 0,18-26 0 0 0,-19 25 716 0 0,1 0 0 0 0,23-26 0 0 0,30-15-618 0 0,8-9-699 0 0,-43 33-294 0 0,-3-1 0 0 0,-1-1 1 0 0,-1-1-1 0 0,19-41 0 0 0,-21 33 117 0 0,-20 42-288 0 0,-1 1 0 0 0,2-5 189 0 0,3 66-150 0 0,-4 107-1 0 0,-2-76-72 0 0,-8 38-62 0 0,9-122 0 0 0,-1 1-475 0 0,-1 0 0 0 0,0-1 0 0 0,0 1 0 0 0,0-1 0 0 0,-1 1 0 0 0,-1-1 0 0 0,-7 15 0 0 0,10-22-9613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8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 20847 0 0,'1'-1'959'0'0,"11"-12"1250"0"0,17-27 0 0 0,-29 39-1170 0 0,0 1-300 0 0,0 0-130 0 0,0 0-29 0 0,0 0-52 0 0,0 0-203 0 0,0 0-93 0 0,1 2-21 0 0,2 6-157 0 0,0 0 0 0 0,-1 0-1 0 0,0 0 1 0 0,-1 1 0 0 0,1-1 0 0 0,-1 15-1 0 0,-5 55-9 0 0,0-30-29 0 0,-1 22 16 0 0,-2 15-9 0 0,3-32 6 0 0,2-43-18 0 0,1-1 1 0 0,0 1 0 0 0,0 0 0 0 0,1 0-1 0 0,1 0 1 0 0,0 0 0 0 0,0 0-1 0 0,4 14 1 0 0,-5-22-1 0 0,1 2-11 0 0,8 5 68 0 0,-5-6-49 0 0,0-1 0 0 0,0 0 0 0 0,0 0-1 0 0,1 0 1 0 0,-1 0 0 0 0,0-1 0 0 0,1 0 0 0 0,-1 0 0 0 0,1 0-1 0 0,0 0 1 0 0,-1-1 0 0 0,1 0 0 0 0,5 0 0 0 0,6-1 66 0 0,0-2 1 0 0,24-5-1 0 0,-28 5-50 0 0,1 0-1 0 0,-1 1 1 0 0,1 0-1 0 0,-1 1 1 0 0,14 0-1 0 0,-1 4-141 0 0,-23-3 17 0 0,-2 0-82 0 0,0 0-384 0 0,0 0-167 0 0,0 0-1238 0 0,0 0-5039 0 0,0 0-2159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8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17503 0 0,'0'0'1352'0'0,"0"0"-873"0"0,4-9 1188 0 0,0 5-1031 0 0,0 1 1 0 0,0 0 0 0 0,0 0 0 0 0,0 1 0 0 0,1-1-1 0 0,-1 1 1 0 0,1 0 0 0 0,-1 0 0 0 0,1 0 0 0 0,0 1-1 0 0,0 0 1 0 0,6-1 0 0 0,8-1-15 0 0,37 2 1 0 0,-19 0-133 0 0,-7 2-13 0 0,10 0-4610 0 0,-40-1 2142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9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2 375 10591 0 0,'0'0'819'0'0,"0"-1"-534"0"0,-1-5 197 0 0,1 5 297 0 0,0 0 1 0 0,0 0 0 0 0,-1 0 0 0 0,1 0-1 0 0,1 0 1 0 0,-1 0 0 0 0,0 0 0 0 0,0 0-1 0 0,0 0 1 0 0,0-1 0 0 0,1 1-1 0 0,-1 0 1 0 0,0 0 0 0 0,1 0 0 0 0,-1 0-1 0 0,2-1 1 0 0,-1 0-366 0 0,1 0 1 0 0,-1 1-1 0 0,1-1 0 0 0,-1 1 0 0 0,1 0 1 0 0,0-1-1 0 0,-1 1 0 0 0,3-1 1 0 0,1-1-299 0 0,0 1 1 0 0,1 0 0 0 0,-1 0 0 0 0,1 0 0 0 0,6-1 0 0 0,13 0 91 0 0,0 1-1 0 0,41 1 1 0 0,3 0-3013 0 0,-54 0 1388 0 0</inkml:trace>
  <inkml:trace contextRef="#ctx0" brushRef="#br0" timeOffset="1">568 2 21279 0 0,'0'0'976'0'0,"0"0"-24"0"0,2 0-613 0 0,3-1-161 0 0,0 1-1 0 0,1-1 1 0 0,-1 2 0 0 0,0-1 0 0 0,1 0-1 0 0,-1 1 1 0 0,0 0 0 0 0,0 1 0 0 0,1-1 0 0 0,-1 1-1 0 0,6 2 1 0 0,-2 1 165 0 0,-1 0-1 0 0,0 0 1 0 0,1 0 0 0 0,-2 1-1 0 0,13 11 1 0 0,1 7 280 0 0,0 0-1 0 0,30 48 0 0 0,-49-70-638 0 0,99 154 623 0 0,-72-107-442 0 0,28 66 0 0 0,-45-85-112 0 0,-1 1 1 0 0,-1 0 0 0 0,9 52 0 0 0,-16-59-11 0 0,0 0 1 0 0,-2 0-1 0 0,-1 1 1 0 0,-1-1-1 0 0,-6 41 1 0 0,1-37 4 0 0,-1-1 0 0 0,-1 0 0 0 0,-2 0 1 0 0,0 0-1 0 0,-2-1 0 0 0,-1-1 0 0 0,-31 47 0 0 0,21-42-603 0 0,0 0 0 0 0,-3-2 1 0 0,0-1-1 0 0,-2 0 0 0 0,-43 31 0 0 0,12-15-9565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0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12439 0 0,'-2'-9'1126'0'0,"0"-6"-678"0"0,2 13 741 0 0,0 2 407 0 0,0 0 72 0 0,0 0-121 0 0,0 0-581 0 0,2 11 405 0 0,13 64-600 0 0,-4 1 1 0 0,-3 0 0 0 0,-2 112-1 0 0,-6-174-728 0 0,-14 177 640 0 0,25-212-786 0 0,48-84-2180 0 0,45-45-6471 0 0,-55 83 3911 0 0,-14 20 3052 0 0,29-44-47 0 0,-51 70 2976 0 0,10-23-1 0 0,-18 26 964 0 0,-5 17-760 0 0,0 1 31 0 0,-1-1-708 0 0,1 0 0 0 0,-1-1 0 0 0,1 1 0 0 0,-1 0 0 0 0,1 0 0 0 0,-1 0 0 0 0,0 0 0 0 0,1 0 0 0 0,-2-2 0 0 0,1 3-586 0 0,-1-1-1 0 0,1 1 1 0 0,0 0-1 0 0,0 0 0 0 0,0 0 1 0 0,0-1-1 0 0,0 1 1 0 0,0 0-1 0 0,-1 0 1 0 0,1 1-1 0 0,0-1 0 0 0,0 0 1 0 0,0 0-1 0 0,0 0 1 0 0,0 1-1 0 0,0-1 1 0 0,-1 1-1 0 0,1-1 1 0 0,0 1-1 0 0,-1 0 0 0 0,-23 16 455 0 0,21-13-466 0 0,-15 11 19 0 0,2 0-1 0 0,0 2 1 0 0,0 0-1 0 0,-22 32 1 0 0,-47 84 541 0 0,81-124-461 0 0,0 1-1 0 0,1-1 0 0 0,0 0 0 0 0,0 1 0 0 0,1 0 0 0 0,0 0 0 0 0,-1 13 0 0 0,3-17-35 0 0,1-1-1 0 0,0 1 1 0 0,0 0 0 0 0,0 0 0 0 0,0 0 0 0 0,1-1 0 0 0,0 1 0 0 0,0 0 0 0 0,1-1-1 0 0,0 1 1 0 0,0-1 0 0 0,0 1 0 0 0,0-1 0 0 0,5 6 0 0 0,-3-5-17 0 0,0-1 0 0 0,0 0 1 0 0,1 1-1 0 0,0-2 0 0 0,0 1 1 0 0,0-1-1 0 0,1 0 0 0 0,0 0 1 0 0,-1 0-1 0 0,1-1 0 0 0,0 1 1 0 0,1-2-1 0 0,6 4 0 0 0,11 1 129 0 0,0-1 0 0 0,34 4-1 0 0,22 6-88 0 0,-66-12-283 0 0,27 4 0 0 0,-40-8 124 0 0,0 0-940 0 0,-1 0-295 0 0,0 0-1556 0 0,0 0-6031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0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2 17047 0 0,'0'0'1311'0'0,"0"0"-846"0"0,-9-1 977 0 0,7 1-1147 0 0,-1 0 0 0 0,0 1 0 0 0,1-1 0 0 0,-1 1 0 0 0,1 0 1 0 0,-1 0-1 0 0,1 0 0 0 0,-1 0 0 0 0,1 0 0 0 0,-1 1 0 0 0,1-1 1 0 0,0 1-1 0 0,0 0 0 0 0,0-1 0 0 0,0 1 0 0 0,0 0 0 0 0,0 0 1 0 0,1 0-1 0 0,-1 0 0 0 0,0 1 0 0 0,1-1 0 0 0,0 0 1 0 0,-2 4-1 0 0,-1 2-175 0 0,0 1 0 0 0,1 0 0 0 0,0 0 0 0 0,0 1 1 0 0,-1 11-1 0 0,2-6-107 0 0,0 0 0 0 0,2 1 0 0 0,-1-1 1 0 0,2 0-1 0 0,0 0 0 0 0,1 1 0 0 0,1-1 0 0 0,0 0 1 0 0,10 28-1 0 0,-10-34-14 0 0,1 0 1 0 0,0-1-1 0 0,0 0 0 0 0,1 0 1 0 0,0 0-1 0 0,0-1 1 0 0,1 1-1 0 0,0-1 0 0 0,0 0 1 0 0,1-1-1 0 0,0 0 1 0 0,0 0-1 0 0,0 0 0 0 0,1-1 1 0 0,0 0-1 0 0,0 0 1 0 0,15 5-1 0 0,-18-8 5 0 0,-1 0-1 0 0,1-1 1 0 0,1 0 0 0 0,-1 0 0 0 0,0 0-1 0 0,0-1 1 0 0,0 1 0 0 0,0-1-1 0 0,1-1 1 0 0,-1 1 0 0 0,0-1 0 0 0,0 0-1 0 0,0 0 1 0 0,0 0 0 0 0,0-1-1 0 0,0 1 1 0 0,0-1 0 0 0,0-1-1 0 0,-1 1 1 0 0,1-1 0 0 0,-1 1 0 0 0,0-1-1 0 0,1 0 1 0 0,-1-1 0 0 0,-1 1-1 0 0,1-1 1 0 0,4-4 0 0 0,0-3 36 0 0,-1 1 0 0 0,1-1 0 0 0,-1 0 0 0 0,-1-1 0 0 0,0 0 0 0 0,-1 0 0 0 0,0 0 0 0 0,-1 0 0 0 0,4-23 0 0 0,-5 24 86 0 0,-1-1 0 0 0,0 1 0 0 0,-1-1 0 0 0,0 1 1 0 0,-1-1-1 0 0,-1-13 0 0 0,0 23 39 0 0,1 2-5 0 0,0 0 0 0 0,0 0-7 0 0,0 0-29 0 0,-1 2-17 0 0,-4 15-73 0 0,1 0 0 0 0,0 1-1 0 0,1-1 1 0 0,1 1 0 0 0,0 24 0 0 0,0-8 24 0 0,4 150 42 0 0,1-135 24 0 0,-2 0 1 0 0,-9 84 0 0 0,4-106-39 0 0,-2 0 0 0 0,-13 37 1 0 0,14-49-55 0 0,-1 0 1 0 0,-1-1 0 0 0,-1 0-1 0 0,0 0 1 0 0,-15 20-1 0 0,15-26-16 0 0,1 0 0 0 0,-2 0 0 0 0,1-1 0 0 0,-1 0-1 0 0,0-1 1 0 0,0 0 0 0 0,-1 0 0 0 0,1-1 0 0 0,-1 0-1 0 0,-1-1 1 0 0,1 0 0 0 0,0 0 0 0 0,-1-1 0 0 0,0-1-1 0 0,0 0 1 0 0,-13 1 0 0 0,1-1-6 0 0,-1-2 0 0 0,1 0 0 0 0,-1-1 0 0 0,1-2 0 0 0,-1 0 0 0 0,-35-11 0 0 0,-81-25-970 0 0,127 33-48 0 0,13 6 866 0 0,-1-1-1 0 0,1 1 1 0 0,0 0 0 0 0,0-1-1 0 0,0 1 1 0 0,0-1 0 0 0,0 1-1 0 0,-1 0 1 0 0,1-1-1 0 0,0 1 1 0 0,0-1 0 0 0,0 1-1 0 0,0 0 1 0 0,0-1 0 0 0,0 1-1 0 0,1-1 1 0 0,-1 1 0 0 0,0-1-1 0 0,0 1 1 0 0,0 0-1 0 0,0-1 1 0 0,0 1 0 0 0,1-1-1 0 0,-1 1 1 0 0,0 0 0 0 0,0-1-1 0 0,0 1 1 0 0,1 0-1 0 0,-1-1 1 0 0,1 1 0 0 0,8-12-9205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0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117 942 17967 0 0,'0'0'1387'0'0,"-8"1"-800"0"0,3 0-8 0 0,0-1 0 0 0,1 1 1 0 0,-1 0-1 0 0,1 0 0 0 0,-1 1 1 0 0,1-1-1 0 0,0 1 0 0 0,-6 3 1 0 0,7-4-355 0 0,1 1 1 0 0,-1 0-1 0 0,1 0 1 0 0,0 0 0 0 0,0 0-1 0 0,0 0 1 0 0,0 1 0 0 0,0-1-1 0 0,0 1 1 0 0,1-1 0 0 0,-1 1-1 0 0,1-1 1 0 0,0 1-1 0 0,-2 4 1 0 0,0 3-178 0 0,0 1 0 0 0,1-1 0 0 0,0 1 0 0 0,1 0 0 0 0,0 0-1 0 0,0 0 1 0 0,1-1 0 0 0,1 1 0 0 0,0 0 0 0 0,1 0 0 0 0,-1 0 0 0 0,2-1 0 0 0,0 1 0 0 0,7 17 0 0 0,-8-23-43 0 0,1 1 0 0 0,-1-1 0 0 0,1 0 1 0 0,1 0-1 0 0,-1 0 0 0 0,1 0 1 0 0,0 0-1 0 0,0-1 0 0 0,0 1 1 0 0,0-1-1 0 0,1 0 0 0 0,0-1 0 0 0,0 1 1 0 0,0-1-1 0 0,0 0 0 0 0,0 0 1 0 0,1 0-1 0 0,-1-1 0 0 0,1 0 0 0 0,0 0 1 0 0,0 0-1 0 0,0-1 0 0 0,-1 0 1 0 0,1 0-1 0 0,0-1 0 0 0,1 1 0 0 0,9-2 1 0 0,-6 0 46 0 0,0-1 0 0 0,0 0 0 0 0,0-1 0 0 0,0 0 0 0 0,0 0 1 0 0,-1-1-1 0 0,1-1 0 0 0,13-8 0 0 0,-5 1 57 0 0,0 0 0 0 0,-1-1 0 0 0,16-17 0 0 0,-23 20-54 0 0,0 0 0 0 0,-1-1 1 0 0,-1 0-1 0 0,0 0 0 0 0,0-1 0 0 0,-1 0 0 0 0,0 0 0 0 0,5-15 1 0 0,-9 18-22 0 0,0-1 1 0 0,0 1 0 0 0,-1-1 0 0 0,0 0-1 0 0,-1 0 1 0 0,0 1 0 0 0,-1-1-1 0 0,0 0 1 0 0,0 0 0 0 0,-1 0 0 0 0,0 0-1 0 0,-4-12 1 0 0,-2 1 10 0 0,0 0 1 0 0,-1 0-1 0 0,-2 1 0 0 0,0 0 0 0 0,-1 0 1 0 0,-16-21-1 0 0,-92-103 87 0 0,41 54-110 0 0,52 58 7 0 0,-63-85 72 0 0,79 101-69 0 0,0 0 0 0 0,1 0 0 0 0,1-1 0 0 0,1 0 0 0 0,-10-32 0 0 0,16 44-28 0 0,0 0-1 0 0,0-1 0 0 0,0 1 1 0 0,1-1-1 0 0,-1 1 0 0 0,1-1 0 0 0,1 1 1 0 0,-1-1-1 0 0,1 1 0 0 0,0 0 1 0 0,0-1-1 0 0,1 1 0 0 0,-1 0 0 0 0,5-8 1 0 0,-2 6-1 0 0,0 0 0 0 0,0 1 1 0 0,1-1-1 0 0,0 1 0 0 0,0 1 1 0 0,1-1-1 0 0,-1 1 0 0 0,1 0 1 0 0,11-7-1 0 0,-2 1-42 0 0,1 2 0 0 0,0 0 0 0 0,0 1 0 0 0,1 0 0 0 0,26-7 0 0 0,-34 12-1 0 0,-1 1 0 0 0,1 0 0 0 0,0 1 1 0 0,-1 0-1 0 0,1 0 0 0 0,0 1 0 0 0,0 0 0 0 0,0 1 0 0 0,-1-1 0 0 0,1 2 1 0 0,0-1-1 0 0,-1 1 0 0 0,14 6 0 0 0,-18-7-262 0 0,0 1 0 0 0,0 1 0 0 0,-1-1 0 0 0,1 0 0 0 0,-1 1 0 0 0,1 0 0 0 0,4 6 0 0 0,8 14-7007 0 0,-5 5-2006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13.15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126 207 3223 175010 52925,'-1'-2'312'0'0,"-2"-1"-312"0"0,0-2 0 0 0,-1-1 2056 0 0,-3-2 2888 0 0,-1 0-1624 0 0,-1 0-2496 0 0,0 2-80-6-1191,2 1-352 10 671,0 3 0-4 520,0 2 320 0 0,-3 4-120 0 0,0 4-40 2-501,-2 3-48-2 501,2 0-96 0 0,2-1-136 0 0,2-1-136 0 0,2-3-136 0 0,4-3 0 0 0,3-2 0 0 0,4-4-64 0 0,5-6 0 0 0,6-8 64 0 0,4-7-72 0 0,2-4 0 0 0,-3 1 72 0 0,-4 6 0 0 0,-6 6 160 0 0,-3 10 320 0 0,-4 13 48 0 0,-3 11 48 0 0,-5 11-96 0 0,-4 7-120 0 0,-3 5-96 0 0,-1-1-136 0 0,0-5-64 0 0,3-9-64 0 0,3-9 0 0 0,3-9 0 0 0,6-14 0 0 0,6-13 0 0 0,6-16-88 0 0,5-11 24 0 0,4-8-16 0 0,-1-1 0 0 0,-4 6 80 0 0,-4 9 160 0 0,-5 13 200 0 0,-7 13 136 0 0,-9 15 184 0 0,-6 14-208 0 0,-4 10-320 0 0,0 4-80 0 0,0 0-72 0 0,2-4-96 0 0,3-2 16 0 0,2-5-9552 0 0,2-5-4791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0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36 17303 0 0,'0'-24'1850'0'0,"0"24"-1640"0"0,0 0 1 0 0,0-1 0 0 0,0 1 0 0 0,0-1 0 0 0,0 1 0 0 0,0-1 0 0 0,0 1 0 0 0,0-1 0 0 0,0 1 0 0 0,-1 0-1 0 0,1-1 1 0 0,0 1 0 0 0,0-1 0 0 0,0 1 0 0 0,-1-1 0 0 0,1 1 0 0 0,0 0 0 0 0,0-1 0 0 0,-1 1-1 0 0,1 0 1 0 0,0-1 0 0 0,-1 1 0 0 0,1 0 0 0 0,0-1 0 0 0,-1 1 0 0 0,1 0 0 0 0,0 0 0 0 0,-1-1 0 0 0,1 1-1 0 0,-1 0 1 0 0,1 0 0 0 0,0 0 0 0 0,-1 0 0 0 0,1 0 0 0 0,-2-1 0 0 0,1 2-44 0 0,0-1 0 0 0,-1 0 0 0 0,1 1 0 0 0,-1-1 0 0 0,1 1 0 0 0,0-1 0 0 0,-1 1 0 0 0,1 0 0 0 0,0 0 0 0 0,-1 0 0 0 0,0 1 0 0 0,-6 5-71 0 0,0 0 1 0 0,-10 12-1 0 0,6-2 26 0 0,1 0 0 0 0,0 2 0 0 0,-16 35 0 0 0,6-10-41 0 0,-2 3-249 0 0,1 2-1 0 0,3 0 1 0 0,-15 61 0 0 0,34-110 167 0 0,-1 4-277 0 0,0 1-1 0 0,-1-1 1 0 0,1 1-1 0 0,1-1 1 0 0,-1 1-1 0 0,1-1 1 0 0,0 1-1 0 0,0 0 1 0 0,0-1-1 0 0,1 1 1 0 0,-1 0-1 0 0,3 5 0 0 0,3 1-1266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0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13359 0 0,'0'0'1027'0'0,"-10"6"1510"0"0,6-3-1701 0 0,-1 0-1 0 0,1 0 1 0 0,0 0 0 0 0,1 0-1 0 0,-1 1 1 0 0,1 0-1 0 0,-1 0 1 0 0,1 0-1 0 0,0 0 1 0 0,-4 9 0 0 0,3-5-387 0 0,1 0 0 0 0,0 0 1 0 0,0 1-1 0 0,1-1 1 0 0,-2 18-1 0 0,2-7-447 0 0,2 0 0 0 0,0 0 0 0 0,1 0 0 0 0,1 1 0 0 0,5 22 0 0 0,-4-27-2 0 0,1 0 0 0 0,1 0 0 0 0,0-1 0 0 0,10 19 0 0 0,-12-26 0 0 0,1 0 0 0 0,1 0 0 0 0,-1 0 0 0 0,1-1 0 0 0,0 0 0 0 0,1 0 0 0 0,0 0 0 0 0,0-1 0 0 0,0 0 0 0 0,7 5 0 0 0,-10-8 1 0 0,0 0 1 0 0,0-1-1 0 0,0 1 0 0 0,0-1 1 0 0,0 0-1 0 0,0 0 0 0 0,0 0 1 0 0,1-1-1 0 0,-1 1 0 0 0,0-1 1 0 0,1 1-1 0 0,-1-1 0 0 0,0 0 1 0 0,6-1-1 0 0,-4 0 4 0 0,0 0 0 0 0,0-1 0 0 0,0 0 0 0 0,0 1-1 0 0,0-2 1 0 0,-1 1 0 0 0,1 0 0 0 0,6-6 0 0 0,2-2 6 0 0,-2 0-1 0 0,1-1 1 0 0,-1-1 0 0 0,-1 0-1 0 0,10-15 1 0 0,-8 10 7 0 0,-2 0 0 0 0,0-1 0 0 0,-1-1 0 0 0,9-26 0 0 0,20-81 130 0 0,-33 104-129 0 0,7-37 709 0 0,-11 58-536 0 0,-1 1 7 0 0,0 0 1 0 0,0 0-9 0 0,0 0-41 0 0,-5 12 109 0 0,-3 11-231 0 0,2 1-1 0 0,1-1 1 0 0,1 1 0 0 0,0 0-1 0 0,2 0 1 0 0,1 0 0 0 0,1 1 0 0 0,1-1-1 0 0,2 0 1 0 0,0 0 0 0 0,1 0-1 0 0,13 39 1 0 0,-14-55-159 0 0,0-1 0 0 0,0-1 0 0 0,1 1 0 0 0,0 0 0 0 0,0-1 0 0 0,1 0 0 0 0,8 10 0 0 0,3-8-1669 0 0,-16-8 1765 0 0,2 1-1570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0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2759 0 0,'0'0'928'0'0,"0"0"2858"0"0,0 0 1255 0 0,0 0 250 0 0,0 0-538 0 0,0 1-2452 0 0,4 35 204 0 0,-1 45-1 0 0,0-11-1854 0 0,0 157-321 0 0,-3-224-377 0 0,-1 1 1 0 0,1-1-1 0 0,-1 1 0 0 0,1-1 1 0 0,-1 1-1 0 0,0-1 1 0 0,-1 1-1 0 0,1-1 0 0 0,-1 0 1 0 0,-1 4-1 0 0,2-6-344 0 0,0-1 0 0 0,0 1-1 0 0,1-1 1 0 0,-1 1 0 0 0,0-1-1 0 0,0 1 1 0 0,0-1 0 0 0,0 0 0 0 0,0 0-1 0 0,1 1 1 0 0,-1-1 0 0 0,0 0 0 0 0,0 0-1 0 0,0 0 1 0 0,0 0 0 0 0,0 0-1 0 0,0 0 1 0 0,0 0 0 0 0,-1 0 0 0 0,1-1-1095 0 0,-12 0-7553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0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14 304 13823 0 0,'-4'-8'1022'0'0,"-4"-7"660"0"0,6 5 7406 0 0,3 9-8899 0 0,0 1 0 0 0,-1-1 0 0 0,1 0 0 0 0,0 0-1 0 0,0 0 1 0 0,0 1 0 0 0,-1-1 0 0 0,1 0 0 0 0,0 1 0 0 0,0-1 0 0 0,0 1 0 0 0,0-1-1 0 0,0 1 1 0 0,0-1 0 0 0,0 1 0 0 0,0 0 0 0 0,0 0 0 0 0,2-1 0 0 0,-3 1-175 0 0,13-2 603 0 0,-1 0 1 0 0,21-1-1 0 0,9 0-81 0 0,34-5 15 0 0,-45 6-406 0 0,56-12 0 0 0,-72 12-283 0 0,-1 0-1 0 0,1 1 1 0 0,-1 0 0 0 0,29 4-1 0 0,-20-2-3246 0 0,0 0-3368 0 0,-11-1-2561 0 0</inkml:trace>
  <inkml:trace contextRef="#ctx0" brushRef="#br0" timeOffset="1">862 1 9671 0 0,'0'0'748'0'0,"0"0"84"0"0,0 0 2184 0 0,-2 8 8473 0 0,1 1-7921 0 0,-2 7-2718 0 0,1 1 0 0 0,1 17 1 0 0,-1 8-1956 0 0,-1-22 78 0 0</inkml:trace>
  <inkml:trace contextRef="#ctx0" brushRef="#br0" timeOffset="2">877 615 11975 0 0,'0'0'1064'0'0,"0"0"-848"0"0,0 0-216 0 0,0 0 0 0 0,0 0 2872 0 0,0 0 528 0 0,0 0 112 0 0,0 0 16 0 0,0 0-2280 0 0,0 0-464 0 0,0 0-88 0 0,0 0-24 0 0,0 0-864 0 0,0 0-168 0 0,0 0-40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2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259 192 10423 0 0,'0'0'474'0'0,"0"0"-6"0"0,0 0-139 0 0,0 0 526 0 0,0 0 265 0 0,2-10 2278 0 0,-2 8-2841 0 0,1 1 0 0 0,-1-1 0 0 0,0 0 1 0 0,0 1-1 0 0,0-1 0 0 0,0 0 0 0 0,0 0 0 0 0,0 1 0 0 0,0-1 0 0 0,0 0 0 0 0,-1 1 0 0 0,1-1 0 0 0,-1 0 0 0 0,1 1 0 0 0,-2-3 0 0 0,1 3-59 0 0,1 1-9 0 0,-2-1-318 0 0,-1 0 1 0 0,1 0-1 0 0,0 0 0 0 0,-1 1 0 0 0,1 0 1 0 0,-4-1-1 0 0,-2 2 0 0 0,1-1 1 0 0,0 1 0 0 0,-1 1-1 0 0,1 0 1 0 0,0 0 0 0 0,-1 0-1 0 0,1 1 1 0 0,1 0 0 0 0,-1 0-1 0 0,-9 7 1 0 0,3-2-25 0 0,0 1 1 0 0,2 1-1 0 0,-1 0 1 0 0,-13 15-1 0 0,17-15-126 0 0,0 0-1 0 0,0 1 0 0 0,1 1 1 0 0,1-1-1 0 0,-1 1 1 0 0,2 0-1 0 0,0 0 1 0 0,0 1-1 0 0,1 0 1 0 0,1-1-1 0 0,0 1 1 0 0,1 1-1 0 0,0-1 1 0 0,1 0-1 0 0,1 0 1 0 0,0 1-1 0 0,0-1 1 0 0,1 0-1 0 0,1 0 1 0 0,1 0-1 0 0,-1 0 1 0 0,2 0-1 0 0,0 0 1 0 0,9 18-1 0 0,-4-10-22 0 0,2-1 0 0 0,22 32 0 0 0,-25-41 12 0 0,1-1 0 0 0,0 0 0 0 0,0 0 0 0 0,1-1 0 0 0,0-1 0 0 0,12 8 0 0 0,-3-3 48 0 0,39 18 0 0 0,-47-26-31 0 0,0-1 0 0 0,0 0 0 0 0,0-1 0 0 0,0 0-1 0 0,20 2 1 0 0,-16-4 7 0 0,1 0 1 0 0,-1-1-1 0 0,1 0 0 0 0,-1-1 0 0 0,1-1 0 0 0,-1 0 0 0 0,0-1 0 0 0,1-1 1 0 0,20-8-1 0 0,-23 6-8 0 0,-1 3-5 0 0,-1-2 1 0 0,0 1-1 0 0,-1-2 0 0 0,1 1 1 0 0,-1-2-1 0 0,0 1 1 0 0,16-15-1 0 0,-11 6 7 0 0,-1-1 1 0 0,0 0-1 0 0,-1-1 1 0 0,-1 0-1 0 0,-1-1 0 0 0,0-1 1 0 0,-1 0-1 0 0,-2 0 1 0 0,12-33-1 0 0,-18 42-9 0 0,0 1 0 0 0,0-1-1 0 0,-1 0 1 0 0,-1 0 0 0 0,1 0 0 0 0,-1 0-1 0 0,-1 1 1 0 0,0-1 0 0 0,-1 0 0 0 0,1 0-1 0 0,-2 1 1 0 0,1-1 0 0 0,-2 1 0 0 0,1 0-1 0 0,-8-14 1 0 0,-8-19-19 0 0,13 27 0 0 0,-1-1 0 0 0,-1 1 0 0 0,-16-23 0 0 0,5 13 0 0 0,0 1 0 0 0,-2 1 0 0 0,-45-39 0 0 0,48 47 0 0 0,10 8 0 0 0,0 1 0 0 0,0 0 0 0 0,0 0 0 0 0,0 0 0 0 0,-1 1 0 0 0,0 1 0 0 0,-1-1 0 0 0,-18-5 0 0 0,15 7 0 0 0,0 0 0 0 0,-1 1 0 0 0,-23-1 0 0 0,32 3 0 0 0,1 0 0 0 0,0 0 0 0 0,-1 1 0 0 0,1 0 0 0 0,0 0 0 0 0,0 0 0 0 0,0 0 0 0 0,0 1 0 0 0,0-1 0 0 0,0 1 0 0 0,0 0 0 0 0,0 0 0 0 0,1 1 0 0 0,-1-1 0 0 0,1 1 0 0 0,-4 3 0 0 0,-6 6 0 0 0,-19 23 0 0 0,11-10 0 0 0,14-17 0 0 0,0 0 0 0 0,1 0 0 0 0,-9 15 0 0 0,-3 16 0 0 0,3 1 0 0 0,-14 49 0 0 0,26-79 0 0 0,-1 9 0 0 0,1 0 0 0 0,1 0 0 0 0,0 0 0 0 0,2 1 0 0 0,2 29 0 0 0,1-29 0 0 0,0 0 0 0 0,1-1 0 0 0,11 32 0 0 0,-6-25 0 0 0,-5-12 0 0 0,1 0 0 0 0,1 0 0 0 0,0-1 0 0 0,1 0 0 0 0,0 0 0 0 0,1-1 0 0 0,1 1 0 0 0,16 17 0 0 0,-17-22 0 0 0,0 0 0 0 0,1-1 0 0 0,-1 0 0 0 0,1 0 0 0 0,1-1 0 0 0,-1-1 0 0 0,1 1 0 0 0,0-2 0 0 0,0 1 0 0 0,0-1 0 0 0,1-1 0 0 0,12 3 0 0 0,-7-3 0 0 0,-1 0 0 0 0,1-1 0 0 0,0-1 0 0 0,0 0 0 0 0,0-1 0 0 0,0-1 0 0 0,0-1 0 0 0,23-5 0 0 0,-24 3 0 0 0,0 0 0 0 0,0-2 0 0 0,-1 0 0 0 0,0-1 0 0 0,0 0 0 0 0,-1-1 0 0 0,0 0 0 0 0,0-1 0 0 0,-1-1 0 0 0,0 0 0 0 0,0 0 0 0 0,-1-1 0 0 0,-1-1 0 0 0,17-24 0 0 0,-19 25 0 0 0,-1 0 0 0 0,-1-1 0 0 0,1 0 0 0 0,-2-1 0 0 0,0 0 0 0 0,0 1 0 0 0,-2-1 0 0 0,1-1 0 0 0,-2 1 0 0 0,1 0 0 0 0,-2-1 0 0 0,0 1 0 0 0,-1-1 0 0 0,0 1 0 0 0,-1-1 0 0 0,0 0 0 0 0,-1 1 0 0 0,-1 0 0 0 0,0-1 0 0 0,-1 1 0 0 0,0 1 0 0 0,-1-1 0 0 0,0 0 0 0 0,-10-15 0 0 0,1 5 0 0 0,-2 1 0 0 0,-28-33 0 0 0,33 44 0 0 0,0 0 0 0 0,-1 0 0 0 0,0 1 0 0 0,-1 1 0 0 0,-26-15 0 0 0,22 15 0 0 0,-1 1 0 0 0,0 0 0 0 0,-22-5 0 0 0,28 10 0 0 0,1 1 0 0 0,-1 0 0 0 0,0 1 0 0 0,0 0 0 0 0,0 1 0 0 0,-17 1 0 0 0,15 1-97 0 0,0 0 0 0 0,0 1 0 0 0,1 0 0 0 0,-1 1 0 0 0,1 1 0 0 0,0 0 0 0 0,0 0 0 0 0,0 1 0 0 0,1 1 0 0 0,0 0 0 0 0,0 1 0 0 0,1 1 0 0 0,0-1 0 0 0,0 2 0 0 0,1-1 0 0 0,0 2 0 0 0,1-1 0 0 0,0 1 0 0 0,1 0 0 0 0,-12 20 0 0 0,5 1-826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2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85 764 2759 0 0,'0'0'440'0'0,"0"0"807"0"0,-1 2 353 0 0,-8 7 1011 0 0,0 1 0 0 0,-10 15 0 0 0,17-22-2308 0 0,0-1-1 0 0,0 0 1 0 0,0 0-1 0 0,-1 0 1 0 0,1 0-1 0 0,-1 0 1 0 0,1-1-1 0 0,-5 3 1 0 0,-3 2 1038 0 0,-1 1 577 0 0,12-10 886 0 0,17-14-1539 0 0,42-21-1041 0 0,111-53 0 0 0,-15 10 173 0 0,81-64 195 0 0,-152 95-356 0 0,109-59 367 0 0,54-36-1306 0 0,-77 42 2419 0 0,-113 67-1304 0 0,-57 35-323 0 0,-1 1 7 0 0,0 0 7 0 0,0 0 1 0 0,0 0 3 0 0,0 0 10 0 0,0 0 3 0 0,0 0 0 0 0,0 0-9 0 0,0 0-38 0 0,-1-1-77 0 0,0 0 0 0 0,0 0 0 0 0,0 0 0 0 0,0 0 0 0 0,-1 0 0 0 0,1 0 1 0 0,0 0-1 0 0,0 1 0 0 0,-1-1 0 0 0,1 0 0 0 0,0 1 0 0 0,-1-1 0 0 0,1 1 0 0 0,-1-1 0 0 0,-1 1 0 0 0,0-1-173 0 0,-14-4-1843 0 0,8 3-4542 0 0,-1-1-1984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3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68 6911 0 0,'0'0'528'0'0,"-8"-2"2827"0"0,10 3 7680 0 0,11 4-7466 0 0,17 4-4512 0 0,-22-8 967 0 0,1-1 0 0 0,-1 1 0 0 0,0-2 0 0 0,0 1-1 0 0,1-1 1 0 0,-1-1 0 0 0,15-4 0 0 0,3-2 123 0 0,26-14 1 0 0,13-5-26 0 0,-53 22-124 0 0,-8 3 4 0 0,0 0-1 0 0,-1 1 1 0 0,1 0-1 0 0,0-1 0 0 0,0 2 1 0 0,0-1-1 0 0,0 0 0 0 0,5 1 1 0 0,1 1 51 0 0,-9-1-46 0 0,0 1 0 0 0,0 0 0 0 0,0-1 0 0 0,0 1 0 0 0,0 0 0 0 0,0 0 0 0 0,0-1 0 0 0,0 1 1 0 0,-1 0-1 0 0,1 0 0 0 0,0 0 0 0 0,-1 0 0 0 0,1 0 0 0 0,0 0 0 0 0,-1 0 0 0 0,1 0 0 0 0,0 3 0 0 0,0-1 22 0 0,-1 0 0 0 0,1 0 0 0 0,-1 0 0 0 0,0 0 0 0 0,0 0 1 0 0,0 6-1 0 0,-2 2 188 0 0,0 0 1 0 0,-6 20 0 0 0,-45 100 893 0 0,22-57-974 0 0,23-57-138 0 0,-1 0-1 0 0,-18 27 1 0 0,13-21-38 0 0,-4 13-2228 0 0,14-26-3727 0 0,0-2-2206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3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13247 0 0,'0'0'604'0'0,"0"0"-13"0"0,0 0-198 0 0,0 0 562 0 0,0 0 285 0 0,0 0 59 0 0,0 0-42 0 0,0 0-222 0 0,0 0-99 0 0,0 0-22 0 0,0 0-78 0 0,0 0-319 0 0,0 2-137 0 0,2 3-221 0 0,-1 1 0 0 0,1-1-1 0 0,0 1 1 0 0,1-1-1 0 0,-1 0 1 0 0,1 0-1 0 0,5 7 1 0 0,29 35 339 0 0,-26-34-326 0 0,12 13 178 0 0,0-2-1 0 0,38 31 0 0 0,60 36 408 0 0,-120-90-751 0 0,44 28 203 0 0,2-2 0 0 0,53 22-1 0 0,-92-45-189 0 0,198 77 416 0 0,-52-23-62 0 0,-121-42-165 0 0,0 3 0 0 0,-1 0 0 0 0,48 39 0 0 0,-28-19 120 0 0,-44-34-280 0 0,-1 0 0 0 0,-1 1 0 0 0,1 0 0 0 0,8 11 0 0 0,0-4 149 0 0,-10-9-175 0 0,-2-3 20 0 0,5 1-31 0 0,-1-1-38 0 0,-5-1-102 0 0,-2 0-10 0 0,0 0 10 0 0,0 0-87 0 0,0 0-369 0 0,0 0-161 0 0,0 0-28 0 0,4-6-1768 0 0,-1-1 661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3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94 14279 0 0,'0'-1'1103'0'0,"-1"-25"-927"0"0,3 16 2051 0 0,0 0 0 0 0,0 1 0 0 0,1 0 1 0 0,5-12-1 0 0,-8 21-2160 0 0,0-1 0 0 0,1 1 1 0 0,-1 0-1 0 0,0-1 0 0 0,0 1 0 0 0,0-1 1 0 0,1 1-1 0 0,-1 0 0 0 0,0-1 0 0 0,0 1 1 0 0,1-1-1 0 0,-1 1 0 0 0,0 0 1 0 0,1 0-1 0 0,-1-1 0 0 0,1 1 0 0 0,-1 0 1 0 0,0-1-1 0 0,1 1 0 0 0,-1 0 0 0 0,1 0 1 0 0,-1 0-1 0 0,1 0 0 0 0,-1-1 0 0 0,0 1 1 0 0,1 0-1 0 0,-1 0 0 0 0,1 0 1 0 0,0 0-1 0 0,0 0-26 0 0,0 1 1 0 0,0-1-1 0 0,0 0 1 0 0,1 1-1 0 0,-1-1 1 0 0,0 1-1 0 0,0-1 1 0 0,0 1-1 0 0,0-1 1 0 0,0 1-1 0 0,1 1 1 0 0,2 1 5 0 0,0 1 0 0 0,-1 0 1 0 0,7 9-1 0 0,25 45 505 0 0,-22-36-431 0 0,0 0 0 0 0,22 27 0 0 0,-19-32-104 0 0,0-1 1 0 0,0-1 0 0 0,1 0 0 0 0,27 16-1 0 0,80 40 52 0 0,-118-69-69 0 0,-3-1 0 0 0,-1 1 0 0 0,1-1 0 0 0,-1 1 0 0 0,0 0 0 0 0,1-1 0 0 0,-1 1 0 0 0,3 4 0 0 0,-3-5 17 0 0,0 1-1 0 0,0 0 1 0 0,0 0-1 0 0,0 1 1 0 0,-1-1-1 0 0,1 0 1 0 0,-1 1 0 0 0,1-1-1 0 0,-1 1 1 0 0,0-1-1 0 0,0 1 1 0 0,0-1-1 0 0,0 1 1 0 0,-1 0 0 0 0,1-1-1 0 0,0 5 1 0 0,-1-5-2 0 0,-1 0 0 0 0,1 0 0 0 0,0 0 1 0 0,0 0-1 0 0,-1 1 0 0 0,1-1 1 0 0,-1 0-1 0 0,0 0 0 0 0,0 0 0 0 0,0 0 1 0 0,0 0-1 0 0,0 0 0 0 0,0 0 0 0 0,0-1 1 0 0,-1 1-1 0 0,1 0 0 0 0,0-1 0 0 0,-1 1 1 0 0,0-1-1 0 0,1 1 0 0 0,-3 1 0 0 0,-17 11 114 0 0,-1-1 0 0 0,0-1 0 0 0,-1 0 0 0 0,0-2 0 0 0,-41 12 0 0 0,25-12-70 0 0,0-1 0 0 0,-74 7 0 0 0,39-17 212 0 0,32 0-4065 0 0,41 1-6507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3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352 182 4607 0 0,'0'0'354'0'0,"0"0"-56"0"0,0 0 636 0 0,0 0 303 0 0,8-4 1330 0 0,-4 2-1447 0 0,-1-1 0 0 0,1 1 1 0 0,-1-1-1 0 0,1 0 1 0 0,-1 0-1 0 0,4-5 0 0 0,-4 4-2 0 0,0 0 0 0 0,-1-1 1 0 0,1 0-1 0 0,-1 1 0 0 0,0-1 0 0 0,3-10 0 0 0,-4 11-822 0 0,0 0 1 0 0,-1 0-1 0 0,1 0 0 0 0,-1 0 1 0 0,0 0-1 0 0,0 0 0 0 0,0-1 1 0 0,0 1-1 0 0,-1 0 0 0 0,0 0 1 0 0,1 0-1 0 0,-2 0 0 0 0,1 0 1 0 0,-2-5-1 0 0,2 8-77 0 0,-21-10 498 0 0,18 9-651 0 0,0-1 0 0 0,-1 1 0 0 0,1 1 0 0 0,-1-1 0 0 0,0 1-1 0 0,1-1 1 0 0,-1 1 0 0 0,0 1 0 0 0,0-1 0 0 0,0 1 0 0 0,1 0 0 0 0,-1 0 0 0 0,0 0 0 0 0,-6 1 0 0 0,1 2-23 0 0,0 0 1 0 0,0 0 0 0 0,1 1-1 0 0,-1 0 1 0 0,-15 9 0 0 0,-61 38 65 0 0,78-45-109 0 0,0 1 0 0 0,0 0 0 0 0,1 0 0 0 0,0 0 0 0 0,0 1 0 0 0,1 0 0 0 0,0 0 0 0 0,0 1 0 0 0,1 0 0 0 0,-5 12 0 0 0,-4 9 0 0 0,-16 60 0 0 0,24-70 0 0 0,1 0 0 0 0,1 1 0 0 0,-2 35 0 0 0,6-44 0 0 0,0 0 0 0 0,1 0 0 0 0,0 0 0 0 0,1-1 0 0 0,0 1 0 0 0,1-1 0 0 0,0 1 0 0 0,6 11 0 0 0,-1-4 0 0 0,1 0 0 0 0,12 20 0 0 0,-17-33 0 0 0,1 0 0 0 0,-1 0 0 0 0,1 0 0 0 0,0-1 0 0 0,0 0 0 0 0,1 0 0 0 0,-1 0 0 0 0,1-1 0 0 0,12 7 0 0 0,-1-2 0 0 0,1-1 0 0 0,0-1 0 0 0,0-1 0 0 0,1-1 0 0 0,0 0 0 0 0,0-1 0 0 0,0-1 0 0 0,0-1 0 0 0,0-1 0 0 0,1 0 0 0 0,37-5 0 0 0,-37 2 0 0 0,105-15 0 0 0,-108 13 0 0 0,-1 0 0 0 0,0-1 0 0 0,-1-1 0 0 0,1 0 0 0 0,22-14 0 0 0,-25 12-12 0 0,10-6 146 0 0,28-21 0 0 0,-32 20-116 0 0,-1-1 0 0 0,-1 0 0 0 0,16-20 0 0 0,-25 25-14 0 0,0 1 0 0 0,-1-1 0 0 0,-1 0 0 0 0,0 0 0 0 0,0-1 0 0 0,-1 0 0 0 0,5-17 0 0 0,-6 11-4 0 0,0 1 0 0 0,-1-1 0 0 0,-1 1 0 0 0,0-1 0 0 0,-2 0 0 0 0,0 1 0 0 0,-3-23 0 0 0,2 31 0 0 0,0 0 0 0 0,-1 0 0 0 0,0 1 0 0 0,-1-1 0 0 0,0 0 0 0 0,0 1 0 0 0,-1 0 0 0 0,0 0 0 0 0,0 0 0 0 0,-1 0 0 0 0,0 1 0 0 0,-1-1 0 0 0,1 1 0 0 0,-1 1 0 0 0,-14-13 0 0 0,-1 4 0 0 0,0 1 0 0 0,-1 0 0 0 0,0 2 0 0 0,-1 0 0 0 0,-1 2 0 0 0,0 0 0 0 0,0 2 0 0 0,-1 0 0 0 0,0 2 0 0 0,-47-5 0 0 0,62 10 0 0 0,0 2 0 0 0,0 0 0 0 0,1 0 0 0 0,-1 0 0 0 0,0 1 0 0 0,1 1 0 0 0,-1 0 0 0 0,1 0 0 0 0,-11 6 0 0 0,-2 2 0 0 0,0 1 0 0 0,-30 22 0 0 0,33-20-29 0 0,1 0 1 0 0,0 2-1 0 0,1 0 0 0 0,1 1 1 0 0,0 0-1 0 0,-14 23 0 0 0,23-31-219 0 0,1 2 0 0 0,0-1-1 0 0,1 0 1 0 0,0 1 0 0 0,1 0-1 0 0,0 1 1 0 0,1-1 0 0 0,0 0-1 0 0,0 1 1 0 0,1 0 0 0 0,1-1-1 0 0,0 1 1 0 0,2 23 0 0 0,1-19-10267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13.902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 4 3679 174159 57495,'0'0'360'0'0,"0"0"-360"0"0,0 0 0 0 0,0 0 1024 0 0,0 0 1392 0 0,0 0-928 0 0,0 0-1424 0 0,0 0-64 0 0,0 0 0 0 0,0 0 64 0 0,0 0-136 0 0,0-2-200 0 0,-1 0-8479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3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280 202 9215 0 0,'0'0'707'0'0,"1"-2"-464"0"0,1-35 2867 0 0,2-5 4721 0 0,-4 40-6627 0 0,0 1 383 0 0,1-4-1484 0 0,-1 2 4836 0 0,-3 2-4826 0 0,0 0 1 0 0,0 1-1 0 0,0-1 0 0 0,0 1 0 0 0,0-1 1 0 0,0 1-1 0 0,0 0 0 0 0,0 0 1 0 0,0 0-1 0 0,0 1 0 0 0,0-1 0 0 0,0 1 1 0 0,0 0-1 0 0,0-1 0 0 0,0 1 1 0 0,0 1-1 0 0,1-1 0 0 0,-1 0 0 0 0,-4 3 1 0 0,0 0-31 0 0,0 1 1 0 0,1-1-1 0 0,0 1 1 0 0,-1 0 0 0 0,2 1-1 0 0,-9 9 1 0 0,-10 15-36 0 0,2 2 0 0 0,1 1 0 0 0,2 1 0 0 0,1 0 1 0 0,2 1-1 0 0,1 1 0 0 0,-12 44 0 0 0,24-67-32 0 0,0 0 1 0 0,1 0-1 0 0,1 0 1 0 0,0 1-1 0 0,0-1 1 0 0,1 0-1 0 0,1 1 1 0 0,5 23-1 0 0,-5-30 3 0 0,1 1 1 0 0,0-1-1 0 0,0-1 0 0 0,1 1 1 0 0,0 0-1 0 0,0-1 0 0 0,1 1 1 0 0,0-1-1 0 0,0 0 0 0 0,0 0 1 0 0,1 0-1 0 0,0-1 0 0 0,0 0 1 0 0,0 0-1 0 0,1 0 0 0 0,0 0 1 0 0,9 5-1 0 0,-1-3-23 0 0,1 0 1 0 0,-1-1-1 0 0,1-1 1 0 0,0-1-1 0 0,25 5 1 0 0,80 5-58 0 0,-108-14 63 0 0,27 3-2 0 0,71-4 0 0 0,-93 0 0 0 0,0-2 0 0 0,0 0 0 0 0,0-1 0 0 0,0-1 0 0 0,-1 0 0 0 0,27-13 0 0 0,-11 2 10 0 0,65-35 87 0 0,-85 43-85 0 0,0 0-1 0 0,0-1 1 0 0,-1 0-1 0 0,0-1 1 0 0,14-15-1 0 0,-16 11-11 0 0,0 0 0 0 0,0 0 0 0 0,6-16 0 0 0,0 2 0 0 0,-1 2 0 0 0,-2-1 0 0 0,17-47 0 0 0,-25 58 0 0 0,0 0 0 0 0,-1 0 0 0 0,0 0 0 0 0,-1 0 0 0 0,-1 0 0 0 0,-1-26 0 0 0,-2 32 0 0 0,1-1 0 0 0,-2 1 0 0 0,1-1 0 0 0,-1 1 0 0 0,-1 0 0 0 0,0 0 0 0 0,0 1 0 0 0,-1-1 0 0 0,0 1 0 0 0,-1 0 0 0 0,1 0 0 0 0,-2 1 0 0 0,1 0 0 0 0,-2 0 0 0 0,1 0 0 0 0,-10-7 0 0 0,0 1 0 0 0,-28-17 0 0 0,36 26 0 0 0,1 0 0 0 0,-1 1 0 0 0,1 1 0 0 0,-1-1 0 0 0,0 2 0 0 0,-12-3 0 0 0,-1 1 0 0 0,-1 1 0 0 0,0 2 0 0 0,0 0 0 0 0,0 2 0 0 0,-43 5 0 0 0,50-2 0 0 0,-1 1 0 0 0,1 0 0 0 0,-18 9 0 0 0,-9 3 0 0 0,29-12 0 0 0,-14 4 0 0 0,-41 20 0 0 0,60-24 0 0 0,0 1 0 0 0,0-1 0 0 0,1 1 0 0 0,-1 1 0 0 0,1 0 0 0 0,1 0 0 0 0,-1 0 0 0 0,-5 10 0 0 0,-3 4 0 0 0,1 1 0 0 0,1 1 0 0 0,1 1 0 0 0,1 0 0 0 0,2 0 0 0 0,-9 28 0 0 0,9-15-867 0 0,2 0 0 0 0,1 1 0 0 0,2 0 0 0 0,2 0 1 0 0,1 40-1 0 0,6-52-660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41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400 297 13071 0 0,'0'0'598'0'0,"0"0"-10"0"0,-2 0-380 0 0,-10 7 212 0 0,-1 1 0 0 0,1-1 1 0 0,1 2-1 0 0,-1 0 0 0 0,2 0 0 0 0,-14 14 1 0 0,9-7-61 0 0,-64 59 846 0 0,79-75-1206 0 0,-11 13 86 0 0,11-9-14 0 0,8-5-4 0 0,0-1-43 0 0,0 0 0 0 0,-1-1 0 0 0,1 0 0 0 0,-1-1 0 0 0,1 1 0 0 0,-1-1 0 0 0,8-7 0 0 0,47-40 91 0 0,-19 14-37 0 0,68-56 41 0 0,-110 91 13 0 0,-2 3 26 0 0,-35 20 262 0 0,-51 33 71 0 0,46-24-330 0 0,-66 49 588 0 0,105-76-732 0 0,4-3 2 0 0,11-6 22 0 0,20-10 6 0 0,81-59 70 0 0,-51 30-55 0 0,-33 24-40 0 0,-29 20 37 0 0,-1 1 12 0 0,-11 5 76 0 0,-13 8-18 0 0,0 0-1 0 0,1 2 0 0 0,0 1 1 0 0,-23 22-1 0 0,2-3 36 0 0,27-21-88 0 0,13-10-64 0 0,0 0 0 0 0,-1-1 1 0 0,1 1-1 0 0,-1-1 0 0 0,-8 4 0 0 0,29-16-36 0 0,0-1 0 0 0,-1 0 0 0 0,15-14 1 0 0,-8 7 2 0 0,4-2 7 0 0,-4 3-5 0 0,-1 0 1 0 0,0-1 0 0 0,-2-1 0 0 0,0-1-1 0 0,17-22 1 0 0,-31 33 17 0 0,-4 1 12 0 0,-7 3 55 0 0,3 4-43 0 0,-1 0 0 0 0,1 0 0 0 0,0 1 1 0 0,-1-1-1 0 0,1 1 0 0 0,0 0 0 0 0,0 0 0 0 0,-6 3 1 0 0,-1-1 14 0 0,-32 13 157 0 0,-56 30 0 0 0,53-24 68 0 0,-22 16 158 0 0,27-14-252 0 0,34-21-181 0 0,15-9-36 0 0,0 0 0 0 0,16-14 0 0 0,-7 5-9 0 0,199-163-91 0 0,-183 149 198 0 0,-47 30 66 0 0,0 3-61 0 0,0 1-1 0 0,1 0 1 0 0,-1 1-1 0 0,1 0 0 0 0,-15 12 1 0 0,3-4 17 0 0,-55 31 24 0 0,-99 61 395 0 0,140-80-360 0 0,205-151-228 0 0,-95 69-125 0 0,-18 13 94 0 0,-45 35 113 0 0,0 0-1 0 0,-1 0 1 0 0,0-1 0 0 0,11-15-1 0 0,-16 16 33 0 0,-7 6 25 0 0,-7 4 52 0 0,11-2-91 0 0,-34 12 122 0 0,0 1 1 0 0,-46 26-1 0 0,11-4 28 0 0,-4 4 27 0 0,64-33-191 0 0,62-40-172 0 0,0-2 0 0 0,-3-3 0 0 0,61-57 0 0 0,-97 80 193 0 0,-35 26 133 0 0,-29 16-40 0 0,1 2 1 0 0,2 3 0 0 0,-73 61-1 0 0,105-78-100 0 0,2 0 0 0 0,-21 27-1 0 0,34-41-3 0 0,0 1 0 0 0,-1-1 0 0 0,1 1 0 0 0,0-1 0 0 0,-1 0 0 0 0,1 1 0 0 0,0-1 0 0 0,-1 1 0 0 0,1-1 0 0 0,0 1 0 0 0,0-1 0 0 0,0 1 0 0 0,0-1 0 0 0,-1 1 0 0 0,1-1 0 0 0,0 1 0 0 0,0-1 0 0 0,0 1 0 0 0,0 0 0 0 0,0-1 0 0 0,0 1 0 0 0,0-1 0 0 0,0 1 0 0 0,1 0 0 0 0,4 2 0 0 0,-4-2 0 0 0,1 0 0 0 0,1 0 0 0 0,0 1 0 0 0,0-1 0 0 0,0 0 0 0 0,-1-1 0 0 0,1 1 0 0 0,0 0 0 0 0,0-1 0 0 0,0 0 0 0 0,0 1 0 0 0,1-1 0 0 0,-1-1 0 0 0,0 1 0 0 0,0 0 0 0 0,0-1 0 0 0,0 1 0 0 0,5-3 0 0 0,5-1 0 0 0,0-2 0 0 0,20-9 0 0 0,-26 11 0 0 0,6-3-3 0 0,17-8-49 0 0,0-1 0 0 0,0-2 0 0 0,26-22 0 0 0,-9 4 39 0 0,-45 34 13 0 0,-2 3 0 0 0,-5 6 0 0 0,-8 8 0 0 0,-68 58 0 0 0,44-41 0 0 0,2 0 0 0 0,-59 71 0 0 0,91-99-1 0 0,1-1-8 0 0,0 0-1 0 0,0 0 1 0 0,0 0 0 0 0,0 0 0 0 0,1 1 0 0 0,-2 4 0 0 0,4-7 4 0 0,-1-1 0 0 0,1 1 0 0 0,0-1 0 0 0,-1 0 1 0 0,1 1-1 0 0,0-1 0 0 0,0 0 0 0 0,0 1 0 0 0,-1-1 1 0 0,1 0-1 0 0,0 0 0 0 0,0 0 0 0 0,1 1 0 0 0,-2-1 2 0 0,7 0-3 0 0,0 1 1 0 0,0-1-1 0 0,0 0 0 0 0,0 0 1 0 0,0-1-1 0 0,0 0 0 0 0,0-1 0 0 0,0 1 1 0 0,12-5-1 0 0,6-5 22 0 0,28-14-1 0 0,-34 15 11 0 0,25-13-26 0 0,28-14 0 0 0,-65 36 20 0 0,-5 5-7 0 0,-4 3 7 0 0,-6 11 8 0 0,0-1 0 0 0,-1-1 0 0 0,-1 1 0 0 0,-16 19 0 0 0,11-15 12 0 0,-18 33-1 0 0,32-50-27 0 0,-8 9 24 0 0,21-10-84 0 0,-9-3 48 0 0,0 0 0 0 0,0 0 0 0 0,1 0 0 0 0,-1-1 0 0 0,0 0 0 0 0,0 1 0 0 0,0-1 0 0 0,0 0 0 0 0,0-1 0 0 0,0 1 0 0 0,0 0 0 0 0,4-3 0 0 0,3-3 0 0 0,-1 0 0 0 0,10-10 0 0 0,5-3 0 0 0,10-6 0 0 0,30-31 0 0 0,-50 44 0 0 0,-1-1 0 0 0,-1 0 0 0 0,-1-1 0 0 0,18-31 0 0 0,-28 45 7 0 0,0 0-1 0 0,0 0 1 0 0,-1 0 0 0 0,1 0-1 0 0,-1 0 1 0 0,1 0 0 0 0,-1 0-1 0 0,0 0 1 0 0,1 0-1 0 0,-1-1 1 0 0,0 1 0 0 0,0 0-1 0 0,0 0 1 0 0,1 0 0 0 0,-1 0-1 0 0,-1-1 1 0 0,1 1-1 0 0,0 0 1 0 0,0 0 0 0 0,0 0-1 0 0,-1-1 1 0 0,1 1 0 0 0,0 0-1 0 0,-1 0 1 0 0,0-2-1 0 0,0 2 3 0 0,0 1 0 0 0,-1-1 0 0 0,1 0 0 0 0,0 0 0 0 0,0 1-1 0 0,-1-1 1 0 0,1 1 0 0 0,0-1 0 0 0,-1 1 0 0 0,1-1 0 0 0,0 1-1 0 0,-1 0 1 0 0,1 0 0 0 0,-1 0 0 0 0,1 0 0 0 0,0 0 0 0 0,-1 0-1 0 0,1 0 1 0 0,-1 0 0 0 0,1 0 0 0 0,-2 1 0 0 0,-4 1 45 0 0,0 0 1 0 0,0 0 0 0 0,-13 7-1 0 0,5-3-19 0 0,14-5 24 0 0,8-10-44 0 0,0 0 0 0 0,0 0 0 0 0,6-12 0 0 0,0 0-10 0 0,-3 7-5 0 0,13-29 0 0 0,-20 34 11 0 0,-3 2 47 0 0,-1 7-44 0 0,0-1-1 0 0,0 0 1 0 0,0 1-1 0 0,0-1 1 0 0,0 1-1 0 0,0-1 1 0 0,0 1-1 0 0,0 0 1 0 0,0-1-1 0 0,0 1 1 0 0,0 0-1 0 0,0 0 1 0 0,0-1-1 0 0,0 1 1 0 0,0 0-1 0 0,0 0 1 0 0,-1 0-1 0 0,-21 2 178 0 0,1 0 1 0 0,0 1-1 0 0,-40 12 1 0 0,23-5 70 0 0,38-10-253 0 0,0 0 0 0 0,-1 1 1 0 0,1-1-1 0 0,0 0 0 0 0,0 0 0 0 0,-1 1 0 0 0,1-1 0 0 0,0 0 1 0 0,0 0-1 0 0,-1-1 0 0 0,1 1 0 0 0,0 0 0 0 0,-3-1 0 0 0,4 1-3 0 0,0 0 1 0 0,0-1-1 0 0,-1 1 0 0 0,1 0 0 0 0,0-1 0 0 0,0 1 1 0 0,0 0-1 0 0,-1-1 0 0 0,1 1 0 0 0,0 0 0 0 0,0-1 1 0 0,0 1-1 0 0,0-1 0 0 0,0 1 0 0 0,0 0 0 0 0,0-1 0 0 0,0 1 1 0 0,0 0-1 0 0,0-1 0 0 0,0 1 0 0 0,0-1 0 0 0,0 0 1 0 0,0-4 14 0 0,0 4-21 0 0,0-1 0 0 0,0 0 0 0 0,0 0 1 0 0,0 0-1 0 0,0 0 0 0 0,0 0 0 0 0,2-3 0 0 0,1-9-16 0 0,-16 13-1088 0 0,-1 3-56 0 0,-1 1-57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46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569 227 9671 0 0,'0'0'748'0'0,"-1"1"-492"0"0,-8 12 1733 0 0,-17 19-1 0 0,8-11-626 0 0,-52 56 1368 0 0,0-1-1209 0 0,69-74-1259 0 0,1-2-14 0 0,0 0-66 0 0,0 0-29 0 0,0 0-8 0 0,1 0-126 0 0,1 1 1 0 0,0-1-1 0 0,0 0 0 0 0,-1 0 0 0 0,1 0 1 0 0,0 0-1 0 0,0 0 0 0 0,-1 0 0 0 0,1 0 1 0 0,0-1-1 0 0,-1 1 0 0 0,1-1 0 0 0,3 0 1 0 0,19-9 34 0 0,0-1 1 0 0,-1 0-1 0 0,0-2 1 0 0,23-16 0 0 0,40-23 74 0 0,-60 40-118 0 0,-24 10 42 0 0,-2 2 15 0 0,-11 8 104 0 0,-14 10-91 0 0,-41 31 751 0 0,-138 78-1 0 0,168-107-383 0 0,34-19-296 0 0,2-1-15 0 0,8-8 2 0 0,154-114-127 0 0,32-30 0 0 0,-196 153 17 0 0,-1 1 1 0 0,0-1-1 0 0,0 1 0 0 0,0-1 0 0 0,-6 1 0 0 0,-11 5 5 0 0,-125 78 16 0 0,24-12-25 0 0,52-38-25 0 0,69-35 0 0 0,0 0 0 0 0,0 0 0 0 0,0 0 0 0 0,0 0 0 0 0,0 0-1 0 0,0 0 1 0 0,-1 0 0 0 0,1 0 0 0 0,0 0 0 0 0,0 1 0 0 0,0-1 0 0 0,0 0 0 0 0,0 0-1 0 0,0 0 1 0 0,0 0 0 0 0,0 0 0 0 0,0 0 0 0 0,0 0 0 0 0,0 0 0 0 0,0 0 0 0 0,0 0 0 0 0,-1 0-1 0 0,1 0 1 0 0,0 0 0 0 0,0 0 0 0 0,0 0 0 0 0,0 0 0 0 0,0 0 0 0 0,0 0 0 0 0,0 0-1 0 0,0 0 1 0 0,0 0 0 0 0,0 0 0 0 0,0 0 0 0 0,0 0 0 0 0,0 0 0 0 0,-1-1 0 0 0,1 1 0 0 0,0 0-1 0 0,0 0 1 0 0,0 0 0 0 0,0 0 0 0 0,0 0 0 0 0,0 0 0 0 0,0 0 0 0 0,0 0 0 0 0,0 0-1 0 0,0 0 1 0 0,0 0 0 0 0,0 0 0 0 0,0 0 0 0 0,0 0 0 0 0,0 0 0 0 0,0 0 0 0 0,0-1 0 0 0,0 1-1 0 0,0 0 1 0 0,0 0 0 0 0,0 0 0 0 0,0 0 0 0 0,0 0 0 0 0,0 0 0 0 0,3-7-19 0 0,7-7-28 0 0,4 0 9 0 0,1 1 1 0 0,27-21-1 0 0,-3 4 8 0 0,114-95-23 0 0,-147 119 62 0 0,-5 5 88 0 0,-17 5 149 0 0,5-1-181 0 0,-104 56 291 0 0,49-23-196 0 0,-131 65 336 0 0,275-150-560 0 0,234-147-216 0 0,-355 218 436 0 0,-161 92 178 0 0,32-19 13 0 0,220-130-531 0 0,61-34 30 0 0,148-124-1 0 0,-241 182 153 0 0,-11 7 4 0 0,-1 1 0 0 0,1-1 0 0 0,-1 0-1 0 0,1 0 1 0 0,-1 0 0 0 0,4-6 0 0 0,-19 11 66 0 0,-8 4-35 0 0,1 2 1 0 0,1 0-1 0 0,-27 15 0 0 0,-4 2-9 0 0,-202 97 180 0 0,247-121-208 0 0,6-4-16 0 0,8-6-40 0 0,136-89-243 0 0,-94 66 223 0 0,71-58 0 0 0,-114 82 82 0 0,-26 18 73 0 0,16-9-74 0 0,-144 79 127 0 0,21-12 48 0 0,34-18-19 0 0,175-102-256 0 0,101-56-170 0 0,-169 99 269 0 0,19-14 0 0 0,-30 18 0 0 0,-7 6 0 0 0,0 0 0 0 0,0 0 0 0 0,0 0 0 0 0,0 0 0 0 0,0 0 0 0 0,0 0 0 0 0,0 0 0 0 0,0 0 0 0 0,0 1 0 0 0,0-1 0 0 0,1 0 0 0 0,-1 0 0 0 0,0 0-1 0 0,0 0 1 0 0,0 0 0 0 0,0 0 0 0 0,0 0 0 0 0,0 0 0 0 0,0 0 0 0 0,0 0 0 0 0,0 0 0 0 0,0 0 0 0 0,0 0 0 0 0,0 0 0 0 0,0 0 0 0 0,0 0 0 0 0,0 0 0 0 0,0 0 0 0 0,0 0 0 0 0,0 0 0 0 0,0 0 0 0 0,0 0 0 0 0,0 0 0 0 0,0 0 0 0 0,0 0-1 0 0,0 0 1 0 0,-4 5-1 0 0,-9 8 17 0 0,-130 76 210 0 0,34-22-149 0 0,74-45-22 0 0,-24 16-50 0 0,59-38-6 0 0,0 0 0 0 0,0 0 0 0 0,0 0 1 0 0,0 0-1 0 0,0 0 0 0 0,0 0 0 0 0,0 0 0 0 0,0 0 0 0 0,1 0 0 0 0,-1 0 0 0 0,0 0 1 0 0,0 1-1 0 0,0-1 0 0 0,0 0 0 0 0,0 0 0 0 0,0 0 0 0 0,0 0 0 0 0,0 0 1 0 0,0 0-1 0 0,0 0 0 0 0,0 0 0 0 0,0 0 0 0 0,0 0 0 0 0,0 0 0 0 0,0 0 0 0 0,0 0 1 0 0,0 0-1 0 0,0 0 0 0 0,0 0 0 0 0,0 0 0 0 0,0 0 0 0 0,0 0 0 0 0,0 0 0 0 0,0 1 1 0 0,0-1-1 0 0,0 0 0 0 0,0 0 0 0 0,0 0 0 0 0,0 0 0 0 0,0 0 0 0 0,0 0 0 0 0,0 0 1 0 0,0 0-1 0 0,0 0 0 0 0,0 0 0 0 0,0 0 0 0 0,0 0 0 0 0,0 0 0 0 0,0 0 0 0 0,0 0 1 0 0,-1 0-1 0 0,10-1-23 0 0,12-5 0 0 0,176-85-145 0 0,-31 13 55 0 0,-151 73 103 0 0,-8 4-5 0 0,-6 3 0 0 0,-5 5-5 0 0,4-7 21 0 0,-7 9 0 0 0,0 0 0 0 0,0-1 0 0 0,-1 0 0 0 0,0-1 0 0 0,-13 10 0 0 0,-52 30 0 0 0,42-28 0 0 0,-137 84 0 0 0,-52 34 0 0 0,213-132-11 0 0,5-4-55 0 0,5-2-62 0 0,136-61-456 0 0,-34 14 432 0 0,-71 33 128 0 0,115-42-99 0 0,-137 54 123 0 0,-12 3 0 0 0,1 0 0 0 0,-1-1 0 0 0,0 1 0 0 0,0 0 0 0 0,1 0 0 0 0,-1 0 0 0 0,0 0 0 0 0,1 0 0 0 0,-1 0 0 0 0,0 0 0 0 0,1 0 0 0 0,-1 0 0 0 0,0 0 0 0 0,0 0 0 0 0,1 0 0 0 0,-1 0 0 0 0,0 1 0 0 0,1-1 0 0 0,-1 0 0 0 0,0 0 0 0 0,0 0 0 0 0,1 0 0 0 0,-1 0 0 0 0,0 0 0 0 0,0 1 0 0 0,1-1 0 0 0,-1 0 0 0 0,0 0 0 0 0,0 0 0 0 0,0 1 0 0 0,1-1 0 0 0,-1 0 0 0 0,0 0 0 0 0,0 1 0 0 0,0-1 0 0 0,0 0 0 0 0,0 1 0 0 0,1-1 0 0 0,-1 0 0 0 0,0 0 0 0 0,0 1 0 0 0,0-1 0 0 0,0 0 0 0 0,0 1 0 0 0,0-1 0 0 0,0 0 0 0 0,0 0 0 0 0,0 1 0 0 0,0-1 0 0 0,0 0 0 0 0,0 1 0 0 0,0-1 0 0 0,-1 0 0 0 0,1 0 0 0 0,0 1 0 0 0,0-1 0 0 0,0 1 0 0 0,-1 2 2 0 0,1 1 0 0 0,-1 0-1 0 0,0-1 1 0 0,0 1 0 0 0,-1-1-1 0 0,1 1 1 0 0,-1-1 0 0 0,1 0-1 0 0,-4 5 1 0 0,-22 27 30 0 0,2-4-17 0 0,20-22-15 0 0,4-1 0 0 0,2-6-1 0 0,0-1-1 0 0,0 1 1 0 0,0-1 0 0 0,0 1-1 0 0,0-1 1 0 0,0 1-1 0 0,0-1 1 0 0,1 0 0 0 0,-1 0-1 0 0,0 1 1 0 0,1-1-1 0 0,-1 0 1 0 0,1 0 0 0 0,-1-1-1 0 0,1 1 1 0 0,0 0-1 0 0,-1 0 1 0 0,1-1 0 0 0,0 1-1 0 0,-1-1 1 0 0,1 1 0 0 0,3-1-1 0 0,1 1-3 0 0,0 0-1 0 0,-1-1 1 0 0,1 1 0 0 0,0-2-1 0 0,9 0 1 0 0,-6-1 5 0 0,-1 0 0 0 0,0-1 0 0 0,0 0 0 0 0,0 0 0 0 0,0 0 0 0 0,-1-1 0 0 0,8-6 0 0 0,0 0 0 0 0,0-1 0 0 0,16-15 0 0 0,-30 25 0 0 0,14-12 26 0 0,-1-1-1 0 0,0-1 1 0 0,-1 0 0 0 0,21-31-1 0 0,-28 36 104 0 0,-3 6-8 0 0,-1 1 1 0 0,1-1-1 0 0,-1 0 0 0 0,0 0 0 0 0,0-1 0 0 0,-1 1 0 0 0,1 0 0 0 0,-1 0 0 0 0,0-1 0 0 0,1-5 0 0 0,-2 10-110 0 0,0-1-1 0 0,-1 1 1 0 0,1-1-1 0 0,0 1 0 0 0,0 0 1 0 0,0-1-1 0 0,0 1 1 0 0,-1-1-1 0 0,1 1 1 0 0,0 0-1 0 0,0-1 0 0 0,-1 1 1 0 0,1 0-1 0 0,0-1 1 0 0,-1 1-1 0 0,1 0 0 0 0,0-1 1 0 0,-1 1-1 0 0,1 0 1 0 0,0 0-1 0 0,-1 0 0 0 0,1-1 1 0 0,-1 1-1 0 0,1 0 1 0 0,0 0-1 0 0,-1 0 0 0 0,1 0 1 0 0,-1 0-1 0 0,1 0 1 0 0,-1 0-1 0 0,1-1 1 0 0,-1 1-1 0 0,1 1 0 0 0,0-1 1 0 0,-1 0-1 0 0,-19 1-1273 0 0,18 0 562 0 0,-15 2-8323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5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94 16583 0 0,'-1'-7'206'0'0,"1"-1"-1"0"0,1 1 0 0 0,-1-1 1 0 0,4-12-1 0 0,0-7 2161 0 0,-4 10 5196 0 0,7 160-6523 0 0,-3-13-649 0 0,1 8-140 0 0,-5-65-132 0 0,20 230 277 0 0,-16-274-53 0 0,-4-28-223 0 0,0-1 1 0 0,0 0 0 0 0,0 0 0 0 0,0 0 0 0 0,0 0 0 0 0,0 0-4 0 0,0 0-17 0 0,0 0-10 0 0,0 0-1 0 0,0 0-1 0 0,0-22 154 0 0,14-297-136 0 0,-1 87-66 0 0,-13 218-38 0 0,2-14 25 0 0,-2-1-1 0 0,-1 1 1 0 0,-1 0 0 0 0,-10-49-1 0 0,0 91 46 0 0,7-6-71 0 0,1 1 0 0 0,0-1 0 0 0,0 1 0 0 0,1 0 0 0 0,-5 16 0 0 0,2-3 0 0 0,-10 31-816 0 0,3 0 0 0 0,-8 59 0 0 0,20-99-339 0 0,0 1 0 0 0,1 0 0 0 0,0-1 0 0 0,1 1 0 0 0,3 18-1 0 0,1-11-7209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5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1 446 4143 0 0,'0'0'319'0'0,"0"0"434"0"0,0 0 2605 0 0,0-1 1678 0 0,3-5-1908 0 0,-2 3 2237 0 0,3-9-3601 0 0,1 0 1 0 0,9-15-1 0 0,-2 8-1160 0 0,26-35 0 0 0,18-8 88 0 0,-37 43-524 0 0,-2-1 1 0 0,0-1 0 0 0,0 0 0 0 0,-2-1-1 0 0,17-34 1 0 0,1-33 627 0 0,-32 87-700 0 0,-1 2 0 0 0,0 0 0 0 0,0 0 0 0 0,0 0 0 0 0,1 2-86 0 0,-1 0 0 0 0,1 0 0 0 0,-1 1 0 0 0,1-1 0 0 0,-1 0 0 0 0,0 0-1 0 0,0 0 1 0 0,0 4 0 0 0,0 0-3 0 0,19 528 160 0 0,-19-508-166 0 0,3 48-14 0 0,-3-72-90 0 0,0-2-160 0 0,0 0-46 0 0,0 0-3 0 0,1-7-1279 0 0,0-3 183 0 0,1-3-57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5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 21079 0 0,'0'0'961'0'0,"0"0"-17"0"0,-1-1-606 0 0,-8-3-446 0 0,1-1 5583 0 0,18 5-3520 0 0,51 9-1824 0 0,-1 2 1 0 0,-1 3-1 0 0,0 3 0 0 0,-2 2 0 0 0,106 51 0 0 0,-148-63-114 0 0,0 2 0 0 0,0 0-1 0 0,-1 0 1 0 0,0 2 0 0 0,-1-1 0 0 0,15 17-1 0 0,-26-25-11 0 0,-1 0 0 0 0,1-1 0 0 0,-1 1 0 0 0,0 0 0 0 0,0 0 0 0 0,0 0 0 0 0,0 1 0 0 0,0-1 0 0 0,0 0 0 0 0,-1 0 0 0 0,1 0 0 0 0,-1 1 1 0 0,0-1-1 0 0,1 4 0 0 0,-1-2 13 0 0,-1 0 1 0 0,1 1 0 0 0,-1-1 0 0 0,1 1-1 0 0,-2-1 1 0 0,-2 9 0 0 0,-1-1 52 0 0,-2 1 0 0 0,1-1 0 0 0,-16 20 0 0 0,-1-2 39 0 0,-1-1 0 0 0,-1-1 0 0 0,-51 43 0 0 0,48-47 1 0 0,-27 23-36 0 0,-85 55 0 0 0,129-95-465 0 0,-20 16 1 0 0,8 3-3813 0 0,16-16-5886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 13359 0 0,'0'0'1027'0'0,"0"-2"-327"0"0,-1-4-1007 0 0,-1-8 9886 0 0,1 13-5123 0 0,1 9-3670 0 0,3 27-711 0 0,8 216 673 0 0,-9-170-639 0 0,0-35 52 0 0,-2 1 0 0 0,-10 75 0 0 0,7-96-132 0 0,2-18-43 0 0,1 0 0 0 0,-2 0 0 0 0,1 0 0 0 0,-1-1 0 0 0,0 1 0 0 0,-4 8 0 0 0,6-14-108 0 0,0-2-116 0 0,0 0-525 0 0,0 0-226 0 0,0 0-1131 0 0,0 0-4565 0 0,0 0-1961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5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95 237 13823 0 0,'0'0'1062'0'0,"0"0"-393"0"0,0 3 924 0 0,5 17 2930 0 0,1 34 0 0 0,3 13-2330 0 0,-7-59-2057 0 0,0 1-1 0 0,1-1 0 0 0,-1 0 1 0 0,2 0-1 0 0,-1 0 0 0 0,6 8 1 0 0,-5-11-78 0 0,-1 0 1 0 0,1 0 0 0 0,0-1-1 0 0,1 1 1 0 0,-1-1 0 0 0,1 0-1 0 0,-1 0 1 0 0,1 0 0 0 0,0-1-1 0 0,1 1 1 0 0,-1-1-1 0 0,1-1 1 0 0,-1 1 0 0 0,1-1-1 0 0,0 0 1 0 0,0 0 0 0 0,0-1-1 0 0,0 1 1 0 0,0-1 0 0 0,7 0-1 0 0,-6-1 21 0 0,1 0 0 0 0,-1-1 1 0 0,0 1-1 0 0,1-1 0 0 0,-1-1 0 0 0,0 1 0 0 0,0-1 0 0 0,0-1 0 0 0,0 1 0 0 0,0-1 0 0 0,-1 0 0 0 0,1-1 0 0 0,-1 1 0 0 0,0-1 1 0 0,0-1-1 0 0,9-7 0 0 0,1-3-36 0 0,-1 0 0 0 0,0-2 0 0 0,-1 1 0 0 0,-1-2 1 0 0,-1 0-1 0 0,0 0 0 0 0,14-33 0 0 0,-21 39-22 0 0,-1 1 1 0 0,0-1-1 0 0,-1 0 0 0 0,0-1 1 0 0,-1 1-1 0 0,0-1 0 0 0,-1 1 1 0 0,0-1-1 0 0,-1 1 0 0 0,-1-1 1 0 0,-2-14-1 0 0,2 20-10 0 0,0 1 0 0 0,-1-1 0 0 0,0 1 1 0 0,0-1-1 0 0,0 1 0 0 0,-1 0 0 0 0,0 0 0 0 0,-1 0 0 0 0,1 0 0 0 0,-1 1 0 0 0,0 0 1 0 0,0-1-1 0 0,-1 1 0 0 0,1 1 0 0 0,-1-1 0 0 0,0 1 0 0 0,-1-1 0 0 0,1 1 0 0 0,-1 1 1 0 0,1-1-1 0 0,-1 1 0 0 0,-9-3 0 0 0,5 2-11 0 0,0 2 0 0 0,1-1 0 0 0,-1 2 0 0 0,0-1 0 0 0,0 1 0 0 0,0 1 0 0 0,0 0 0 0 0,0 0 0 0 0,0 1 0 0 0,0 0 0 0 0,0 1 0 0 0,-16 4 0 0 0,14-3 0 0 0,1 1 0 0 0,0 1 0 0 0,0 0 0 0 0,1 0 0 0 0,0 1 0 0 0,-1 0 0 0 0,2 1 0 0 0,-1 0 0 0 0,1 0 0 0 0,-12 14 0 0 0,0 2-12 0 0,0 1 0 0 0,2 2 1 0 0,1 0-1 0 0,2 0 0 0 0,0 2 0 0 0,-16 39 0 0 0,29-59-250 0 0,0 0-1 0 0,1 0 0 0 0,-2 13 1 0 0,4-19 91 0 0,-1 1 0 0 0,1-1 1 0 0,0 0-1 0 0,0 1 0 0 0,1-1 1 0 0,-1 1-1 0 0,0-1 0 0 0,1 0 1 0 0,-1 1-1 0 0,1-1 0 0 0,0 0 1 0 0,0 1-1 0 0,0-1 0 0 0,0 0 1 0 0,0 0-1 0 0,2 2 0 0 0,7 7-1690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5:5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20735 0 0,'0'0'1595'0'0,"0"0"-1031"0"0,0 0-219 0 0,0 0 892 0 0,0 0 414 0 0,0 0 80 0 0,0 0-151 0 0,0 0-710 0 0,1 2-314 0 0,3 3-439 0 0,0 0 0 0 0,1 0 0 0 0,0 0 1 0 0,-1-1-1 0 0,1 0 0 0 0,1 0 0 0 0,-1 0 0 0 0,1 0 0 0 0,11 5 0 0 0,8 1-213 0 0,29 9 0 0 0,-27-9 188 0 0,79 26-92 0 0,131 49 0 0 0,-229-82 6 0 0,0 0 0 0 0,-1 1 1 0 0,0 0-1 0 0,0 1 0 0 0,0-1 0 0 0,11 11 1 0 0,-16-14-1 0 0,-1 1 0 0 0,1-1 1 0 0,-1 1-1 0 0,1 0 0 0 0,-1-1 1 0 0,0 1-1 0 0,1 0 0 0 0,-1 0 1 0 0,0 0-1 0 0,0 0 0 0 0,0 0 1 0 0,-1 0-1 0 0,1 0 0 0 0,0 0 1 0 0,-1 0-1 0 0,0 0 0 0 0,1 0 1 0 0,-1 1-1 0 0,0-1 0 0 0,0 0 1 0 0,0 0-1 0 0,0 0 0 0 0,0 0 1 0 0,-1 0-1 0 0,1 1 0 0 0,-1-1 1 0 0,1 0-1 0 0,-1 0 0 0 0,0 0 1 0 0,-2 3-1 0 0,-4 7 49 0 0,-1-1 1 0 0,0-1-1 0 0,0 0 0 0 0,-14 13 0 0 0,-43 32 171 0 0,42-36-169 0 0,-210 154-24 0 0,188-143-174 0 0,-62 38-711 0 0,95-61 301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3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509 950 5983 0 0,'0'0'464'0'0,"0"0"67"0"0,0 0 1417 0 0,0 0 651 0 0,0 0 126 0 0,0 0-169 0 0,0 0-811 0 0,0 0-359 0 0,0 0-70 0 0,0 0-113 0 0,0 0-400 0 0,0 0-178 0 0,0 0-31 0 0,0 0-73 0 0,1 1-269 0 0,4 3-193 0 0,-1-1 0 0 0,1 0 0 0 0,-1 0 0 0 0,1-1 0 0 0,0 1 0 0 0,0-1 0 0 0,0 0 0 0 0,0 0 0 0 0,1-1 0 0 0,-1 1 0 0 0,0-1-1 0 0,10 0 1 0 0,-8-1 30 0 0,1 0 0 0 0,-1-1-1 0 0,0 0 1 0 0,1 0-1 0 0,-1-1 1 0 0,0 1-1 0 0,0-2 1 0 0,0 1 0 0 0,8-5-1 0 0,-4 1 10 0 0,0 1 0 0 0,0-2 1 0 0,-1 0-1 0 0,1 0 0 0 0,-2-1 0 0 0,1 0 0 0 0,-1 0 1 0 0,0-1-1 0 0,-1-1 0 0 0,0 1 0 0 0,-1-1 0 0 0,0-1 1 0 0,0 1-1 0 0,-1-1 0 0 0,0 0 0 0 0,5-15 0 0 0,-10 22-85 0 0,0 1 0 0 0,0 0 0 0 0,-1-1 0 0 0,1 1 0 0 0,-1-1 0 0 0,1 1 0 0 0,-1-1 0 0 0,0 1-1 0 0,0-1 1 0 0,-1 1 0 0 0,1-1 0 0 0,-1 1 0 0 0,0-1 0 0 0,0 1 0 0 0,0 0 0 0 0,0-1 0 0 0,0 1-1 0 0,-1 0 1 0 0,0 0 0 0 0,-2-5 0 0 0,1 5-3 0 0,0-1-1 0 0,0 1 1 0 0,0 0-1 0 0,-1 0 1 0 0,1 0-1 0 0,-1 1 1 0 0,0-1-1 0 0,0 1 1 0 0,1 0-1 0 0,-1 0 1 0 0,-1 0-1 0 0,1 1 1 0 0,0-1-1 0 0,0 1 1 0 0,-9-1-1 0 0,5 1-13 0 0,-1 1 0 0 0,1-1 0 0 0,-1 2-1 0 0,1-1 1 0 0,-1 1 0 0 0,1 1 0 0 0,-1 0 0 0 0,1 0 0 0 0,0 0-1 0 0,0 1 1 0 0,0 0 0 0 0,0 1 0 0 0,1 0 0 0 0,-1 0 0 0 0,1 0-1 0 0,0 1 1 0 0,0 0 0 0 0,0 1 0 0 0,-10 11 0 0 0,8-8-14 0 0,1 0-1 0 0,0 1 1 0 0,0 0 0 0 0,1 1 0 0 0,0 0-1 0 0,1 0 1 0 0,1 0 0 0 0,-1 1 0 0 0,2 0 0 0 0,0 0-1 0 0,0 0 1 0 0,-3 23 0 0 0,6-31 12 0 0,1 0 0 0 0,0 1 0 0 0,0-1 0 0 0,0 0 0 0 0,1 1 0 0 0,-1-1 0 0 0,1 0-1 0 0,0 0 1 0 0,1 1 0 0 0,-1-1 0 0 0,1 0 0 0 0,-1 0 0 0 0,1 0 0 0 0,0-1 0 0 0,1 1 0 0 0,-1 0 0 0 0,1-1 0 0 0,-1 0 0 0 0,1 1 0 0 0,0-1-1 0 0,0 0 1 0 0,6 4 0 0 0,-4-4 3 0 0,0 1-1 0 0,0-1 1 0 0,1 0-1 0 0,-1-1 1 0 0,1 1-1 0 0,0-1 1 0 0,-1 0-1 0 0,1-1 1 0 0,0 0-1 0 0,0 1 1 0 0,0-2-1 0 0,0 1 1 0 0,0-1-1 0 0,0 0 1 0 0,10-1-1 0 0,-6 0 9 0 0,1-1 0 0 0,-1 0 0 0 0,0-1 0 0 0,0 0 0 0 0,0-1 0 0 0,-1 0 0 0 0,1-1 0 0 0,-1 0 0 0 0,0 0-1 0 0,0-1 1 0 0,-1 0 0 0 0,1 0 0 0 0,-1-1 0 0 0,-1 0 0 0 0,1 0 0 0 0,7-11 0 0 0,10-14 222 0 0,0-2 0 0 0,38-71 0 0 0,-50 77-83 0 0,-2-1 0 0 0,0 0-1 0 0,-2 0 1 0 0,-2-1 0 0 0,0 0-1 0 0,-2-1 1 0 0,-2 1 0 0 0,0-1-1 0 0,-2 0 1 0 0,-1 1 0 0 0,-2-1-1 0 0,-1 0 1 0 0,-1 1 0 0 0,-2 0-1 0 0,-15-49 1 0 0,16 65-120 0 0,0 0 1 0 0,0 0-1 0 0,-2 1 0 0 0,1 0 0 0 0,-2 1 1 0 0,0-1-1 0 0,0 1 0 0 0,-1 1 1 0 0,-1 0-1 0 0,1 0 0 0 0,-2 0 0 0 0,0 2 1 0 0,0-1-1 0 0,0 1 0 0 0,-2 1 1 0 0,1 0-1 0 0,-1 1 0 0 0,0 0 0 0 0,0 1 1 0 0,0 0-1 0 0,-1 2 0 0 0,0-1 1 0 0,0 1-1 0 0,-1 1 0 0 0,1 1 0 0 0,-1 0 1 0 0,-23 0-1 0 0,4 4-24 0 0,0 2 0 0 0,0 0 0 0 0,0 3 0 0 0,1 1 0 0 0,0 1 0 0 0,1 2 0 0 0,-46 21 0 0 0,40-13-91 0 0,1 1-1 0 0,1 1 1 0 0,1 3-1 0 0,-53 45 1 0 0,81-63 12 0 0,0 1 0 0 0,0 1 1 0 0,0-1-1 0 0,1 1 0 0 0,-8 14 0 0 0,11-17-371 0 0,0 0 0 0 0,1 1 0 0 0,0-1 0 0 0,-2 9 0 0 0,3-9-720 0 0,1-1 0 0 0,-1 1 0 0 0,1-1 1 0 0,0 1-1 0 0,0-1 0 0 0,1 7 0 0 0,5 11-7813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14.107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13 1 4143 176526 56812,'0'0'368'0'0,"0"1"-296"0"0,-2 2 712 0 0,0 2 144 0 0,0 1 24 0 0,-2-1-3760 0 0,1 0-1631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3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39 639 17503 0 0,'0'0'803'0'0,"-15"2"298"0"0,5-4-74 0 0,13-3 1419 0 0,21-7 2900 0 0,-16 9-4350 0 0,16-10-785 0 0,0-1 0 0 0,-1-1 0 0 0,39-32 0 0 0,-31 18-43 0 0,-1-1 0 0 0,-1-1 1 0 0,-2-1-1 0 0,32-50 1 0 0,-51 69-114 0 0,0-1 1 0 0,-1 0-1 0 0,-1-1 1 0 0,-1 1-1 0 0,0-1 1 0 0,4-23 0 0 0,-7 28-20 0 0,-1-1 1 0 0,0 0 0 0 0,-1 0 0 0 0,0 1 0 0 0,-1-1 0 0 0,0 0 0 0 0,-1 0 0 0 0,0 1 0 0 0,-1-1 0 0 0,-5-14 0 0 0,6 20-19 0 0,0 0 0 0 0,-1 0 0 0 0,0 0 0 0 0,0 1 1 0 0,0-1-1 0 0,0 1 0 0 0,-1-1 0 0 0,0 1 0 0 0,0 0 0 0 0,0 1 0 0 0,-7-6 0 0 0,9 7-13 0 0,0 1 0 0 0,0 0 0 0 0,-1-1 0 0 0,1 1 0 0 0,-1 0-1 0 0,1 0 1 0 0,-1 0 0 0 0,1 1 0 0 0,-1-1 0 0 0,1 1 0 0 0,-1-1-1 0 0,1 1 1 0 0,-1 0 0 0 0,0 0 0 0 0,1 0 0 0 0,-1 0 0 0 0,1 0-1 0 0,-1 1 1 0 0,0-1 0 0 0,1 1 0 0 0,-1 0 0 0 0,1 0 0 0 0,-1 0 0 0 0,1 0-1 0 0,0 0 1 0 0,-4 2 0 0 0,-2 4 0 0 0,0-1 1 0 0,0 1-1 0 0,0 1 0 0 0,1-1 1 0 0,0 1-1 0 0,-6 10 0 0 0,-32 55 18 0 0,41-66-23 0 0,-22 42 0 0 0,2 2 0 0 0,3 0 0 0 0,2 1 0 0 0,3 1 0 0 0,-19 102 0 0 0,27-109 0 0 0,3 1 0 0 0,0 70 0 0 0,6-93 0 0 0,1 0 0 0 0,0 0 0 0 0,2-1 0 0 0,1 1 0 0 0,1-1 0 0 0,15 39 0 0 0,-19-56 0 0 0,1 0 0 0 0,0 0 0 0 0,1 0 0 0 0,-1 0 0 0 0,1-1 0 0 0,0 0 0 0 0,0 1 0 0 0,1-2 0 0 0,8 8 0 0 0,-10-9 0 0 0,0-1 0 0 0,1 0 0 0 0,-1 0 0 0 0,0-1 0 0 0,1 1 0 0 0,0-1 0 0 0,-1 1 0 0 0,1-1 0 0 0,0 0 0 0 0,0-1 0 0 0,0 1 0 0 0,0-1 0 0 0,-1 1 0 0 0,1-1 0 0 0,0 0 0 0 0,0-1 0 0 0,6 0 0 0 0,-3-1 0 0 0,0 0 0 0 0,0 0 0 0 0,0-1 0 0 0,0 0 0 0 0,0 0 0 0 0,-1-1 0 0 0,1 1 0 0 0,-1-1 0 0 0,0-1 0 0 0,0 1 0 0 0,-1-1 0 0 0,1 0 0 0 0,-1-1 0 0 0,0 1 0 0 0,0-1 0 0 0,-1 0 0 0 0,0 0 0 0 0,0-1 0 0 0,0 1 0 0 0,-1-1 0 0 0,0 0 0 0 0,0 1 0 0 0,2-10 0 0 0,-3 9 0 0 0,0-1 0 0 0,0 1 0 0 0,-1 0 0 0 0,1-1 0 0 0,-2 1 0 0 0,1-1 0 0 0,-1 1 0 0 0,0-1 0 0 0,-1 1 0 0 0,0-1 0 0 0,0 1 0 0 0,0-1 0 0 0,-1 1 0 0 0,0 0 0 0 0,-1-1 0 0 0,1 1 0 0 0,-1 1 0 0 0,-1-1 0 0 0,1 0 0 0 0,-1 1 0 0 0,-1-1 0 0 0,-8-9 0 0 0,10 13-22 0 0,1 1 0 0 0,-1 0 0 0 0,0 0 0 0 0,-1 0 0 0 0,1 0 0 0 0,0 0 0 0 0,0 1 0 0 0,-1-1 0 0 0,1 1 0 0 0,-1 0 0 0 0,0 0 0 0 0,1 0 0 0 0,-1 1 0 0 0,1-1 0 0 0,-1 1 0 0 0,0 0 0 0 0,0 0 0 0 0,1 0 1 0 0,-1 0-1 0 0,0 1 0 0 0,1 0 0 0 0,-1-1 0 0 0,1 1 0 0 0,-1 1 0 0 0,-6 2 0 0 0,-1 1-94 0 0,1 0 0 0 0,0 1 0 0 0,0 0 0 0 0,0 0 0 0 0,1 1 0 0 0,0 1 0 0 0,-9 8 0 0 0,-3 7-1702 0 0,-20 26-1 0 0,24-26-565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3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66 322 14743 0 0,'0'0'672'0'0,"0"0"-9"0"0,0 0-90 0 0,0 0 1189 0 0,0 0 566 0 0,0 0 115 0 0,0 0-263 0 0,0 0-1185 0 0,1 1-519 0 0,1 1-394 0 0,0 1-1 0 0,0-1 1 0 0,0 0 0 0 0,0 1-1 0 0,0-1 1 0 0,1 0 0 0 0,-1-1-1 0 0,1 1 1 0 0,0 0 0 0 0,0-1-1 0 0,-1 0 1 0 0,5 2 0 0 0,-3-2-34 0 0,0 0 0 0 0,0-1 0 0 0,0 0 0 0 0,0 1 0 0 0,-1-1 0 0 0,1-1 0 0 0,0 1 1 0 0,0 0-1 0 0,8-3 0 0 0,4-1 132 0 0,0-1 0 0 0,0-1 0 0 0,0 0 0 0 0,0-1 0 0 0,-1-1 0 0 0,21-14 0 0 0,-24 14-72 0 0,-1-1-1 0 0,0 0 1 0 0,-1 0 0 0 0,0-1 0 0 0,0-1 0 0 0,-1 1 0 0 0,0-2 0 0 0,8-14-1 0 0,-14 22-72 0 0,-1 0-1 0 0,-1 0 0 0 0,1-1 0 0 0,0 1 0 0 0,-1 0 1 0 0,0-1-1 0 0,0 1 0 0 0,0-1 0 0 0,-1 1 1 0 0,1-1-1 0 0,-1 1 0 0 0,0-1 0 0 0,0 1 0 0 0,-1-1 1 0 0,1 1-1 0 0,-1 0 0 0 0,0-1 0 0 0,0 1 0 0 0,-3-6 1 0 0,1 4 8 0 0,0 0 0 0 0,0 1 0 0 0,0-1 0 0 0,-1 1 0 0 0,0 0 0 0 0,0 0 0 0 0,0 1 0 0 0,-1-1 0 0 0,0 1 0 0 0,1 0 0 0 0,-2 0 0 0 0,1 0 0 0 0,-7-3 0 0 0,4 3-41 0 0,0 1-1 0 0,0-1 1 0 0,-1 2-1 0 0,1-1 1 0 0,0 1-1 0 0,-1 0 1 0 0,0 1-1 0 0,0 0 1 0 0,1 1-1 0 0,-1 0 1 0 0,0 0-1 0 0,0 0 1 0 0,1 1-1 0 0,-1 1 1 0 0,0-1-1 0 0,1 2 1 0 0,-1-1-1 0 0,1 1 1 0 0,0 0-1 0 0,-15 8 1 0 0,14-6 0 0 0,0 0 0 0 0,1 1-1 0 0,-1 0 1 0 0,1 1 0 0 0,0-1 0 0 0,0 1-1 0 0,1 1 1 0 0,0 0 0 0 0,0 0 0 0 0,1 0 0 0 0,0 1-1 0 0,1-1 1 0 0,0 1 0 0 0,0 1 0 0 0,0-1-1 0 0,2 1 1 0 0,-5 13 0 0 0,6-15-7 0 0,1 0 0 0 0,0 0-1 0 0,0 0 1 0 0,1 0 0 0 0,0 0 0 0 0,1 0 0 0 0,-1 1 0 0 0,1-1-1 0 0,1 0 1 0 0,0 0 0 0 0,0 0 0 0 0,0-1 0 0 0,5 10-1 0 0,-5-12-4 0 0,0-1-1 0 0,1 0 1 0 0,-1 0-1 0 0,1 0 1 0 0,0 0-1 0 0,0-1 0 0 0,0 1 1 0 0,1-1-1 0 0,-1 0 1 0 0,1 0-1 0 0,0 0 0 0 0,0 0 1 0 0,0 0-1 0 0,0-1 1 0 0,0 0-1 0 0,1 0 0 0 0,-1 0 1 0 0,1 0-1 0 0,-1-1 1 0 0,1 0-1 0 0,0 0 1 0 0,-1 0-1 0 0,9 0 0 0 0,-4-1-1 0 0,-1-1-1 0 0,0 1 1 0 0,0-2 0 0 0,0 1-1 0 0,0-1 1 0 0,0-1-1 0 0,0 1 1 0 0,0-1-1 0 0,-1 0 1 0 0,1-1-1 0 0,-1 0 1 0 0,0 0-1 0 0,0-1 1 0 0,-1 0 0 0 0,1 0-1 0 0,10-11 1 0 0,2-5 10 0 0,0 0 1 0 0,-1-2-1 0 0,21-34 1 0 0,-26 40 14 0 0,-12 16 51 0 0,1 1-8 0 0,2 1-44 0 0,0 0 0 0 0,0 1 0 0 0,0-1 0 0 0,1 1 0 0 0,-1 0 0 0 0,-1 0 0 0 0,1 0 0 0 0,0 0 0 0 0,0 1 0 0 0,-1 0 0 0 0,6 5 0 0 0,5 6-19 0 0,17 22 1 0 0,1 1-850 0 0,-20-25-141 0 0,-1 1-54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3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89 10591 0 0,'-9'-14'1134'0'0,"-4"-11"-637"0"0,4 8 3615 0 0,7 12-1387 0 0,1 4-303 0 0,1 1-933 0 0,0 0-412 0 0,0 0-80 0 0,-3 14 421 0 0,1 11-1040 0 0,1-1 1 0 0,0 1-1 0 0,7 49 0 0 0,-2-31-154 0 0,-2-16-119 0 0,29 230 593 0 0,-30-250-674 0 0,1 0 1 0 0,0 0 0 0 0,1 0 0 0 0,0 0 0 0 0,0-1-1 0 0,5 9 1 0 0,-7-14-15 0 0,0-1-1 0 0,0 1 0 0 0,0-1 1 0 0,0 1-1 0 0,0-1 1 0 0,0 1-1 0 0,0-1 1 0 0,0 0-1 0 0,0 1 1 0 0,0-1-1 0 0,1 0 1 0 0,-1 0-1 0 0,0 0 0 0 0,0 0 1 0 0,0 0-1 0 0,0 0 1 0 0,0 0-1 0 0,1 0 1 0 0,-1 0-1 0 0,0-1 1 0 0,1 1-1 0 0,2-1 5 0 0,-1 0-1 0 0,0-1 1 0 0,1 1-1 0 0,-1-1 1 0 0,0 0 0 0 0,0 0-1 0 0,0 0 1 0 0,0 0-1 0 0,4-4 1 0 0,24-28 112 0 0,-21 22-65 0 0,13-14 83 0 0,116-136 324 0 0,-14-9-304 0 0,-89 107-88 0 0,-32 57-58 0 0,-1-1-1 0 0,0-1 0 0 0,0 1 0 0 0,-1 0 1 0 0,0-1-1 0 0,1-11 0 0 0,-3 20-10 0 0,0-1-1 0 0,0 0 1 0 0,0 1 0 0 0,0-1 0 0 0,0 0-1 0 0,0 1 1 0 0,0-1 0 0 0,0 0-1 0 0,0 1 1 0 0,0-1 0 0 0,0 0 0 0 0,0 1-1 0 0,-1-1 1 0 0,1 0 0 0 0,0 1 0 0 0,0-1-1 0 0,-1 1 1 0 0,1-1 0 0 0,-1 0-1 0 0,1 1 1 0 0,0-1 0 0 0,-1 1 0 0 0,0-2-1 0 0,-8 1 10 0 0,8 1-6 0 0,-2 1-6 0 0,0-1 0 0 0,0 1 0 0 0,0-1 0 0 0,1 1 0 0 0,-1 0 0 0 0,0 0 0 0 0,0 1 0 0 0,1-1 0 0 0,-1 0 0 0 0,1 1 0 0 0,-1-1 0 0 0,-2 4 0 0 0,-30 28 53 0 0,22-21-49 0 0,-11 12-19 0 0,1 0 1 0 0,-21 29-1 0 0,35-41 7 0 0,1 0 0 0 0,0 1 0 0 0,1 0 0 0 0,1 0 0 0 0,0 0 0 0 0,1 1 0 0 0,-4 17 0 0 0,6-19-1 0 0,0 0-1 0 0,1 0 1 0 0,1 0 0 0 0,0 0-1 0 0,1 1 1 0 0,0-1-1 0 0,3 17 1 0 0,-2-24 1 0 0,0 0 1 0 0,0 1-1 0 0,1-1 0 0 0,-1 0 0 0 0,1-1 1 0 0,1 1-1 0 0,-1 0 0 0 0,1-1 1 0 0,-1 1-1 0 0,1-1 0 0 0,1 0 0 0 0,-1 0 1 0 0,1 0-1 0 0,-1 0 0 0 0,1 0 1 0 0,0-1-1 0 0,0 0 0 0 0,1 0 0 0 0,7 4 1 0 0,-4-3-62 0 0,0 0 0 0 0,0-1 0 0 0,0 0 0 0 0,1-1 0 0 0,-1 0 0 0 0,1 0 0 0 0,-1 0 0 0 0,1-2 0 0 0,-1 1 0 0 0,14-1 0 0 0,-6-2-600 0 0,0 0 0 0 0,0-1 0 0 0,0-1 0 0 0,27-9 0 0 0,-13 1-658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3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12439 0 0,'0'0'958'0'0,"-9"4"1719"0"0,7-2-1944 0 0,-1 0 0 0 0,0 1 0 0 0,1-1 0 0 0,0 0 1 0 0,-1 1-1 0 0,1 0 0 0 0,0-1 0 0 0,0 1 0 0 0,0 0 0 0 0,1 0 0 0 0,-2 4 1 0 0,-14 36 931 0 0,16-40-1524 0 0,-3 10 17 0 0,1-1 0 0 0,0 1 1 0 0,1 0-1 0 0,1 1 0 0 0,0-1 1 0 0,1 0-1 0 0,0 0 0 0 0,1 0 1 0 0,0 0-1 0 0,1 1 0 0 0,4 13 1 0 0,-4-19-149 0 0,0-1 1 0 0,1 1 0 0 0,0-1 0 0 0,0 1 0 0 0,1-1 0 0 0,0 0 0 0 0,0 0 0 0 0,0-1 0 0 0,1 1 0 0 0,0-1 0 0 0,0 0 0 0 0,1 0 0 0 0,0-1 0 0 0,0 0 0 0 0,0 0 0 0 0,1 0 0 0 0,-1-1 0 0 0,1 1-1 0 0,12 4 1 0 0,-12-6 9 0 0,0-1-1 0 0,1 0 1 0 0,-1 0-1 0 0,1-1 1 0 0,0 1-1 0 0,0-2 1 0 0,-1 1-1 0 0,1-1 1 0 0,0 0-1 0 0,0-1 1 0 0,-1 0-1 0 0,14-3 1 0 0,-16 3 7 0 0,0-1 1 0 0,0 0-1 0 0,0 0 1 0 0,0-1 0 0 0,0 1-1 0 0,-1-1 1 0 0,1 0-1 0 0,-1 0 1 0 0,1-1-1 0 0,-1 1 1 0 0,0-1 0 0 0,-1 0-1 0 0,1 0 1 0 0,-1 0-1 0 0,1-1 1 0 0,-1 1 0 0 0,-1-1-1 0 0,5-8 1 0 0,-1-3 39 0 0,-1 1 0 0 0,0-1 0 0 0,-1 0 1 0 0,-1-1-1 0 0,-1 1 0 0 0,1-18 0 0 0,-2-5 303 0 0,-6-55-1 0 0,0 60 84 0 0,5 33-346 0 0,0 1-3 0 0,-1 2-17 0 0,-1 4-77 0 0,-1 0-1 0 0,1 1 1 0 0,1-1 0 0 0,-1 1 0 0 0,1-1 0 0 0,-1 13 0 0 0,2 45 62 0 0,1-35-60 0 0,-11 191 192 0 0,6-188-158 0 0,-1 0-1 0 0,-2 0 1 0 0,-1-1-1 0 0,-22 54 1 0 0,9-35-5 0 0,-2-2 1 0 0,-3 0-1 0 0,-43 60 0 0 0,53-88-37 0 0,0 0-1 0 0,-2-1 0 0 0,-28 24 1 0 0,38-37-5 0 0,0 0 1 0 0,0 0 0 0 0,-1 0 0 0 0,1-1 0 0 0,-1-1-1 0 0,-1 1 1 0 0,1-1 0 0 0,-1-1 0 0 0,1 0-1 0 0,-1 0 1 0 0,-17 2 0 0 0,22-5-100 0 0,0 0 1 0 0,0 0-1 0 0,0 0 0 0 0,0-1 0 0 0,0 0 1 0 0,0 0-1 0 0,1 0 0 0 0,-1 0 0 0 0,0-1 1 0 0,1 0-1 0 0,-1 0 0 0 0,1 0 0 0 0,0 0 1 0 0,-1-1-1 0 0,1 1 0 0 0,0-1 0 0 0,-6-7 1 0 0,7 8-104 0 0,1-1 0 0 0,-1 0 0 0 0,1 0 0 0 0,0 0 0 0 0,0-1 0 0 0,0 1 0 0 0,1 0 0 0 0,-1-1 0 0 0,1 1 0 0 0,0-1 0 0 0,0 1 0 0 0,0-1 0 0 0,0 0 0 0 0,1 1 0 0 0,-1-1 0 0 0,1 0 0 0 0,0 0 0 0 0,0 1 0 0 0,0-1 0 0 0,1 0 0 0 0,-1 0 0 0 0,1 1 0 0 0,2-8 0 0 0,6-12-9202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3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135 848 11975 0 0,'0'0'923'0'0,"-1"0"-602"0"0,-8 5 1105 0 0,1 0-1 0 0,0 0 1 0 0,0 1-1 0 0,1 0 1 0 0,-13 12-1 0 0,12-9-503 0 0,0 1 0 0 0,1-1 0 0 0,0 2 0 0 0,-9 15 0 0 0,12-18-784 0 0,-1 0 0 0 0,2 1 0 0 0,-1 0 1 0 0,2-1-1 0 0,-1 1 0 0 0,1 1 0 0 0,0-1 0 0 0,1 0 1 0 0,0 0-1 0 0,0 1 0 0 0,1-1 0 0 0,0 0 1 0 0,1 1-1 0 0,3 14 0 0 0,-3-18-128 0 0,1-1-1 0 0,0 0 1 0 0,0 1 0 0 0,0-1-1 0 0,0 0 1 0 0,1 0 0 0 0,0-1-1 0 0,0 1 1 0 0,0 0 0 0 0,1-1-1 0 0,0 0 1 0 0,0 0 0 0 0,0 0-1 0 0,0 0 1 0 0,6 3 0 0 0,-4-3 26 0 0,1 0 1 0 0,0-1-1 0 0,0 0 0 0 0,0-1 1 0 0,0 1-1 0 0,0-1 0 0 0,1 0 1 0 0,-1-1-1 0 0,0 0 1 0 0,10 0-1 0 0,2-1 71 0 0,1-1-1 0 0,-1-1 1 0 0,0-1-1 0 0,0 0 1 0 0,0-1 0 0 0,0-2-1 0 0,34-13 1 0 0,-45 15-72 0 0,1 0 0 0 0,-1-1 0 0 0,1 0 0 0 0,-1 0 0 0 0,-1-1-1 0 0,1 0 1 0 0,7-7 0 0 0,-13 10-14 0 0,1 0-1 0 0,-1 0 1 0 0,1 0 0 0 0,-1 0-1 0 0,0 0 1 0 0,0 0-1 0 0,0 0 1 0 0,-1-1 0 0 0,1 1-1 0 0,-1-1 1 0 0,0 0 0 0 0,0 1-1 0 0,0-1 1 0 0,-1 0-1 0 0,1 1 1 0 0,-1-1 0 0 0,0 0-1 0 0,0 0 1 0 0,0 1-1 0 0,-1-7 1 0 0,-3-3 44 0 0,0 1 0 0 0,-1-1-1 0 0,-1 1 1 0 0,0 1 0 0 0,-1-1 0 0 0,-13-18 0 0 0,-1-2 33 0 0,-53-82-7 0 0,-47-81 148 0 0,105 164-213 0 0,2 0 1 0 0,0-1 0 0 0,2 0 0 0 0,-12-54 0 0 0,21 68-14 0 0,0 0-1 0 0,2-1 1 0 0,0 1-1 0 0,2 0 1 0 0,0-1-1 0 0,0 1 1 0 0,2 0-1 0 0,0 0 1 0 0,9-27-1 0 0,-8 33-2 0 0,0 0-1 0 0,1 1 1 0 0,0 0-1 0 0,0 0 1 0 0,1 0-1 0 0,1 0 1 0 0,0 1-1 0 0,0 0 1 0 0,1 1-1 0 0,0-1 1 0 0,1 2-1 0 0,0-1 1 0 0,1 1-1 0 0,20-13 1 0 0,-26 18-22 0 0,1 0 1 0 0,0 1-1 0 0,0 0 1 0 0,0 0-1 0 0,1 0 1 0 0,-1 1-1 0 0,0 0 1 0 0,1 0-1 0 0,-1 0 0 0 0,1 0 1 0 0,-1 1-1 0 0,9 0 1 0 0,-10 1-89 0 0,0 0 1 0 0,1 0-1 0 0,-1 0 1 0 0,0 1 0 0 0,0 0-1 0 0,0-1 1 0 0,0 1-1 0 0,0 1 1 0 0,0-1-1 0 0,0 0 1 0 0,-1 1-1 0 0,1 0 1 0 0,-1 0 0 0 0,0 0-1 0 0,6 6 1 0 0,7 15-1009 0 0,-2 4-47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3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 20591 0 0,'-2'0'943'0'0,"-3"-2"-714"0"0,-1 2 0 0 0,0-1 0 0 0,1 1-1 0 0,-1 0 1 0 0,0 0 0 0 0,1 0 0 0 0,-1 1 0 0 0,0 0 0 0 0,1 0 0 0 0,-1 0 0 0 0,1 1 0 0 0,-1 0 0 0 0,1 0-1 0 0,0 0 1 0 0,-1 1 0 0 0,1-1 0 0 0,1 1 0 0 0,-1 1 0 0 0,0-1 0 0 0,1 1 0 0 0,-1-1 0 0 0,1 1 0 0 0,0 0-1 0 0,1 1 1 0 0,-1-1 0 0 0,1 1 0 0 0,-3 5 0 0 0,-14 21 100 0 0,-28 64-1 0 0,42-80-471 0 0,1 0 1 0 0,0 0-1 0 0,1 1 0 0 0,1-1 0 0 0,0 1 0 0 0,-1 31 0 0 0,4 4-3506 0 0,2-28-5119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3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58 21655 0 0,'-9'5'2305'0'0,"5"-2"-2139"0"0,0 0 0 0 0,0 1 0 0 0,1 0 0 0 0,-1 0-1 0 0,1 0 1 0 0,-1 0 0 0 0,1 0 0 0 0,1 1-1 0 0,-1-1 1 0 0,1 1 0 0 0,-1 0 0 0 0,1 0 0 0 0,1 0-1 0 0,-1 0 1 0 0,1 0 0 0 0,-2 10 0 0 0,1 1 258 0 0,0 0 0 0 0,1 0 0 0 0,0 0 0 0 0,3 23 0 0 0,0-24-395 0 0,0-1 0 0 0,1 1 0 0 0,1-1 0 0 0,0 0 0 0 0,1 0 0 0 0,0 0 0 0 0,1-1 0 0 0,10 15 0 0 0,-13-22-18 0 0,1-1 0 0 0,0 0-1 0 0,0 0 1 0 0,0 0 0 0 0,1 0-1 0 0,0-1 1 0 0,0 0 0 0 0,0 0 0 0 0,7 4-1 0 0,-8-6-7 0 0,0 0 0 0 0,0 0 0 0 0,0 0 0 0 0,1-1 0 0 0,-1 0 0 0 0,1 0 0 0 0,-1 0 0 0 0,1 0 0 0 0,-1-1-1 0 0,1 0 1 0 0,0 0 0 0 0,-1 0 0 0 0,1 0 0 0 0,5-2 0 0 0,-3 0 11 0 0,0 0 1 0 0,0 0-1 0 0,0-1 0 0 0,0 0 0 0 0,-1 0 1 0 0,1-1-1 0 0,-1 0 0 0 0,0 0 1 0 0,0 0-1 0 0,0-1 0 0 0,6-7 0 0 0,1 0 34 0 0,-2-2 0 0 0,0 1 0 0 0,16-26 0 0 0,-19 25-24 0 0,-1-1 1 0 0,0 0 0 0 0,-1-1 0 0 0,0 1-1 0 0,-1-1 1 0 0,-1 0 0 0 0,2-20 0 0 0,-3 13 88 0 0,-1-1 0 0 0,-1 1 0 0 0,-1-1 0 0 0,-5-34 1 0 0,0 31 200 0 0,4 25-147 0 0,1 2-149 0 0,-1-1 0 0 0,1 1 0 0 0,0 0 0 0 0,-1 0 0 0 0,1 0 0 0 0,0-1 0 0 0,-1 1 0 0 0,1 0 0 0 0,0 0 0 0 0,-1 0 0 0 0,1 0 0 0 0,-1 0 0 0 0,1 0 0 0 0,0 0 0 0 0,-1 0 0 0 0,1 0 0 0 0,0 0 0 0 0,-1 0 0 0 0,1 0 0 0 0,-1 0 0 0 0,1 0 0 0 0,0 0 0 0 0,-2 0 0 0 0,-2 9-3 0 0,-1-1 0 0 0,1 1 1 0 0,0 0-1 0 0,1 0 0 0 0,0 0 0 0 0,1 0 0 0 0,0 0 1 0 0,-2 17-1 0 0,1 82 94 0 0,3-74-99 0 0,0-17-63 0 0,1 0 1 0 0,1 0-1 0 0,0-1 1 0 0,1 1-1 0 0,1-1 1 0 0,0 1-1 0 0,1-1 1 0 0,1 0-1 0 0,1-1 0 0 0,0 0 1 0 0,16 26-1 0 0,-21-38-167 0 0,1 0-1 0 0,-1-1 0 0 0,0 1 0 0 0,0 0 0 0 0,1-1 0 0 0,0 0 0 0 0,-1 0 0 0 0,1 0 1 0 0,0 0-1 0 0,0 0 0 0 0,0 0 0 0 0,0-1 0 0 0,0 1 0 0 0,1-1 0 0 0,-1 0 1 0 0,4 1-1 0 0,8-3-1866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3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 12439 0 0,'0'0'958'0'0,"0"-2"-625"0"0,-1-5 107 0 0,0 5 1647 0 0,1 2 710 0 0,0 0 136 0 0,0 0-250 0 0,-6 11-182 0 0,2 0-2127 0 0,0-1 1 0 0,1 1-1 0 0,0 0 0 0 0,1 0 0 0 0,0 0 1 0 0,-1 22-1 0 0,7 70-36 0 0,-3-72-148 0 0,6 42-112 0 0,-3-50-196 0 0,-2 1 0 0 0,0 0 1 0 0,-2 0-1 0 0,-5 41 0 0 0,5-62-283 0 0,-1-1 0 0 0,1 1 0 0 0,-1-1 0 0 0,0 1 0 0 0,0-1 0 0 0,0 0 0 0 0,-2 5 0 0 0,-4 0-9248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3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19663 0 0,'0'-14'530'0'0,"1"1"0"0"0,0-1 0 0 0,1 1 0 0 0,1 0 0 0 0,-1 0 0 0 0,2 0 0 0 0,0 0 0 0 0,10-20 0 0 0,-11 27-263 0 0,0 0 0 0 0,0 0 0 0 0,1 1 0 0 0,0-1 0 0 0,0 1 0 0 0,1 0 0 0 0,-1 0 0 0 0,1 1 0 0 0,0-1 0 0 0,1 1 0 0 0,-1 0 0 0 0,1 1 1 0 0,-1-1-1 0 0,1 1 0 0 0,0 0 0 0 0,0 0 0 0 0,1 1 0 0 0,-1 0 0 0 0,9-2 0 0 0,2 2-244 0 0,0 0 1 0 0,1 1 0 0 0,-1 0-1 0 0,0 2 1 0 0,1 0 0 0 0,-1 1-1 0 0,0 1 1 0 0,0 0-1 0 0,0 1 1 0 0,24 10 0 0 0,-37-12-3 0 0,0 0 1 0 0,0 0 0 0 0,-1 0 0 0 0,1 1-1 0 0,0-1 1 0 0,-1 1 0 0 0,1 0 0 0 0,-1 0-1 0 0,0 1 1 0 0,0-1 0 0 0,0 0-1 0 0,-1 1 1 0 0,1 0 0 0 0,-1 0 0 0 0,0 0-1 0 0,3 7 1 0 0,1 4 85 0 0,-2 1 0 0 0,0-1-1 0 0,3 22 1 0 0,-5-25-67 0 0,1 20 41 0 0,-1 0 0 0 0,-1 0 0 0 0,-8 57 0 0 0,5-57-47 0 0,-3 13-15 0 0,-2 0 0 0 0,-2-1-1 0 0,-24 71 1 0 0,30-105-44 0 0,3-8-101 0 0,0-2-19 0 0,0 0 1 0 0,0 0-76 0 0,0-4-73 0 0,1 1 0 0 0,-1-1 0 0 0,1 0 0 0 0,0 0 0 0 0,0 1-1 0 0,3-7 1 0 0,3-8-234 0 0,25-115-876 0 0,11-40 258 0 0,-30 132 1489 0 0,1 0-1 0 0,23-43 1 0 0,-37 83-190 0 0,0 0 0 0 0,1 0 1 0 0,-1 0-1 0 0,0 0 0 0 0,1 0 0 0 0,-1 0 0 0 0,1 0 0 0 0,-1 0 0 0 0,1 1 1 0 0,0-1-1 0 0,-1 0 0 0 0,1 0 0 0 0,0 1 0 0 0,-1-1 0 0 0,1 0 0 0 0,0 1 1 0 0,0-1-1 0 0,1 0 0 0 0,-1 2-78 0 0,0-1 0 0 0,0 1 0 0 0,0 0 1 0 0,0 0-1 0 0,0 0 0 0 0,0 0 0 0 0,0 0 0 0 0,0 0 1 0 0,0 0-1 0 0,-1 0 0 0 0,1 0 0 0 0,-1 0 0 0 0,1 0 1 0 0,0 0-1 0 0,0 3 0 0 0,5 11 113 0 0,-1 0-1 0 0,-1 0 1 0 0,0 1 0 0 0,4 30 0 0 0,0 1 42 0 0,25 170 55 0 0,-31-206-478 0 0,-1 0-1 0 0,-1 0 1 0 0,0 0-1 0 0,0 1 1 0 0,-1-1-1 0 0,-1 0 1 0 0,0 0-1 0 0,0 0 1 0 0,-1 0 0 0 0,-7 17-1 0 0,2-14-1399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21911 0 0,'0'0'1003'0'0,"0"0"-19"0"0,1-2-634 0 0,2-3-135 0 0,-2 3 7 0 0,0 1-1 0 0,0 0 0 0 0,0 0 1 0 0,0 0-1 0 0,0 0 0 0 0,0 0 1 0 0,0 0-1 0 0,1 0 1 0 0,-1 0-1 0 0,0 0 0 0 0,0 0 1 0 0,1 1-1 0 0,-1-1 1 0 0,1 1-1 0 0,-1-1 0 0 0,0 1 1 0 0,1-1-1 0 0,-1 1 1 0 0,1 0-1 0 0,-1 0 0 0 0,1 0 1 0 0,-1 0-1 0 0,1 0 1 0 0,-1 0-1 0 0,2 0 0 0 0,5 1-233 0 0,-1 1 1 0 0,0-1-1 0 0,13 6 0 0 0,-12-4 311 0 0,47 20-119 0 0,-20-8-1355 0 0,-34-14-46 0 0,-1-1-67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15.187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212 211 15551 159198 41775,'-4'2'1680'0'0,"-5"1"-1680"0"0,-5 2 168 0 0,-6 1 168 1701 1574,-2 1 120 351 450,0 0 184-237-358,2-2-192-278-324,6-2-280-254-763,5-1-88-736-581,4-1-80-547 2,2-1 0 507 1,1-3-120-507-1,2-2-32 0 0,0-4 80 0 0,1-2-32 0 0,1 1 40 0 0,1-2 64 0 0,-1-1 0 0 0,-1 2 0 0 0,0 2 0 0 0,-2 1 64 0 0,-2 1 32 0 0,-1 2-32 0 0,-2 1 88 0 0,-1 1 176 0 0,-2 1-160 0 0,1 2 104 517 1,-1 1 312-517-1,1 1-288 0 0,2 0-40 0 0,1 0 248 0 0,1 0-120 0 0,1 1-264 0 0,1-2-8 0 0,1 1 0 0 0,0-3-112 0 0,1-2 0 0 0,1-5 0 0 0,2-4 0 0 0,2-3 0 0 0,2-4 0 0 0,4-3 0 0 0,3-1 0 0 0,-2 3 0 0 0,-2 5 144 0 0,-4 5 104 0 0,-2 4-128 0 0,-2 6 176 0 0,-1 9 384 0 0,-1 9-128 0 0,-3 8-192 505-4,0 5-120-505 4,0 1-160 0 0,1-5-80 0 0,0-7 0 0 0,5-7 0 515-5,8-10-72-515 5,7-11 8 557 7,2-8 64-36-7,1-3 0-521 0,1-6-72 0 0,0-1 72 0 0,-3 2 0 0 0,-4 5 0 0 0,-5 6 0 0 0,-4 6 0 0 0,-1 4 0 0 0,-1 7 72 497-3,1 7 120-497 3,-1 5-8 0 0,0 3-8 0 0,-2 5 152 4 511,0 3-40-4-511,-2-1-144 0 0,0-2-144 0 0,0-7 64 0 0,0-3-64 0 0,0-5 0 0 0,-1-4 0 0 0,1-2-1664 0 0,0-2 760 0 0,2-1-8760 0 0,1 1-4591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4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15199 0 0,'0'0'1172'0'0,"0"0"-398"0"0,0 0 1168 0 0,0 0 590 0 0,-3 2 1836 0 0,-11 5-287 0 0,0 2-2458 0 0,13-8-1331 0 0,1-1-28 0 0,0 0-101 0 0,-9 7 189 0 0,7-6-357 0 0,-1 0 0 0 0,1 1 0 0 0,-1-1 0 0 0,1 1 0 0 0,0-1 0 0 0,-1 1 1 0 0,1 0-1 0 0,0 0 0 0 0,0 0 0 0 0,0 0 0 0 0,1 0 0 0 0,-1 0 0 0 0,0 1 1 0 0,1-1-1 0 0,-1 0 0 0 0,1 1 0 0 0,-1 2 0 0 0,0-1-42 0 0,-13 30-1776 0 0,8-10-5599 0 0,0 3-2625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4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13823 0 0,'0'0'608'0'0,"0"12"128"0"0,0 2-584 0 0,-2 1-152 0 0,-3 0 0 0 0,2 2 0 0 0,0 0 2688 0 0,-2-1 504 0 0,-2-2 104 0 0,0-2 16 0 0,4-1-2304 0 0,-1-1-464 0 0,4-10-88 0 0,0 0-16 0 0,0 0-360 0 0,0 0-80 0 0,0 0 0 0 0,0 0-12136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5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46 890 6447 0 0,'0'0'499'0'0,"-7"5"-310"0"0,-17 14 3781 0 0,23-18-2592 0 0,-5 1 434 0 0,2 0 2242 0 0,21-19 798 0 0,17-12-4765 0 0,185-115 1627 0 0,-157 105-1597 0 0,94-61 96 0 0,153-103 139 0 0,-186 121-269 0 0,-62 42-59 0 0,-29 22 7 0 0,-2-2-1 0 0,0-2 1 0 0,31-29 0 0 0,-59 49 11 0 0,2-3-20 0 0,-3 3-13 0 0,0 1-1 0 0,0-1 1 0 0,-1 0 0 0 0,1 0 0 0 0,0 0 0 0 0,-1 1 0 0 0,1-1 0 0 0,-1 0-1 0 0,0 0 1 0 0,0 0 0 0 0,1 0 0 0 0,-1 0 0 0 0,0 0 0 0 0,-1 0 0 0 0,1 0-1 0 0,0 0 1 0 0,-1 0 0 0 0,1 0 0 0 0,-1 0 0 0 0,1 1 0 0 0,-3-5-1 0 0,1 2 18 0 0,0-1-1 0 0,0 1 1 0 0,-1 0 0 0 0,0-1-1 0 0,0 1 1 0 0,-5-5-1 0 0,3 4-18 0 0,0 1 0 0 0,-1 0 0 0 0,1 0 0 0 0,-1 1 0 0 0,0-1 0 0 0,0 1 0 0 0,-13-4 0 0 0,-47-11 88 0 0,58 16-85 0 0,-10-2 166 0 0,-1 1 0 0 0,-29-1 0 0 0,39 4-79 0 0,0 0 0 0 0,-1 0 0 0 0,1 1 0 0 0,0 1-1 0 0,0-1 1 0 0,0 2 0 0 0,-9 2 0 0 0,17-4-33 0 0,3 0-65 0 0,0 0-1 0 0,1 0 1 0 0,0 0-1 0 0,-1 0 1 0 0,1 0-1 0 0,0-1 1 0 0,-1 1-1 0 0,1-1 1 0 0,4 0-1 0 0,-5 1 1 0 0,33 0-8 0 0,37-1 0 0 0,-37-2-9 0 0,38 5 1 0 0,-61-2 14 0 0,-1 1 1 0 0,1 0 0 0 0,-1 1-1 0 0,0 0 1 0 0,0 1 0 0 0,0 0-1 0 0,14 7 1 0 0,-22-9 3 0 0,0 0 0 0 0,0 0 0 0 0,0 0 0 0 0,0 0 0 0 0,-1 0 0 0 0,1 1 0 0 0,-1-1 0 0 0,1 1-1 0 0,-1 0 1 0 0,0 0 0 0 0,0 0 0 0 0,0 0 0 0 0,0 0 0 0 0,-1 0 0 0 0,1 0 0 0 0,-1 1 0 0 0,0-1 0 0 0,0 0 0 0 0,1 6 0 0 0,-1-4 1 0 0,-1-1 0 0 0,0 1 1 0 0,0 0-1 0 0,0 0 0 0 0,-1-1 1 0 0,0 1-1 0 0,0 0 0 0 0,0-1 1 0 0,0 1-1 0 0,-1 0 0 0 0,1-1 0 0 0,-1 0 1 0 0,0 1-1 0 0,-3 3 0 0 0,-18 25-176 0 0,0-2-1 0 0,-30 31 0 0 0,-2 2-2498 0 0,39-44 817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4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56 342 5063 0 0,'0'0'390'0'0,"1"-1"-56"0"0,8-8 1733 0 0,-1 0 0 0 0,8-12 0 0 0,-6 6-378 0 0,-1 0-1 0 0,-1-1 1 0 0,0 0 0 0 0,11-33-1 0 0,-9 22 1136 0 0,-10 25-2215 0 0,0 2-26 0 0,0-3 372 0 0,0 2-798 0 0,0 1 1 0 0,0-1-1 0 0,0 0 1 0 0,0 0-1 0 0,0 1 1 0 0,0-1-1 0 0,0 0 1 0 0,0 0-1 0 0,0 1 0 0 0,0-1 1 0 0,0 0-1 0 0,-1 0 1 0 0,1 1-1 0 0,0-1 1 0 0,0 0-1 0 0,-1 1 1 0 0,1-1-1 0 0,-1 0 1 0 0,0 0-1 0 0,-2 1-89 0 0,-1 0-1 0 0,1 0 1 0 0,-1 1 0 0 0,0-1-1 0 0,1 1 1 0 0,-1 0 0 0 0,1 0-1 0 0,-1 0 1 0 0,1 1 0 0 0,-1-1-1 0 0,-5 4 1 0 0,5-2-25 0 0,1 0 1 0 0,-1 1-1 0 0,0-1 1 0 0,1 1-1 0 0,0 0 1 0 0,-1 0-1 0 0,1 0 0 0 0,-3 6 1 0 0,-5 13 33 0 0,0-1 1 0 0,2 1 0 0 0,1 1-1 0 0,1 0 1 0 0,0 0 0 0 0,2 0-1 0 0,-2 31 1 0 0,6-44-75 0 0,0 0 0 0 0,1 1 1 0 0,0-1-1 0 0,1 0 0 0 0,0 1 0 0 0,1-1 0 0 0,0 0 1 0 0,1 0-1 0 0,0 0 0 0 0,1 0 0 0 0,0-1 0 0 0,0 1 1 0 0,2-1-1 0 0,-1 0 0 0 0,1 0 0 0 0,0-1 0 0 0,1 0 1 0 0,0 0-1 0 0,12 11 0 0 0,-8-10 20 0 0,0-1 0 0 0,0 0 1 0 0,1-1-1 0 0,0-1 0 0 0,0 0 0 0 0,1 0 0 0 0,0-1 1 0 0,0-1-1 0 0,0 0 0 0 0,1-1 0 0 0,-1 0 0 0 0,1-1 1 0 0,0 0-1 0 0,16 0 0 0 0,-19-3 14 0 0,0-1 1 0 0,0 0-1 0 0,-1-1 0 0 0,1 0 0 0 0,0 0 0 0 0,-1-1 1 0 0,1 0-1 0 0,-1-1 0 0 0,0-1 0 0 0,15-8 1 0 0,-1-1 62 0 0,-1-2 0 0 0,41-36 1 0 0,-50 39-57 0 0,0 0 0 0 0,-1-1 0 0 0,0-1 0 0 0,16-25 0 0 0,-22 28-26 0 0,0 0-1 0 0,-1-1 1 0 0,-1 1-1 0 0,0-2 1 0 0,0 1 0 0 0,-1 0-1 0 0,2-15 1 0 0,-4 14 0 0 0,-1 1 0 0 0,0-1-1 0 0,-1 0 1 0 0,0 1 0 0 0,-1-1 0 0 0,-1 1-1 0 0,0-1 1 0 0,-1 1 0 0 0,-4-14 0 0 0,-1 7 11 0 0,0 0-1 0 0,0 1 1 0 0,-2 0 0 0 0,0 1 0 0 0,-16-21 0 0 0,20 32-23 0 0,-1-1 1 0 0,0 1 0 0 0,0 0-1 0 0,0 1 1 0 0,-1 0 0 0 0,0 0 0 0 0,0 0-1 0 0,-1 1 1 0 0,1 1 0 0 0,-1-1-1 0 0,0 1 1 0 0,-1 1 0 0 0,1 0-1 0 0,-1 0 1 0 0,-10-2 0 0 0,1 2-6 0 0,-1 1 1 0 0,1 0-1 0 0,-1 1 1 0 0,0 1-1 0 0,1 1 1 0 0,-33 5-1 0 0,40-3-1 0 0,0-1 0 0 0,1 2 0 0 0,-1 0 0 0 0,1 0 0 0 0,0 1 0 0 0,0 0 0 0 0,1 0 0 0 0,-1 2 0 0 0,1-1 0 0 0,0 1 0 0 0,1 1 0 0 0,0 0 0 0 0,0 0 0 0 0,1 0 0 0 0,0 1 0 0 0,0 1 0 0 0,1-1 0 0 0,0 1 0 0 0,1 1 0 0 0,0-1 0 0 0,-4 12 0 0 0,4-8-2 0 0,1-1 0 0 0,0 1 0 0 0,1 0-1 0 0,1 1 1 0 0,0-1 0 0 0,1 1 0 0 0,1-1 0 0 0,0 1 0 0 0,1 0 0 0 0,0 0 0 0 0,1-1-1 0 0,1 1 1 0 0,1-1 0 0 0,0 1 0 0 0,0-1 0 0 0,2 0 0 0 0,0 0 0 0 0,0 0-1 0 0,1-1 1 0 0,1 0 0 0 0,0 0 0 0 0,1-1 0 0 0,0 0 0 0 0,1 0 0 0 0,0-1 0 0 0,1 0-1 0 0,0 0 1 0 0,1-1 0 0 0,19 14 0 0 0,-14-13 2 0 0,1 0 0 0 0,1-1 0 0 0,-1-1 0 0 0,2 0 0 0 0,-1-2 0 0 0,33 10 0 0 0,-42-15 0 0 0,0 0 0 0 0,0-1 0 0 0,0 0 0 0 0,1 0 0 0 0,-1-1 0 0 0,0 0 0 0 0,1 0 0 0 0,-1-1 0 0 0,0-1 0 0 0,1 1 0 0 0,-1-1 0 0 0,0-1 0 0 0,0 0 0 0 0,-1 0 0 0 0,1-1 0 0 0,11-6 0 0 0,7-7 0 0 0,0-2 0 0 0,0 0 0 0 0,31-31 0 0 0,-49 40 0 0 0,0 0 0 0 0,0 0 0 0 0,-1 0 0 0 0,0-1 0 0 0,-1-1 0 0 0,-1 1 0 0 0,1-1 0 0 0,-2 0 0 0 0,0 0 0 0 0,0-1 0 0 0,2-13 0 0 0,-3 8 4 0 0,-1 1 0 0 0,0 0 0 0 0,-2-1 0 0 0,0 0 0 0 0,-1 1 0 0 0,-1-1 0 0 0,-4-20 0 0 0,3 25-1 0 0,-2-1 0 0 0,1 1 1 0 0,-2 0-1 0 0,0 0 0 0 0,0 0 0 0 0,-2 1 0 0 0,1 0 1 0 0,-1 0-1 0 0,-15-18 0 0 0,15 21 5 0 0,-1 0-1 0 0,0 0 1 0 0,-1 1 0 0 0,0 0-1 0 0,0 1 1 0 0,-1 0-1 0 0,0 0 1 0 0,-18-9 0 0 0,20 13-9 0 0,-1 0 1 0 0,1 0 0 0 0,-1 1-1 0 0,0 0 1 0 0,0 0 0 0 0,0 1-1 0 0,0 0 1 0 0,0 0-1 0 0,0 1 1 0 0,0 1 0 0 0,0-1-1 0 0,-9 3 1 0 0,-5 2 7 0 0,-1 1 0 0 0,2 1 0 0 0,-1 0 1 0 0,1 2-1 0 0,0 1 0 0 0,0 1 0 0 0,1 0 0 0 0,-29 22 0 0 0,36-22-73 0 0,0 1-1 0 0,0 0 1 0 0,1 0-1 0 0,1 2 1 0 0,0-1-1 0 0,1 2 1 0 0,0-1 0 0 0,1 1-1 0 0,1 1 1 0 0,1 0-1 0 0,-13 32 1 0 0,17-36-983 0 0,1 0 1 0 0,1 0 0 0 0,-3 23-1 0 0,3-13-8936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4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241 112 4143 0 0,'0'0'319'0'0,"0"0"92"0"0,0 0 1165 0 0,0 0 530 0 0,0 0 109 0 0,-1-10 4405 0 0,0-10-3705 0 0,1 8 3868 0 0,-1 11-6613 0 0,0 0 0 0 0,0-1 0 0 0,0 1 0 0 0,0 0 0 0 0,0 0 0 0 0,0 0 0 0 0,0 0 0 0 0,-1 0 0 0 0,1 1 0 0 0,0-1-1 0 0,0 0 1 0 0,-1 0 0 0 0,1 1 0 0 0,-1-1 0 0 0,-2 0 0 0 0,1 1-133 0 0,1-1 1 0 0,-1 1-1 0 0,1 0 0 0 0,-1-1 0 0 0,1 1 1 0 0,-1 1-1 0 0,0-1 0 0 0,1 0 0 0 0,-1 1 1 0 0,1-1-1 0 0,-1 1 0 0 0,1 0 0 0 0,-1-1 1 0 0,1 1-1 0 0,0 1 0 0 0,-1-1 1 0 0,-1 2-1 0 0,-6 3 231 0 0,1 1 0 0 0,-14 13 0 0 0,4-5-119 0 0,11-7-143 0 0,-1 0 0 0 0,1 0 1 0 0,1 0-1 0 0,-1 1 0 0 0,2 0 0 0 0,-1 1 0 0 0,1 0 0 0 0,1 0 1 0 0,-1 0-1 0 0,-5 17 0 0 0,5-9 5 0 0,1 1 1 0 0,0 0-1 0 0,1 0 0 0 0,2 0 1 0 0,-2 27-1 0 0,4-35-9 0 0,0-1 0 0 0,1 1 0 0 0,0-1 1 0 0,1 1-1 0 0,0-1 0 0 0,1 0 0 0 0,0 0 0 0 0,0 0 0 0 0,1 0 0 0 0,0-1 0 0 0,1 0 1 0 0,0 1-1 0 0,1-2 0 0 0,7 11 0 0 0,-5-9 1 0 0,1-1-1 0 0,0 0 1 0 0,0 0 0 0 0,1-1-1 0 0,0 0 1 0 0,1-1 0 0 0,-1 0-1 0 0,1-1 1 0 0,1 0 0 0 0,-1-1-1 0 0,17 6 1 0 0,-10-5 18 0 0,0-1 0 0 0,0-1 0 0 0,1 0 0 0 0,-1-1 0 0 0,1-1 0 0 0,19-1 0 0 0,-26-2-7 0 0,0 0 1 0 0,0 0 0 0 0,-1-1 0 0 0,1-1 0 0 0,-1 0-1 0 0,0 0 1 0 0,0-1 0 0 0,0-1 0 0 0,0 0 0 0 0,18-11-1 0 0,-12 4 2 0 0,0 0 0 0 0,-1-2-1 0 0,-1 0 1 0 0,0 0 0 0 0,0-2 0 0 0,-2 1-1 0 0,0-2 1 0 0,20-33 0 0 0,-27 40-9 0 0,0-1 0 0 0,-1 0 1 0 0,-1 0-1 0 0,1 0 1 0 0,-2-1-1 0 0,0 0 0 0 0,0 1 1 0 0,-1-1-1 0 0,0 0 0 0 0,-1-1 1 0 0,-1 1-1 0 0,0 0 1 0 0,0 0-1 0 0,-1 0 0 0 0,-1 0 1 0 0,-4-19-1 0 0,1 18 4 0 0,0 1-1 0 0,0 0 1 0 0,-1 0 0 0 0,-1 1-1 0 0,0 0 1 0 0,0 0 0 0 0,-1 0-1 0 0,0 1 1 0 0,-1 1 0 0 0,0-1-1 0 0,-15-11 1 0 0,12 12 2 0 0,0 0 0 0 0,-1 0-1 0 0,-1 1 1 0 0,1 1 0 0 0,-1 0 0 0 0,0 1 0 0 0,-1 1-1 0 0,1 0 1 0 0,-23-4 0 0 0,30 8-13 0 0,-1 0 0 0 0,0 1 0 0 0,0 0 0 0 0,0 0 0 0 0,0 1 0 0 0,0 0 0 0 0,0 1 0 0 0,0-1 0 0 0,1 1 0 0 0,-1 1 0 0 0,0 0 0 0 0,1 0 0 0 0,0 0 0 0 0,-11 8 0 0 0,-2 2 0 0 0,1 0 0 0 0,1 2 0 0 0,-29 28 0 0 0,39-33 0 0 0,0-1 0 0 0,1 1 0 0 0,0 0 1 0 0,0 1-1 0 0,1-1 0 0 0,-9 24 0 0 0,8-17-2 0 0,2 0-1 0 0,0 0 1 0 0,1 1 0 0 0,-3 21-1 0 0,6-23-3 0 0,1 0 0 0 0,0-1 0 0 0,0 1-1 0 0,2 0 1 0 0,0-1 0 0 0,1 1 0 0 0,0-1-1 0 0,1 1 1 0 0,1-1 0 0 0,1-1 0 0 0,13 28-1 0 0,-14-34 5 0 0,0 0 1 0 0,0 0-1 0 0,0 0 0 0 0,1-1 0 0 0,0 0 0 0 0,1 0 0 0 0,0-1 0 0 0,0 1 0 0 0,0-1 0 0 0,1-1 0 0 0,-1 0 0 0 0,2 0 0 0 0,-1 0 0 0 0,0-1 0 0 0,1 0 1 0 0,0-1-1 0 0,-1 0 0 0 0,1 0 0 0 0,1-1 0 0 0,-1 0 0 0 0,11 1 0 0 0,-7-3 2 0 0,0-1 0 0 0,0 1 0 0 0,-1-2 0 0 0,1 0 0 0 0,0-1 0 0 0,-1 0 0 0 0,24-9 0 0 0,-14 3 0 0 0,-1-1 0 0 0,-1-1 0 0 0,29-20 0 0 0,-32 19-1 0 0,-1 0 1 0 0,-1-1-1 0 0,0-1 1 0 0,-1 0-1 0 0,-1-1 0 0 0,0-1 1 0 0,-1 0-1 0 0,11-19 0 0 0,-19 27 5 0 0,0 0-1 0 0,0 0 0 0 0,0 0 1 0 0,-1-1-1 0 0,-1 1 0 0 0,1-1 1 0 0,-1 0-1 0 0,-1 1 0 0 0,0-1 1 0 0,0 0-1 0 0,0 0 0 0 0,-1 0 0 0 0,-1 0 1 0 0,1 0-1 0 0,-2 0 0 0 0,1 0 1 0 0,-1 0-1 0 0,0 1 0 0 0,-1-1 1 0 0,-4-9-1 0 0,2 8 8 0 0,0 0 0 0 0,-1 1 0 0 0,0 0 1 0 0,0 0-1 0 0,-1 0 0 0 0,0 1 0 0 0,-1 0 0 0 0,0 0 0 0 0,0 1 1 0 0,0 0-1 0 0,-1 0 0 0 0,0 1 0 0 0,-1 0 0 0 0,1 1 0 0 0,-1 0 0 0 0,0 0 1 0 0,0 1-1 0 0,-1 0 0 0 0,1 1 0 0 0,-1 1 0 0 0,0-1 0 0 0,1 1 0 0 0,-1 1 1 0 0,0 0-1 0 0,0 1 0 0 0,0 0 0 0 0,0 1 0 0 0,0 0 0 0 0,0 0 1 0 0,0 1-1 0 0,0 1 0 0 0,-12 4 0 0 0,4 0-214 0 0,0 1-1 0 0,0 0 1 0 0,1 1 0 0 0,1 1 0 0 0,-1 1-1 0 0,1 1 1 0 0,1 0 0 0 0,0 1 0 0 0,1 1-1 0 0,-19 22 1 0 0,15-11-689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7:5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95 6911 0 0,'0'0'528'0'0,"9"-7"1265"0"0,-7 5 4078 0 0,-1 0 6432 0 0,-3 1-12201 0 0,0 1-1 0 0,0-1 1 0 0,0 1 0 0 0,0-1 0 0 0,0 1-1 0 0,0 0 1 0 0,0 0 0 0 0,0 0 0 0 0,0 0-1 0 0,0 0 1 0 0,0 0 0 0 0,0 0 0 0 0,0 1-1 0 0,0-1 1 0 0,-3 2 0 0 0,1-1 1 0 0,1 1 1 0 0,-1 0-1 0 0,0 0 1 0 0,1 1-1 0 0,-1-1 1 0 0,1 1-1 0 0,-4 3 0 0 0,-4 6 29 0 0,1 0-1 0 0,0 1 0 0 0,-8 14 0 0 0,12-19-65 0 0,-4 8-53 0 0,1 0 0 0 0,0 0 0 0 0,1 1 0 0 0,0 0-1 0 0,2 1 1 0 0,0-1 0 0 0,1 1 0 0 0,-4 26 0 0 0,8-35-9 0 0,0 0 1 0 0,1 0 0 0 0,0 0 0 0 0,0-1 0 0 0,0 1-1 0 0,2 0 1 0 0,-1 0 0 0 0,1 0 0 0 0,0-1-1 0 0,1 1 1 0 0,-1-1 0 0 0,2 1 0 0 0,-1-1-1 0 0,1 0 1 0 0,1 0 0 0 0,-1-1 0 0 0,2 1 0 0 0,-1-1-1 0 0,9 9 1 0 0,0-2-5 0 0,0 0 0 0 0,1-2 0 0 0,0 1 0 0 0,1-2 0 0 0,19 11 0 0 0,-27-18 10 0 0,-1-1 0 0 0,1 1 0 0 0,0-1 0 0 0,0-1 0 0 0,0 1 0 0 0,0-1 1 0 0,0-1-1 0 0,0 0 0 0 0,1 0 0 0 0,-1 0 0 0 0,0-1 0 0 0,1 0 0 0 0,-1-1 0 0 0,0 0 0 0 0,1 0 0 0 0,-1-1 0 0 0,10-3 0 0 0,2-2 41 0 0,0 0 0 0 0,0-1-1 0 0,30-18 1 0 0,-39 19-10 0 0,0 1 0 0 0,-1-1 0 0 0,0-1 0 0 0,0 0-1 0 0,-1 0 1 0 0,0-1 0 0 0,0 0 0 0 0,7-11 0 0 0,-11 14-30 0 0,0-1 0 0 0,0 1 0 0 0,-1-2 0 0 0,0 1 0 0 0,0 0 0 0 0,-1-1 0 0 0,0 1 0 0 0,0-1 0 0 0,-1 0 0 0 0,0 0 1 0 0,0 0-1 0 0,-1 0 0 0 0,1-10 0 0 0,1-22 40 0 0,-1 27-26 0 0,0 0 1 0 0,-1 0 0 0 0,-1 0-1 0 0,0 1 1 0 0,-1-1-1 0 0,-1 0 1 0 0,-3-19 0 0 0,0 21 1 0 0,0 1-1 0 0,-1-1 1 0 0,0 1 0 0 0,0 0 0 0 0,-1 1 0 0 0,-1-1 0 0 0,-11-11 0 0 0,-1-1 15 0 0,11 11-19 0 0,0 1 0 0 0,-1 0 0 0 0,-1 1 0 0 0,1 0-1 0 0,-2 0 1 0 0,1 1 0 0 0,-1 1 0 0 0,-13-7 0 0 0,16 10-19 0 0,-1 0 1 0 0,0 1-1 0 0,0 0 1 0 0,-1 1-1 0 0,1 0 1 0 0,0 0-1 0 0,-1 1 1 0 0,1 0-1 0 0,-1 1 1 0 0,1 0 0 0 0,-15 3-1 0 0,15-2-4 0 0,1 1 0 0 0,0 0 0 0 0,0 0 0 0 0,0 1 0 0 0,0 0 0 0 0,1 1 0 0 0,-1 0 0 0 0,1 0 0 0 0,0 0 0 0 0,0 1 0 0 0,1 1 0 0 0,-1-1 0 0 0,-7 9 0 0 0,-7 9-2 0 0,0 1-1 0 0,2 0 1 0 0,1 1-1 0 0,-26 47 1 0 0,42-66-153 0 0,0 1-1 0 0,0-1 1 0 0,0 1 0 0 0,1-1-1 0 0,0 1 1 0 0,0 0 0 0 0,1 0-1 0 0,0 0 1 0 0,0 9 0 0 0,2 19-8519 0 0,0-13-839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7:5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65 10135 0 0,'0'0'778'0'0,"-5"-7"1402"0"0,3 3-1189 0 0,-19-24 9026 0 0,2 15-7144 0 0,16 13-2691 0 0,0 0 0 0 0,1 0 0 0 0,-1 0 0 0 0,0 0 0 0 0,1 0 0 0 0,-1 0 0 0 0,0 1 0 0 0,1-1 0 0 0,-1 1 0 0 0,1 0 0 0 0,-1 0 0 0 0,-3 2 0 0 0,-5 2-18 0 0,1 0-1 0 0,0 1 0 0 0,0 0 0 0 0,1 1 0 0 0,0 0 0 0 0,0 0 0 0 0,1 1 1 0 0,-10 11-1 0 0,0 2-4 0 0,2 2 1 0 0,-18 29-1 0 0,26-37-159 0 0,0 0 0 0 0,1 1 0 0 0,1 0 0 0 0,0 0 0 0 0,1 1 0 0 0,1-1 0 0 0,1 1 0 0 0,0 0 0 0 0,1 0 0 0 0,1 0 0 0 0,0 0 0 0 0,2 0 0 0 0,3 30 0 0 0,-2-40 11 0 0,-1-1 1 0 0,1 1-1 0 0,0-1 1 0 0,1 0-1 0 0,0 0 1 0 0,0 0-1 0 0,0 0 0 0 0,0 0 1 0 0,1 0-1 0 0,8 8 1 0 0,-5-7-7 0 0,0 0 0 0 0,1 0 0 0 0,0-1 0 0 0,0 0 0 0 0,1 0 0 0 0,14 7 0 0 0,-6-6-17 0 0,1 0 1 0 0,-1-1 0 0 0,1 0 0 0 0,1-2-1 0 0,-1 0 1 0 0,1-1 0 0 0,23 1 0 0 0,-21-4 40 0 0,0-1 0 0 0,0-1 1 0 0,-1 0-1 0 0,1-2 0 0 0,32-9 0 0 0,-22 3 23 0 0,-1-2-1 0 0,54-29 0 0 0,-77 38-38 0 0,-1-1-1 0 0,0 0 1 0 0,-1-1 0 0 0,1 1-1 0 0,-1-1 1 0 0,0 0-1 0 0,0-1 1 0 0,0 1 0 0 0,-1-1-1 0 0,5-7 1 0 0,-4 4 30 0 0,0-1 0 0 0,-1 1 1 0 0,0-1-1 0 0,-1 0 0 0 0,0 0 0 0 0,2-13 0 0 0,-1-8 60 0 0,-2 1-1 0 0,-1 0 0 0 0,-5-55 1 0 0,3 76-126 0 0,0 0 0 0 0,-1 1 1 0 0,0-1-1 0 0,0 1 1 0 0,-1-1-1 0 0,0 1 0 0 0,0 0 1 0 0,-1 0-1 0 0,0 0 0 0 0,-1 0 1 0 0,1 1-1 0 0,-2 0 1 0 0,1 0-1 0 0,-12-12 0 0 0,8 11 44 0 0,-1 0-1 0 0,1 1 1 0 0,-1 0-1 0 0,0 1 1 0 0,-1 0 0 0 0,0 1-1 0 0,0 0 1 0 0,0 0-1 0 0,0 1 1 0 0,-17-3-1 0 0,14 4-51 0 0,-1 1 0 0 0,1 0 0 0 0,0 1-1 0 0,0 0 1 0 0,-1 2 0 0 0,1-1 0 0 0,0 2 0 0 0,-1 0-1 0 0,1 1 1 0 0,0 0 0 0 0,0 1 0 0 0,1 0 0 0 0,-1 1-1 0 0,1 1 1 0 0,0 0 0 0 0,1 1 0 0 0,-1 0 0 0 0,1 1-1 0 0,1 1 1 0 0,-1 0 0 0 0,-14 15 0 0 0,7-4-785 0 0,-1 0-43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0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45 3679 0 0,'0'0'284'0'0,"0"0"96"0"0,0 0 1098 0 0,0 0 495 0 0,0 0 98 0 0,0 0-139 0 0,0 0-648 0 0,0 0-284 0 0,0 0-59 0 0,0 0-38 0 0,0 0-115 0 0,0 0-55 0 0,0 0-12 0 0,-9 0 1118 0 0,3 2-1449 0 0,0-1-1 0 0,0 1 1 0 0,1 0 0 0 0,-1 1 0 0 0,0-1-1 0 0,1 1 1 0 0,0 0 0 0 0,-1 1 0 0 0,1-1-1 0 0,1 1 1 0 0,-7 6 0 0 0,-5 6 290 0 0,-24 32 1 0 0,33-39-457 0 0,-7 10 59 0 0,2 0 0 0 0,0 1-1 0 0,-17 41 1 0 0,26-54-264 0 0,1 1-1 0 0,0-1 1 0 0,0 1 0 0 0,1 0-1 0 0,0 0 1 0 0,1 0 0 0 0,0 0-1 0 0,0 0 1 0 0,0-1 0 0 0,1 1-1 0 0,3 14 1 0 0,-1-13-18 0 0,0 0 0 0 0,1 0 1 0 0,0 0-1 0 0,0-1 0 0 0,1 0 0 0 0,0 0 0 0 0,0 0 0 0 0,1-1 1 0 0,0 1-1 0 0,0-1 0 0 0,1-1 0 0 0,0 1 0 0 0,0-1 0 0 0,0 0 1 0 0,15 8-1 0 0,-13-8 1 0 0,1-1 1 0 0,0 0 0 0 0,1-1-1 0 0,-1 0 1 0 0,1 0 0 0 0,0-1-1 0 0,0-1 1 0 0,0 0 0 0 0,0 0-1 0 0,0-1 1 0 0,0 0 0 0 0,22-2-1 0 0,-18-2 32 0 0,0 0 0 0 0,0 0 0 0 0,0-2 0 0 0,-1 0 0 0 0,1 0 0 0 0,15-9 0 0 0,-10 2 61 0 0,-1 1 0 0 0,0-2 1 0 0,26-22-1 0 0,-37 27-54 0 0,0 0 0 0 0,0 0 0 0 0,-1 0 0 0 0,0-1 0 0 0,-1 0 0 0 0,0-1 0 0 0,0 1 0 0 0,-1-1 0 0 0,0 0 0 0 0,-1-1 0 0 0,4-11 0 0 0,-6 13 34 0 0,0 1-1 0 0,-1-1 1 0 0,1 1 0 0 0,-2-1-1 0 0,1 1 1 0 0,-1-1 0 0 0,-1 1-1 0 0,1-1 1 0 0,-1 1 0 0 0,-1-1-1 0 0,0 1 1 0 0,0-1 0 0 0,-1 1-1 0 0,1 0 1 0 0,-5-8 0 0 0,0 2 26 0 0,-1 1-1 0 0,0-1 1 0 0,-1 1 0 0 0,-1 1 0 0 0,-17-20 0 0 0,18 25-89 0 0,1-1 0 0 0,-1 1 0 0 0,0 1 0 0 0,0 0 0 0 0,-1 0 0 0 0,1 1 0 0 0,-2 0 0 0 0,-18-6 0 0 0,16 7-253 0 0,-27-5 0 0 0,34 8-479 0 0,1 0 0 0 0,-1 1 0 0 0,0 0 0 0 0,-7 1-1 0 0,-6 2-8948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0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238 208 4607 0 0,'0'0'354'0'0,"5"-10"349"0"0,-3 6 2178 0 0,-1 2-2076 0 0,0 0 42 0 0,0 0 1 0 0,0 1 0 0 0,0-1 0 0 0,-1 0 0 0 0,1 0 0 0 0,0 0 0 0 0,-1 0 0 0 0,0 0 0 0 0,1-1 0 0 0,-1-2 0 0 0,0 4-62 0 0,-14-17 2894 0 0,12 17-3466 0 0,1 0-1 0 0,-1-1 1 0 0,0 1 0 0 0,0 0-1 0 0,1 0 1 0 0,-1 0-1 0 0,0 0 1 0 0,0 0 0 0 0,0 0-1 0 0,0 1 1 0 0,0-1 0 0 0,0 1-1 0 0,0-1 1 0 0,0 1-1 0 0,-5-1 1 0 0,3 2-11 0 0,-1-1-1 0 0,1 0 1 0 0,-1 1-1 0 0,0 0 1 0 0,1 0-1 0 0,-9 4 1 0 0,1 0-49 0 0,0 1 1 0 0,1 0-1 0 0,0 1 1 0 0,-15 12-1 0 0,18-12-139 0 0,0 1 1 0 0,1-1-1 0 0,0 1 1 0 0,1 0-1 0 0,0 1 0 0 0,0 0 1 0 0,0 0-1 0 0,1 0 1 0 0,1 0-1 0 0,0 1 0 0 0,0 0 1 0 0,-4 16-1 0 0,4-11 3 0 0,2 0 0 0 0,-1 0 0 0 0,2 1 0 0 0,0-1 0 0 0,1 0 0 0 0,0 1 0 0 0,6 29 0 0 0,-5-40-18 0 0,0 0 0 0 0,1 1 0 0 0,0-1 0 0 0,0 0 0 0 0,0 0 0 0 0,1 0 0 0 0,0-1 0 0 0,0 1 0 0 0,0-1 0 0 0,0 1 0 0 0,1-1 0 0 0,0 0 0 0 0,0 0 0 0 0,0-1 0 0 0,0 1 0 0 0,7 4 0 0 0,1-1 0 0 0,0-1 0 0 0,0 1 0 0 0,1-2 0 0 0,0 0 0 0 0,19 5 0 0 0,-19-7 13 0 0,0 0 0 0 0,1-1 1 0 0,0-1-1 0 0,-1 0 0 0 0,1-1 0 0 0,0-1 0 0 0,0 0 1 0 0,-1 0-1 0 0,16-5 0 0 0,-7 0 13 0 0,-1 0 1 0 0,1-1-1 0 0,-2-2 1 0 0,37-19-1 0 0,-50 24-18 0 0,-1 0 1 0 0,-1-1-1 0 0,1 1 0 0 0,-1-1 1 0 0,0 0-1 0 0,0-1 0 0 0,0 1 1 0 0,-1-1-1 0 0,1 0 0 0 0,-1 0 1 0 0,3-8-1 0 0,0-2 17 0 0,0 0 0 0 0,-1-1 0 0 0,6-24 0 0 0,-10 32 12 0 0,0-1 0 0 0,-1 1 0 0 0,0-1 0 0 0,-1 0 1 0 0,0 1-1 0 0,-1-1 0 0 0,1 1 0 0 0,-2-1 0 0 0,0 1 0 0 0,0-1 0 0 0,0 1 0 0 0,-1 0 0 0 0,-1 0 1 0 0,-6-14-1 0 0,3 11 23 0 0,0 0 0 0 0,-1 0 0 0 0,-1 0 0 0 0,0 1 0 0 0,0 0 0 0 0,-1 1 0 0 0,0 0 0 0 0,-1 1 0 0 0,-13-10 0 0 0,7 8 19 0 0,-60-40 191 0 0,67 45-252 0 0,-1 0 1 0 0,0 1-1 0 0,0 1 0 0 0,-1 0 1 0 0,-17-4-1 0 0,22 7-14 0 0,0 0 0 0 0,1 1 0 0 0,-1 0 0 0 0,0 0 0 0 0,1 1 0 0 0,-1 0 0 0 0,1 0 0 0 0,-1 0 0 0 0,1 1 0 0 0,-1 0 0 0 0,1 0 0 0 0,0 1 1 0 0,0-1-1 0 0,0 2 0 0 0,0-1 0 0 0,0 0 0 0 0,1 1 0 0 0,-9 7 0 0 0,4-1-279 0 0,0 0 0 0 0,0 0 0 0 0,1 1-1 0 0,0 0 1 0 0,1 1 0 0 0,1 0 0 0 0,-12 23 0 0 0,10-11-2038 0 0,4-1-4162 0 0,1 3-2261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0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30 13359 0 0,'0'0'1027'0'0,"-9"-1"-352"0"0,3 0 248 0 0,1 0 1 0 0,-1 0-1 0 0,0 1 0 0 0,0 0 1 0 0,0 0-1 0 0,1 1 1 0 0,-1 0-1 0 0,0 0 1 0 0,-8 2-1 0 0,6 0-333 0 0,0 1 0 0 0,0-1 0 0 0,0 1-1 0 0,0 1 1 0 0,-12 8 0 0 0,7-3-363 0 0,1 1 0 0 0,-1 1 0 0 0,2 0-1 0 0,-1 1 1 0 0,-18 28 0 0 0,24-31-188 0 0,1 0 0 0 0,0 0-1 0 0,0 1 1 0 0,1-1 0 0 0,0 1 0 0 0,1 0-1 0 0,0 0 1 0 0,0 0 0 0 0,2 1 0 0 0,-1-1-1 0 0,1 0 1 0 0,1 1 0 0 0,0-1 0 0 0,1 1 0 0 0,0-1-1 0 0,1 0 1 0 0,5 23 0 0 0,-3-24-34 0 0,-1 0 0 0 0,1-1 0 0 0,1 1-1 0 0,0-1 1 0 0,0 0 0 0 0,1 0 0 0 0,0-1 0 0 0,0 1 0 0 0,1-1 0 0 0,0-1 0 0 0,1 1 0 0 0,-1-1 0 0 0,1 0 0 0 0,1-1-1 0 0,-1 0 1 0 0,1 0 0 0 0,0-1 0 0 0,1 0 0 0 0,17 6 0 0 0,-10-5 3 0 0,1-1 0 0 0,0-1-1 0 0,0 0 1 0 0,1-1 0 0 0,-1-2 0 0 0,32 1 0 0 0,-37-3 3 0 0,1 0 1 0 0,-1-1-1 0 0,0-1 1 0 0,0 0-1 0 0,0 0 1 0 0,-1-2-1 0 0,1 1 1 0 0,-1-2-1 0 0,0 1 1 0 0,12-9-1 0 0,-1 0 41 0 0,-1-1 1 0 0,-1-2-1 0 0,-1 0 0 0 0,27-28 0 0 0,-39 36-8 0 0,0-1 1 0 0,0-1-1 0 0,-1 1 1 0 0,0-1-1 0 0,-1-1 1 0 0,-1 1-1 0 0,0-1 1 0 0,0 0 0 0 0,-1 0-1 0 0,0 0 1 0 0,2-17-1 0 0,-3 11 37 0 0,-1 0 1 0 0,-1 0-1 0 0,0 0 0 0 0,-1 0 0 0 0,-4-27 1 0 0,3 39-68 0 0,0 0 0 0 0,-1 0 1 0 0,1 1-1 0 0,-1-1 0 0 0,0 1 0 0 0,-1 0 1 0 0,1-1-1 0 0,-1 1 0 0 0,0 0 1 0 0,0 0-1 0 0,-1 1 0 0 0,1-1 1 0 0,-1 1-1 0 0,0 0 0 0 0,0 0 1 0 0,-1 0-1 0 0,1 0 0 0 0,-1 1 1 0 0,0-1-1 0 0,0 1 0 0 0,-5-2 1 0 0,-1 1 3 0 0,0 0-1 0 0,0 1 1 0 0,-1 0 0 0 0,1 1 0 0 0,-1 0 0 0 0,1 1 0 0 0,-1 0 0 0 0,1 1 0 0 0,-1 0-1 0 0,0 1 1 0 0,-19 4 0 0 0,-11 4-136 0 0,-74 28 0 0 0,87-27-76 0 0,-86 37-3109 0 0,88-34 1275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15.822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109 30 13359 174585 49243,'-3'1'1448'0'0,"-5"2"-1448"0"0,-5 5 872 0 0,-2 3 152 0 0,0 1 24 0 0,0 2 288 0 0,1 0-1208 0 0,3-2-32-4 511,4-4-8 4-511,2-2-88 0 0,3-3 0 0 0,1-2-168 0 0,2-3-168 0 0,4-6 40 0 0,3-8 72-1 510,3-4 112 1-510,2-3 208 0 0,-2 4 400 0 0,-3 4 48 0 0,-3 5 0 0 0,-1 4 728 0 0,-3 3 240 0 0,-1 4-320 0 0,-2 5-472 0 0,-2 5-216 0 0,-2 5-304 0 0,0 1-104 0 0,1 0-96 0 0,0-2 72 0 0,2-1-8 0 0,0-4-64 0 0,2-4 0 0 0,0-1-1472 0 0,1-1-176 0 0,1-2-20807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0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498 103 4607 0 0,'0'0'354'0'0,"-1"-1"-233"0"0,-28-33 9614 0 0,16 22-6850 0 0,0 1 0 0 0,-29-19-1 0 0,38 28-2197 0 0,1 0-489 0 0,0 0 1 0 0,-1 0-1 0 0,1 1 1 0 0,0 0-1 0 0,-1-1 1 0 0,1 1-1 0 0,-1 0 1 0 0,0 1-1 0 0,1-1 1 0 0,-1 1 0 0 0,0 0-1 0 0,1-1 1 0 0,-1 2-1 0 0,0-1 1 0 0,1 0-1 0 0,-1 1 1 0 0,0 0-1 0 0,-5 1 1 0 0,-5 3-3 0 0,0 1 0 0 0,1 0 0 0 0,-18 11 0 0 0,4-2 370 0 0,2-3-433 0 0,-26 19-1 0 0,41-25-101 0 0,1 1 1 0 0,0 1 0 0 0,1-1 0 0 0,0 1-1 0 0,-12 15 1 0 0,9-9-457 0 0,1 1 0 0 0,1 1 1 0 0,0-1-1 0 0,0 1 0 0 0,2 1 0 0 0,0 0 0 0 0,-8 31 0 0 0,11-29-1144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0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30 9671 0 0,'0'0'440'0'0,"0"0"-5"0"0,-1 0-279 0 0,-23-8 5363 0 0,21 7-4923 0 0,1 0 0 0 0,0 1 0 0 0,-1-1 0 0 0,1 0 0 0 0,-1 1 0 0 0,1-1 1 0 0,-1 1-1 0 0,-3 0 0 0 0,3 0-359 0 0,-1 0 0 0 0,0 0 0 0 0,0 0 0 0 0,0 1 0 0 0,0-1 0 0 0,1 1 0 0 0,-1 0 0 0 0,0 0 0 0 0,1 0 0 0 0,-1 1 0 0 0,1-1 0 0 0,-1 1 0 0 0,1 0 0 0 0,0 0 0 0 0,-1 0 0 0 0,-3 4 0 0 0,-3 3-89 0 0,1 1-1 0 0,1 0 1 0 0,0 0-1 0 0,0 1 1 0 0,1 0-1 0 0,0 0 1 0 0,1 0-1 0 0,0 1 1 0 0,1 0 0 0 0,0 1-1 0 0,-5 22 1 0 0,6-17-57 0 0,0 1 1 0 0,2-1 0 0 0,0 1-1 0 0,1-1 1 0 0,1 1 0 0 0,0-1-1 0 0,6 34 1 0 0,-4-45-58 0 0,-1 1-1 0 0,2-1 1 0 0,-1 0-1 0 0,1 0 1 0 0,0-1-1 0 0,0 1 1 0 0,0-1-1 0 0,1 1 1 0 0,0-1-1 0 0,1 0 1 0 0,0 0-1 0 0,-1-1 1 0 0,2 0-1 0 0,-1 0 1 0 0,0 0-1 0 0,1 0 1 0 0,0-1-1 0 0,0 0 1 0 0,1 0-1 0 0,-1 0 1 0 0,1-1-1 0 0,12 4 1 0 0,-8-3 1 0 0,1 0 0 0 0,-1-1 0 0 0,1 0 1 0 0,0-1-1 0 0,0 0 0 0 0,1-1 0 0 0,-1 0 0 0 0,0-1 1 0 0,15-2-1 0 0,-12 0 5 0 0,1-1-1 0 0,-1 0 1 0 0,0-2 0 0 0,0 0-1 0 0,-1 0 1 0 0,22-12 0 0 0,-9 1 41 0 0,-1-1 0 0 0,0-2 0 0 0,-1 0 0 0 0,-1-2 0 0 0,-1 0 0 0 0,33-40 0 0 0,-51 54-50 0 0,0 1 0 0 0,0-1 0 0 0,-1 0 0 0 0,0 0 1 0 0,0-1-1 0 0,-1 1 0 0 0,0-1 0 0 0,0 1 0 0 0,3-14 0 0 0,-5 15-7 0 0,0 0-1 0 0,-1 0 1 0 0,1 0-1 0 0,-1 1 1 0 0,0-1-1 0 0,-1 0 1 0 0,0 0-1 0 0,0 0 1 0 0,0 0-1 0 0,0 1 1 0 0,-1-1-1 0 0,0 1 1 0 0,0-1 0 0 0,-3-5-1 0 0,-3-2 22 0 0,1 0 0 0 0,-2 1-1 0 0,-10-14 1 0 0,13 20-24 0 0,0 0-1 0 0,1 1 1 0 0,-2 0 0 0 0,1 0-1 0 0,-1 0 1 0 0,1 1-1 0 0,-13-6 1 0 0,10 6-3 0 0,0 0-1 0 0,0 2 1 0 0,0-1 0 0 0,0 1-1 0 0,0 0 1 0 0,-1 1-1 0 0,1 0 1 0 0,-12 0 0 0 0,6 2-7 0 0,0 0 1 0 0,0 1-1 0 0,0 1 1 0 0,-23 7-1 0 0,7 2-15 0 0,0 0 0 0 0,1 2-1 0 0,-56 36 1 0 0,71-40-162 0 0,-23 19 1 0 0,33-25-56 0 0,1 0 0 0 0,0 0 1 0 0,0 0-1 0 0,1 0 1 0 0,-1 1-1 0 0,1 0 0 0 0,0-1 1 0 0,0 1-1 0 0,-3 9 0 0 0,5-1-1387 0 0,2-7-2209 0 0,-1-6-4795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0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 18487 0 0,'0'0'846'0'0,"0"0"-17"0"0,-2 1-536 0 0,-9 5-521 0 0,6-3 652 0 0,0-1-1 0 0,1 1 1 0 0,-1 0 0 0 0,1 0-1 0 0,0 0 1 0 0,0 1 0 0 0,0-1-1 0 0,0 1 1 0 0,1 0 0 0 0,0 0-1 0 0,-5 7 1 0 0,1 2-131 0 0,1-1-1 0 0,1 1 0 0 0,0 0 1 0 0,0 0-1 0 0,2 1 1 0 0,-1-1-1 0 0,2 1 1 0 0,-2 22-1 0 0,4-27-259 0 0,0-1 0 0 0,1 1 1 0 0,0-1-1 0 0,0 1 0 0 0,1-1 0 0 0,1 0 0 0 0,-1 1 1 0 0,1-1-1 0 0,0 0 0 0 0,1-1 0 0 0,0 1 0 0 0,0-1 0 0 0,1 1 1 0 0,0-1-1 0 0,0-1 0 0 0,1 1 0 0 0,0-1 0 0 0,0 0 1 0 0,0 0-1 0 0,1-1 0 0 0,-1 1 0 0 0,1-2 0 0 0,1 1 1 0 0,-1-1-1 0 0,1 0 0 0 0,-1 0 0 0 0,1-1 0 0 0,0 0 0 0 0,1-1 1 0 0,-1 1-1 0 0,0-2 0 0 0,1 1 0 0 0,-1-1 0 0 0,1 0 1 0 0,11-1-1 0 0,-5-1-8 0 0,0-1 0 0 0,-1-1 0 0 0,0 0 0 0 0,1-1 0 0 0,-1 0 0 0 0,21-10 0 0 0,79-47 209 0 0,-96 51-174 0 0,-5 3 2 0 0,-1-1 0 0 0,-1 0 0 0 0,1-1 0 0 0,-1 0 0 0 0,-1 0 0 0 0,0-2 0 0 0,15-18 0 0 0,-23 27-33 0 0,0-1 1 0 0,-1 0-1 0 0,1 0 0 0 0,-1 0 1 0 0,0 0-1 0 0,0 0 0 0 0,0 0 1 0 0,0 0-1 0 0,0 0 0 0 0,-1 0 0 0 0,0 0 1 0 0,1 0-1 0 0,-1-1 0 0 0,0 1 1 0 0,0 0-1 0 0,-1 0 0 0 0,1 0 1 0 0,-1-1-1 0 0,0 1 0 0 0,1 0 1 0 0,-1 0-1 0 0,-1 0 0 0 0,1 0 1 0 0,-3-5-1 0 0,0 1 5 0 0,0 1 1 0 0,-1 0 0 0 0,1 0-1 0 0,-1 1 1 0 0,0-1-1 0 0,-1 1 1 0 0,1 0 0 0 0,-1 0-1 0 0,-10-6 1 0 0,1 2-10 0 0,-1 1 0 0 0,0 0 1 0 0,0 1-1 0 0,-1 1 0 0 0,1 0 1 0 0,-2 1-1 0 0,1 1 0 0 0,0 1 1 0 0,-1 0-1 0 0,1 2 0 0 0,-1 0 1 0 0,0 0-1 0 0,1 2 0 0 0,-1 0 1 0 0,0 1-1 0 0,1 1 0 0 0,0 1 1 0 0,-28 8-1 0 0,45-11-69 0 0,-64 24 236 0 0,34-8-2369 0 0,5 5-6852 0 0,18-14 151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0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45 5983 0 0,'0'0'274'0'0,"0"0"-6"0"0,-2-15 298 0 0,2 13 537 0 0,-1 0-1 0 0,1 1 0 0 0,-1-1 0 0 0,0 1 0 0 0,1-1 0 0 0,-1 1 0 0 0,0-1 1 0 0,0 1-1 0 0,0-1 0 0 0,-1 1 0 0 0,1 0 0 0 0,0-1 0 0 0,0 1 1 0 0,-2-1-1 0 0,2 1-820 0 0,0 1 1 0 0,0-1-1 0 0,0 1 1 0 0,1 0-1 0 0,-1-1 1 0 0,0 1-1 0 0,0 0 1 0 0,0 0-1 0 0,0 0 1 0 0,0 0-1 0 0,1 0 1 0 0,-3 0-1 0 0,2 0-300 0 0,-1 0 0 0 0,1 1 0 0 0,0-1 0 0 0,-1 0-1 0 0,1 1 1 0 0,0-1 0 0 0,-1 1 0 0 0,1 0 0 0 0,0-1 0 0 0,-1 2-1 0 0,-5 4 202 0 0,1-1-1 0 0,0 1 0 0 0,0 0 0 0 0,1 1 0 0 0,0-1 0 0 0,0 1 0 0 0,1 0 0 0 0,-1 0 0 0 0,1 1 1 0 0,-4 12-1 0 0,-3 9 132 0 0,-9 46 1 0 0,14-51-142 0 0,2-5-139 0 0,1 1 0 0 0,1 0 0 0 0,1 0 1 0 0,0-1-1 0 0,1 1 0 0 0,2 0 0 0 0,0 0 0 0 0,1 0 1 0 0,0-1-1 0 0,2 0 0 0 0,1 1 0 0 0,0-2 1 0 0,1 1-1 0 0,12 22 0 0 0,-15-34-30 0 0,0-2 1 0 0,0 1-1 0 0,1 0 0 0 0,-1-1 1 0 0,1 0-1 0 0,0 0 1 0 0,1 0-1 0 0,-1 0 0 0 0,1-1 1 0 0,0 0-1 0 0,0 0 0 0 0,0-1 1 0 0,11 5-1 0 0,3 0 16 0 0,1-2 0 0 0,0 0-1 0 0,24 3 1 0 0,-30-7 4 0 0,0 0 0 0 0,1-1 0 0 0,-1-1-1 0 0,0-1 1 0 0,0 0 0 0 0,0-1 0 0 0,0 0 0 0 0,-1-2 0 0 0,23-7 0 0 0,-16 4 5 0 0,-1-2 1 0 0,0 0 0 0 0,0-1 0 0 0,-1-1 0 0 0,34-26-1 0 0,-37 24 13 0 0,-1 0-1 0 0,-1-2 1 0 0,0 1-1 0 0,-1-2 0 0 0,0 0 1 0 0,20-35-1 0 0,-27 39-14 0 0,0 0-1 0 0,0-1 0 0 0,-1 1 1 0 0,-1-1-1 0 0,0-1 1 0 0,-1 1-1 0 0,0-1 0 0 0,-1 1 1 0 0,-1-1-1 0 0,0 1 1 0 0,-2-19-1 0 0,1 21-9 0 0,-1-1 0 0 0,-1 0-1 0 0,1 0 1 0 0,-2 1 0 0 0,0-1-1 0 0,0 1 1 0 0,-1 0 0 0 0,-11-21 0 0 0,11 25-4 0 0,0 0 1 0 0,-1 0-1 0 0,0 1 1 0 0,-1-1 0 0 0,1 1-1 0 0,-1 0 1 0 0,0 1-1 0 0,-1 0 1 0 0,0 0 0 0 0,-13-8-1 0 0,11 8 0 0 0,0 1 0 0 0,0 1 0 0 0,-1-1 0 0 0,1 1-1 0 0,-1 1 1 0 0,0 0 0 0 0,0 1 0 0 0,-17-1 0 0 0,11 2-4 0 0,1 1 0 0 0,0 1 0 0 0,0 0 0 0 0,0 1-1 0 0,0 1 1 0 0,0 0 0 0 0,-20 9 0 0 0,-95 51 44 0 0,99-46-194 0 0,-57 40 1 0 0,85-56-33 0 0,1 0 0 0 0,-1 1 0 0 0,0-1 0 0 0,1 1 0 0 0,0 0 0 0 0,-1 0 0 0 0,1 0 1 0 0,0 0-1 0 0,0 0 0 0 0,1 0 0 0 0,-1 0 0 0 0,1 1 0 0 0,0-1 0 0 0,-2 6 0 0 0,3-9-164 0 0,0 1 1 0 0,0 0-1 0 0,0-1 0 0 0,0 1 0 0 0,0-1 0 0 0,0 1 0 0 0,0-1 0 0 0,0 1 0 0 0,1-1 0 0 0,-1 1 0 0 0,0-1 0 0 0,0 0 0 0 0,0 1 0 0 0,1-1 0 0 0,-1 1 0 0 0,0-1 0 0 0,1 1 0 0 0,-1-1 1 0 0,0 0-1 0 0,1 1 0 0 0,0 0-1425 0 0,7 8-7038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0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157 149 9215 0 0,'0'0'422'0'0,"0"0"-13"0"0,0 0 228 0 0,-12-7 7896 0 0,9 7-4145 0 0,-1 0-4246 0 0,-1 0-1 0 0,1 1 1 0 0,0-1-1 0 0,-1 1 1 0 0,1 0-1 0 0,0 0 0 0 0,0 1 1 0 0,0-1-1 0 0,0 1 1 0 0,0 0-1 0 0,0 0 0 0 0,-6 5 1 0 0,5-3 157 0 0,0 0 0 0 0,0 1-1 0 0,0 0 1 0 0,0 0 0 0 0,1 1 0 0 0,0-1 0 0 0,-5 10 0 0 0,3-3 70 0 0,0 1 1 0 0,1-1 0 0 0,0 1-1 0 0,1 1 1 0 0,0-1 0 0 0,1 0-1 0 0,-2 23 1 0 0,5-25-363 0 0,0 0 0 0 0,0 0 0 0 0,1 0 0 0 0,1 0 1 0 0,0-1-1 0 0,0 1 0 0 0,1 0 0 0 0,0-1 0 0 0,1 0 0 0 0,0 0 0 0 0,1 0 0 0 0,0 0 0 0 0,0 0 1 0 0,1-1-1 0 0,0 0 0 0 0,1-1 0 0 0,0 1 0 0 0,0-1 0 0 0,1-1 0 0 0,0 1 0 0 0,1-1 0 0 0,-1 0 1 0 0,1-1-1 0 0,1 0 0 0 0,-1-1 0 0 0,1 0 0 0 0,0 0 0 0 0,0-1 0 0 0,12 3 0 0 0,-10-3 26 0 0,0-1 0 0 0,0-1 0 0 0,0 0 0 0 0,0-1-1 0 0,0 0 1 0 0,1-1 0 0 0,-1 0 0 0 0,0-1 0 0 0,1-1 0 0 0,-1 0-1 0 0,0 0 1 0 0,14-5 0 0 0,1-4 33 0 0,1-1 1 0 0,45-27-1 0 0,-59 29-34 0 0,0 0-1 0 0,0 0 0 0 0,-1-1 1 0 0,0-1-1 0 0,-1 0 0 0 0,13-18 1 0 0,-20 23-18 0 0,-1 0 1 0 0,0-1 0 0 0,-1 1 0 0 0,1-1 0 0 0,-1 0 0 0 0,-1 0-1 0 0,1 0 1 0 0,-1 0 0 0 0,-1 0 0 0 0,0-1 0 0 0,0 1-1 0 0,0-1 1 0 0,-1 1 0 0 0,-1 0 0 0 0,-1-12 0 0 0,-1-2 22 0 0,-1 0 0 0 0,-2 0 1 0 0,0 0-1 0 0,-14-31 1 0 0,15 40-2 0 0,-1 1 1 0 0,0 0 0 0 0,-1 1-1 0 0,0-1 1 0 0,0 1 0 0 0,-14-13-1 0 0,16 18-17 0 0,-1 1-1 0 0,0-1 0 0 0,-1 2 0 0 0,1-1 0 0 0,-1 1 1 0 0,0 0-1 0 0,0 0 0 0 0,0 0 0 0 0,0 1 0 0 0,-1 1 1 0 0,0-1-1 0 0,-7-1 0 0 0,-2 1-42 0 0,1 2 1 0 0,0-1-1 0 0,-1 2 1 0 0,1 0-1 0 0,-1 1 0 0 0,1 0 1 0 0,-1 2-1 0 0,1 0 1 0 0,-21 6-1 0 0,7 1-59 0 0,1 2 0 0 0,-1 0 0 0 0,-52 32 0 0 0,33-9-1674 0 0,34-24 898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0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69 6447 0 0,'0'0'499'0'0,"0"0"-115"0"0,0 0 741 0 0,-7-15 5446 0 0,6 14-6585 0 0,1-3 869 0 0,-1 1 1 0 0,0 0-1 0 0,0 0 0 0 0,0 0 1 0 0,0-1-1 0 0,-2-3 0 0 0,2 6-135 0 0,-21-8 2252 0 0,14 8-2677 0 0,1 2 1 0 0,-1-1-1 0 0,1 1 0 0 0,-1 0 1 0 0,1 1-1 0 0,-1 0 0 0 0,1 0 0 0 0,0 0 1 0 0,-12 6-1 0 0,3 0 22 0 0,1 0-1 0 0,0 1 1 0 0,-16 13 0 0 0,19-12-231 0 0,0 0 1 0 0,1 1-1 0 0,0 0 0 0 0,1 1 0 0 0,0 0 0 0 0,1 1 1 0 0,1 0-1 0 0,-12 21 0 0 0,16-25-62 0 0,-1 0 0 0 0,1 1 0 0 0,1-1 0 0 0,0 1 0 0 0,-3 15 0 0 0,4-11-17 0 0,0-8 0 0 0,1 0 0 0 0,1-1 0 0 0,-1 1 1 0 0,1 0-1 0 0,0 0 0 0 0,0 0 0 0 0,2 10 0 0 0,0-7-7 0 0,1 0 0 0 0,-1 0 0 0 0,1 0 0 0 0,1 0 0 0 0,5 10 0 0 0,-7-15 0 0 0,1 1 0 0 0,0-1 0 0 0,1 0 0 0 0,-1 0 0 0 0,1 0 0 0 0,0 0 0 0 0,0-1 0 0 0,0 0 0 0 0,1 1 0 0 0,6 3 0 0 0,14 6 0 0 0,42 15 0 0 0,-58-25 1 0 0,0 0 0 0 0,0 0 0 0 0,1-1 1 0 0,-1-1-1 0 0,1 1 0 0 0,-1-2 0 0 0,1 1 0 0 0,-1-1 0 0 0,1 0 0 0 0,-1-1 0 0 0,1-1 0 0 0,14-3 1 0 0,-12 2 14 0 0,-1-2 1 0 0,0 1 0 0 0,0-1-1 0 0,-1-1 1 0 0,0 0 0 0 0,0 0-1 0 0,0-1 1 0 0,-1 0 0 0 0,16-16-1 0 0,-14 11 18 0 0,-1 0 0 0 0,0 0-1 0 0,0-1 1 0 0,-2 0-1 0 0,1-1 1 0 0,-2 0 0 0 0,0 0-1 0 0,-1-1 1 0 0,5-16-1 0 0,-7 18 13 0 0,0-1 0 0 0,-1 0 1 0 0,-1 0-1 0 0,-1 0 0 0 0,0 0 0 0 0,0 0 0 0 0,-1 0 0 0 0,-1 0 0 0 0,-1 0 0 0 0,-4-20 0 0 0,4 25-13 0 0,0 1-1 0 0,-1 0 1 0 0,0 0 0 0 0,0 0-1 0 0,-1 0 1 0 0,-8-13 0 0 0,9 18-29 0 0,0-1 1 0 0,1 1-1 0 0,-1 0 1 0 0,0 0-1 0 0,-1 1 0 0 0,1-1 1 0 0,0 1-1 0 0,-1-1 1 0 0,1 1-1 0 0,-1 0 0 0 0,0 0 1 0 0,0 1-1 0 0,0-1 1 0 0,0 1-1 0 0,0 0 1 0 0,-5-1-1 0 0,0 1-40 0 0,-1 0 0 0 0,1 0-1 0 0,0 1 1 0 0,-1 0 0 0 0,1 1 0 0 0,-13 2-1 0 0,-53 18-2986 0 0,65-18 2223 0 0,-5 2-1363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0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61 1839 0 0,'2'-8'160'0'0,"1"-26"11350"0"0,-3 33-9618 0 0,2-13 2771 0 0,-4 11 1783 0 0,-2 3-6332 0 0,0 1 0 0 0,0 0 1 0 0,0 0-1 0 0,0 0 0 0 0,0 0 0 0 0,0 1 1 0 0,0 0-1 0 0,0 0 0 0 0,1 0 0 0 0,-1 0 1 0 0,1 0-1 0 0,-1 1 0 0 0,1 0 0 0 0,0-1 1 0 0,0 1-1 0 0,0 0 0 0 0,0 1 0 0 0,1-1 1 0 0,-4 5-1 0 0,-3 6-29 0 0,0 1 0 0 0,0 0 0 0 0,-8 23 0 0 0,11-22-42 0 0,2 0-1 0 0,0 0 1 0 0,1 0 0 0 0,1 0-1 0 0,0 1 1 0 0,1 25 0 0 0,1-38-33 0 0,0 1 0 0 0,1 0 0 0 0,-1-1 1 0 0,1 1-1 0 0,1-1 0 0 0,-1 0 0 0 0,0 1 1 0 0,1-1-1 0 0,0 0 0 0 0,0 0 0 0 0,0 0 1 0 0,5 6-1 0 0,-2-3-7 0 0,1-1 0 0 0,0 1 0 0 0,0-1 0 0 0,0 0 1 0 0,13 8-1 0 0,0-2 69 0 0,-7-10-35 0 0,8 1 51 0 0,-3-2-45 0 0,1 0 0 0 0,-1-1 0 0 0,1-1 0 0 0,-1-1 0 0 0,1 0-1 0 0,-1-1 1 0 0,0-1 0 0 0,0 0 0 0 0,0-2 0 0 0,19-8 0 0 0,-31 12-35 0 0,16-11 59 0 0,-12 6-36 0 0,0 0 1 0 0,0 0 0 0 0,0-1 0 0 0,-1 0-1 0 0,0 0 1 0 0,9-13 0 0 0,-14 16 3 0 0,0 1-1 0 0,-1-1 1 0 0,1 0 0 0 0,-1 1 0 0 0,0-1 0 0 0,-1 0 0 0 0,1-1 0 0 0,-1 1 0 0 0,0 0-1 0 0,0 0 1 0 0,-1 0 0 0 0,1-1 0 0 0,-1 1 0 0 0,0 0 0 0 0,-2-11 0 0 0,-2-9 81 0 0,-1 1 0 0 0,-1 0 0 0 0,-1 0 0 0 0,-19-42 0 0 0,25 64-110 0 0,-1 1 1 0 0,1 0 0 0 0,-1 0-1 0 0,1 0 1 0 0,0 0 0 0 0,-1 0-1 0 0,0 0 1 0 0,1 1 0 0 0,-1-1-1 0 0,1 0 1 0 0,-1 1 0 0 0,0-1-1 0 0,0 1 1 0 0,1 0 0 0 0,-4-1-1 0 0,-11 1-30 0 0,-1 0 0 0 0,0 2-1 0 0,0 0 1 0 0,1 0 0 0 0,-1 2 0 0 0,-21 7-1 0 0,-19 3-2857 0 0,55-14 1110 0 0,2 0-385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1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22 280 3679 0 0,'0'0'167'0'0,"-2"-1"-7"0"0,1 0 626 0 0,0 0 0 0 0,0 0 0 0 0,-1 0 0 0 0,1 0 0 0 0,0 0 0 0 0,0-1 0 0 0,0 1 1 0 0,0 0-1 0 0,0-1 0 0 0,0 1 0 0 0,1 0 0 0 0,-1-1 0 0 0,0 1 0 0 0,1-1 0 0 0,-1-2 0 0 0,1 3-425 0 0,-1-1-1 0 0,1 0 1 0 0,0 0-1 0 0,0 0 1 0 0,1 0-1 0 0,-1 1 1 0 0,0-1-1 0 0,0 0 1 0 0,1 0-1 0 0,-1 0 1 0 0,2-2 0 0 0,1-1 51 0 0,0-1 0 0 0,1 1 1 0 0,-1-1-1 0 0,1 1 1 0 0,7-7-1 0 0,-10 11-177 0 0,22-21 715 0 0,0 1 1 0 0,2 2-1 0 0,1 0 0 0 0,30-17 1 0 0,-39 26-632 0 0,-2 0-155 0 0,0 1 0 0 0,1 1 0 0 0,0 1 0 0 0,0 0 0 0 0,1 1 1 0 0,0 1-1 0 0,0 1 0 0 0,26-4 0 0 0,-34 8-87 0 0,0 0 0 0 0,-1 1 0 0 0,1-1 0 0 0,0 2 0 0 0,-1-1 0 0 0,10 4 0 0 0,-16-4-24 0 0,-2-1-66 0 0,0 0-326 0 0,0 0-144 0 0,7-2-8184 0 0,-6 2-479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1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 3679 0 0,'0'0'160'0'0,"0"0"40"0"0,0 0-200 0 0,0 0 0 0 0,0 0 0 0 0,0 0 0 0 0,0 0 1488 0 0,0 0 256 0 0,-7 0 48 0 0,1 2 16 0 0,-1 1-1200 0 0,2 4-232 0 0,-2-2-56 0 0,0 0-5160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1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55 546 4607 0 0,'0'0'354'0'0,"-15"5"-38"0"0,-2-5 3200 0 0,16 0-2243 0 0,-1 0-256 0 0,-13 5 778 0 0,13-5-930 0 0,2 0-67 0 0,0 0-29 0 0,0 0-8 0 0,0 0-29 0 0,0 0-117 0 0,0 0-51 0 0,0 0-11 0 0,0 0-35 0 0,0 0-148 0 0,0 0-67 0 0,0 0-14 0 0,0 0-22 0 0,3-1-90 0 0,117-54 413 0 0,124-53 26 0 0,187-98-274 0 0,-368 172-295 0 0,-7 5 131 0 0,70-48 1 0 0,-122 74-127 0 0,0 0 0 0 0,0 0 0 0 0,0-1 0 0 0,6-7 0 0 0,-10 11-44 0 0,0-1-1 0 0,1 1 1 0 0,-1 0-1 0 0,0-1 1 0 0,0 1 0 0 0,0 0-1 0 0,0-1 1 0 0,0 1-1 0 0,0 0 1 0 0,0-1-1 0 0,0 1 1 0 0,-1 0 0 0 0,1-1-1 0 0,0 1 1 0 0,0 0-1 0 0,0-1 1 0 0,0 1-1 0 0,0 0 1 0 0,0-1 0 0 0,-1 1-1 0 0,1 0 1 0 0,0-1-1 0 0,0 1 1 0 0,0 0-1 0 0,-1 0 1 0 0,1-1 0 0 0,0 1-1 0 0,-1 0 1 0 0,1 0-1 0 0,-1-1 1 0 0,-8-5 149 0 0,0 4-99 0 0,1 0 0 0 0,0 1-1 0 0,-1 0 1 0 0,0 1 0 0 0,1 0-1 0 0,-1 0 1 0 0,1 0 0 0 0,-16 4 0 0 0,-1-1 3 0 0,-173 19 14 0 0,187-22-64 0 0,79-10 42 0 0,-36 10 18 0 0,-1 0-1 0 0,0 2 0 0 0,1 1 1 0 0,-1 2-1 0 0,-1 1 1 0 0,1 1-1 0 0,-1 2 0 0 0,0 0 1 0 0,51 26-1 0 0,-78-33-42 0 0,1 0 0 0 0,-1 0-1 0 0,1 0 1 0 0,-1 0 0 0 0,0 1-1 0 0,0-1 1 0 0,0 1 0 0 0,0 0 0 0 0,-1 0-1 0 0,1 0 1 0 0,-1 0 0 0 0,0 0-1 0 0,0 1 1 0 0,4 6 0 0 0,-6-7-15 0 0,1 0 1 0 0,0-1-1 0 0,-1 1 0 0 0,1 0 1 0 0,-1 0-1 0 0,0 0 1 0 0,0-1-1 0 0,0 1 0 0 0,0 0 1 0 0,-1 0-1 0 0,1 0 1 0 0,-1 0-1 0 0,0-1 1 0 0,0 1-1 0 0,0 0 0 0 0,0-1 1 0 0,0 1-1 0 0,0-1 1 0 0,-1 1-1 0 0,1-1 0 0 0,-3 3 1 0 0,-2 4-295 0 0,0-1 0 0 0,-1 1 0 0 0,0-1 0 0 0,0-1 0 0 0,-1 0 0 0 0,-13 11 0 0 0,6-10-951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18.161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40 163 3679 186482 51451,'0'0'328'0'0,"-1"-2"-264"0"0,-1-1-64 0 0,-1-4 1192 0 0,-3-3 1688 0 0,-1-1-456 0 0,0 0-744 0 0,1 2-312 0 0,2 3-872 0 0,1 3-16 0 0,2 1 384 0 0,3 5-160 0 0,3 8-64 0 0,4 8-88 0 0,1 8-184 0 0,2 3-272 0 0,-1 3-24 0 0,0-3-72 0 0,-2-5 0 0 0,-3-6 72 0 0,-1-7-72 0 0,-3-5 72 0 0,1-3 8 0 0,-2-1-16 0 0,2-4 200 0 0,-1-4 104 0 0,1-6-184 0 0,0-3 32 0 0,-3-7 232 0 0,-2-7-72 0 0,-2-4-104 0 0,-3-3-48 0 0,0 3-80 0 0,0 7 88 0 0,2 7 112 0 0,2 6-168 0 0,1 7-48 0 0,0 4 96 0 0,2 6-112 0 0,-1 4-48 0 0,2 4-64 0 0,-1 1 88 0 0,3 3-24 0 0,1 4-64 0 0,1 0 0 0 0,1-2 0 0 0,1-2 0 0 0,-1-5 0 0 0,-1-5 0 0 0,-1-3 0 0 0,0-8 144 0 0,0-7-16 0 0,-2-8 0 0 0,-3-7-32 0 0,-3-8-32 0 0,0 0-64 0 0,0 2 72 0 0,0 3-72 0 0,0 5 0 0 0,2 6 0 0 0,1 9-80 0 0,4 9 0 0 0,2 10 80 0 0,5 8 0 0 0,1 3 72 0 0,0 1-72 0 0,2-1 0 0 0,2-2 0 0 0,1-1 0 0 0,-2-5 0 0 0,0-4 0 0 0,-3-4 0 0 0,-1-4 64 0 0,-1-7-64 0 0,0-6 72 0 0,-3-4-72 0 0,-2-1 0 0 0,-2-2 72 0 0,-1 1-72 0 0,-1 3 0 0 0,0 3 0 0 0,-1 4 0 0 0,0 4 0 0 0,1 2 64 0 0,-1 1-64 0 0,1 1 0 0 0,0 1 64 0 0,0 0 0 0 0,0-1-64 0 0,0 1 64 0 0,-1 0-64 0 0,-1 1 0 0 0,1-1 64 0 0,0 0-64 0 0,0-1 0 0 0,0 1 0 0 0,1-1 0 0 0,0 0 0 0 0,0 0 0 0 0,0 0-640 0 0,3 3-888 0 0,2 2-6952 0 0,0 1-4047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1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11 185 7831 0 0,'0'0'603'0'0,"0"0"-127"0"0,-9-8 3538 0 0,8 5 3863 0 0,7-1-7679 0 0,0 0 0 0 0,1 0 1 0 0,0 1-1 0 0,0 0 0 0 0,0 0 1 0 0,0 1-1 0 0,0 0 1 0 0,0 0-1 0 0,1 1 0 0 0,-1 0 1 0 0,9-1-1 0 0,16 1 366 0 0,40 3-1 0 0,-63-1-420 0 0,183 16 1193 0 0,15 1-453 0 0,-114-12-584 0 0,133 25 0 0 0,-209-28-247 0 0,-5 0-29 0 0,0-1 0 0 0,0 0-1 0 0,22 0 1 0 0,-33-2 41 0 0,-1 0 27 0 0,0 0-3 0 0,-1-1-7 0 0,-19-17 26 0 0,-1 1 1 0 0,-39-24-1 0 0,-21-16 75 0 0,47 30-153 0 0,-43-38 91 0 0,75 64-52 0 0,2 1 19 0 0,0 0 1 0 0,0 0 0 0 0,2-1-15 0 0,12 1-50 0 0,1 0-1 0 0,-1 0 0 0 0,0 1 1 0 0,1 1-1 0 0,-1 1 0 0 0,20 5 0 0 0,-23-5-19 0 0,12 3 38 0 0,0 1 1 0 0,0 1-1 0 0,-1 1 0 0 0,0 2 1 0 0,0 0-1 0 0,-1 1 0 0 0,-1 1 1 0 0,0 0-1 0 0,21 20 0 0 0,33 39-10 0 0,-72-69-771 0 0,6 5 1405 0 0,-6-6-3440 0 0,0-1-3283 0 0,-2-1-2758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1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 11375 0 0,'-2'-1'522'0'0,"-57"-4"1126"0"0,20 4 2777 0 0,38 1-3494 0 0,1 0-17 0 0,0 0-38 0 0,0 0-152 0 0,0 0-69 0 0,0 0-14 0 0,0 0-42 0 0,0 0-174 0 0,1 2-76 0 0,3 4-132 0 0,0 1 0 0 0,1-1 0 0 0,0 0 0 0 0,0 0 0 0 0,1 0 0 0 0,-1-1 0 0 0,8 6 0 0 0,48 33 637 0 0,-60-44-850 0 0,59 36 583 0 0,2-3-1 0 0,78 29 1 0 0,-84-38-397 0 0,161 81 447 0 0,-66-30-407 0 0,-43-30-37 0 0,-65-28-123 0 0,0 1 0 0 0,40 25 0 0 0,-60-29-20 0 0,-5-2 19 0 0,0-1 0 0 0,1-1 0 0 0,0 0 0 0 0,37 12-1 0 0,-49-21-1 0 0,-6 0-51 0 0,-1-1 0 0 0,1 0 0 0 0,-1 0 0 0 0,1 0 0 0 0,0 0 0 0 0,-1 0 0 0 0,1 1 0 0 0,-1-1-1 0 0,1 0 1 0 0,-1 0 0 0 0,1 0 0 0 0,-1 0 0 0 0,1-1 0 0 0,-1 1 0 0 0,1 0 0 0 0,-1 0 0 0 0,1 0 0 0 0,-1 0 0 0 0,1 0 0 0 0,-1-1 0 0 0,1 1 0 0 0,-1 0 0 0 0,1-1 0 0 0,-1 1-1 0 0,1 0 1 0 0,-1-1 0 0 0,1 0 0 0 0,0 1-38 0 0,0-1 95 0 0,-1-1 6 0 0,0-6-46 0 0,-1 1 1 0 0,0 0-1 0 0,-1 0 0 0 0,1 0 1 0 0,-1 0-1 0 0,0 0 0 0 0,-1 1 1 0 0,-3-8-1 0 0,-33-53 38 0 0,20 37-14 0 0,0-3-32 0 0,2-1 1 0 0,-14-36-1 0 0,24 54-25 0 0,-11-18 0 0 0,18 33 0 0 0,25 67 0 0 0,-14-45-49 0 0,14 21 0 0 0,-17-29 44 0 0,1 0 0 0 0,-2 1 0 0 0,0 0 0 0 0,-1 0 0 0 0,5 18 0 0 0,-10-30 9 0 0,-1 1 0 0 0,1-1 1 0 0,-1 1-1 0 0,0-1 0 0 0,0 1 0 0 0,0-1 0 0 0,0 1 1 0 0,0 0-1 0 0,-1-1 0 0 0,1 1 0 0 0,-1-1 0 0 0,0 0 1 0 0,0 1-1 0 0,-1 2 0 0 0,0-1 0 0 0,-1 0 1 0 0,1 1-1 0 0,-1-2 0 0 0,0 1 0 0 0,0 0 0 0 0,-1-1 1 0 0,-3 4-1 0 0,-7 4 14 0 0,1-1 0 0 0,-2-1 0 0 0,-18 10 0 0 0,26-16-6 0 0,-122 59-93 0 0,74-34-2325 0 0,33-17-4368 0 0,1-1-2786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18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384 234 3679 0 0,'0'0'284'0'0,"-1"1"-186"0"0,-13 8 2911 0 0,0 1 0 0 0,1 0 0 0 0,-19 19 0 0 0,15-11-1855 0 0,1 1-1 0 0,0 0 1 0 0,-20 35-1 0 0,36-54-1146 0 0,0 0-1 0 0,0 1 1 0 0,-1-1-1 0 0,1 0 1 0 0,0 1-1 0 0,0-1 1 0 0,0 0 0 0 0,0 1-1 0 0,-1-1 1 0 0,1 0-1 0 0,0 1 1 0 0,0-1-1 0 0,0 0 1 0 0,0 1-1 0 0,0-1 1 0 0,0 0 0 0 0,0 1-1 0 0,0-1 1 0 0,0 1-1 0 0,0-1 1 0 0,0 0-1 0 0,0 1 1 0 0,0-1-1 0 0,0 0 1 0 0,0 1-1 0 0,0-1 1 0 0,1 0 0 0 0,-1 1-1 0 0,0-1 1 0 0,0 0-1 0 0,0 1 1 0 0,1-1-1 0 0,-1 1 1 0 0,1-1-1 0 0,0 0 1 0 0,0 1-1 0 0,-1-1 1 0 0,1 1-1 0 0,0-1 1 0 0,0 0-1 0 0,0 0 1 0 0,0 1-1 0 0,0-1 1 0 0,0 0-1 0 0,0 0 1 0 0,1 0-1 0 0,27-4 150 0 0,-20 0-122 0 0,0 0 0 0 0,0-1-1 0 0,-1 1 1 0 0,1-2 0 0 0,-1 1 0 0 0,-1-1 0 0 0,9-8 0 0 0,2-3 4 0 0,25-33 1 0 0,-22 25 26 0 0,-20 24 2 0 0,-1 1 36 0 0,0 0-5 0 0,-9 7 89 0 0,-71 64 84 0 0,41-35-238 0 0,78-69-71 0 0,-25 17 30 0 0,-1 0-1 0 0,0-1 0 0 0,-1 0 0 0 0,0-1 0 0 0,9-21 0 0 0,-21 39 10 0 0,0 0 0 0 0,1 0 0 0 0,-1 0 0 0 0,0-1 0 0 0,0 1 0 0 0,0 0 0 0 0,0 0 0 0 0,1 0 0 0 0,-1-1 0 0 0,0 1 0 0 0,0 0 0 0 0,0 0 0 0 0,0 0 0 0 0,0-1 0 0 0,0 1 0 0 0,0 0 0 0 0,0 0 0 0 0,0-1 0 0 0,0 1 0 0 0,0 0 0 0 0,0 0 0 0 0,0-1 0 0 0,0 1 0 0 0,0 0 0 0 0,0 0 0 0 0,0-1 0 0 0,0 1 0 0 0,0 0 0 0 0,0 0 0 0 0,0 0 0 0 0,0-1 0 0 0,0 1 0 0 0,0 0-1 0 0,0 0 1 0 0,-1-1 0 0 0,1 1 0 0 0,0 0 0 0 0,0 0 0 0 0,0 0 0 0 0,0-1 0 0 0,-1 1 0 0 0,1 0 0 0 0,0 0 0 0 0,0 0 0 0 0,0 0 0 0 0,-1 0 0 0 0,1 0 0 0 0,0-1 0 0 0,0 1 0 0 0,0 0 0 0 0,-1 0 0 0 0,1 0 0 0 0,0 0 0 0 0,-1 0 0 0 0,-8 2 23 0 0,9-2-22 0 0,-15 5 93 0 0,1 1-1 0 0,0 1 0 0 0,0 0 1 0 0,1 1-1 0 0,-20 14 0 0 0,7-5 108 0 0,-81 49 447 0 0,155-125-418 0 0,-6 14-231 0 0,47-55 0 0 0,-89 100 0 0 0,0 0 0 0 0,1 0 0 0 0,-1-1 0 0 0,0 1 0 0 0,0 0 0 0 0,0 0 0 0 0,1 0 0 0 0,-1 0 0 0 0,0-1 0 0 0,0 1 0 0 0,0 0 0 0 0,1 0 0 0 0,-1-1 0 0 0,0 1 0 0 0,0 0 0 0 0,0 0 0 0 0,0-1 0 0 0,0 1 0 0 0,0 0 0 0 0,0 0 0 0 0,0-1 0 0 0,1 1 0 0 0,-1 0 0 0 0,0 0 0 0 0,0-1 0 0 0,0 1 0 0 0,0 0 0 0 0,0-1 0 0 0,-1 1 0 0 0,1 0 0 0 0,0 0 0 0 0,0-1 0 0 0,0 1 0 0 0,0 0 0 0 0,0 0 0 0 0,0-1 0 0 0,0 1 0 0 0,0 0 0 0 0,-1 0 0 0 0,1-1 0 0 0,0 1 0 0 0,0 0 0 0 0,0 0 0 0 0,-6-1 0 0 0,4 1 0 0 0,-1-1 0 0 0,0 1 0 0 0,0 1 0 0 0,0-1 0 0 0,0 0 0 0 0,0 1 0 0 0,0-1 0 0 0,0 1 0 0 0,-5 2 0 0 0,-28 14 0 0 0,13-5 0 0 0,-62 30 72 0 0,81-42-72 0 0,6-5 0 0 0,7-6 0 0 0,-8 10 0 0 0,42-50 0 0 0,44-68 0 0 0,-80 108 11 0 0,-4 3 31 0 0,-5 1-15 0 0,1 6-18 0 0,-1 1 1 0 0,1-1-1 0 0,0 0 0 0 0,-1 1 0 0 0,1-1 0 0 0,0 0 1 0 0,-1 1-1 0 0,1 0 0 0 0,-1-1 0 0 0,1 1 0 0 0,-1 0 1 0 0,1 0-1 0 0,-1 0 0 0 0,1 0 0 0 0,0 0 1 0 0,-1 0-1 0 0,1 0 0 0 0,-1 0 0 0 0,-1 1 0 0 0,-32 8 128 0 0,32-8-102 0 0,-27 10 178 0 0,0 1 0 0 0,1 1 0 0 0,-38 23 0 0 0,93-46-264 0 0,-13 6 4 0 0,26-14 1 0 0,-33 14 35 0 0,-22 15 55 0 0,-19 10 0 0 0,17-11 14 0 0,-21 15-1 0 0,28-17-41 0 0,-19 19 0 0 0,28-24-13 0 0,-1 0-1 0 0,0 0 1 0 0,1 0 0 0 0,0 0-1 0 0,0 1 1 0 0,0-1 0 0 0,0 1-1 0 0,1-1 1 0 0,-1 1 0 0 0,1 0-1 0 0,-2 6 1 0 0,3-9-3 0 0,0 1-1 0 0,0 0 1 0 0,0-1 0 0 0,-1 1 0 0 0,1-1-1 0 0,1 1 1 0 0,-1 0 0 0 0,0-1-1 0 0,0 1 1 0 0,1 0 0 0 0,-1-1-1 0 0,1 1 1 0 0,-1-1 0 0 0,1 1-1 0 0,0-1 1 0 0,-1 1 0 0 0,1-1-1 0 0,0 0 1 0 0,0 1 0 0 0,0-1-1 0 0,0 0 1 0 0,0 0 0 0 0,0 0-1 0 0,1 1 1 0 0,-1-1 0 0 0,0 0-1 0 0,0-1 1 0 0,1 1 0 0 0,-1 0 0 0 0,3 1-1 0 0,-3-1-1 0 0,15 6-185 0 0,-1-1 0 0 0,20 6-1 0 0,-21-8-4 0 0,0 1-1 0 0,-1 0 1 0 0,15 9-1 0 0,-27-13 117 0 0,-1-1 0 0 0,1 1 16 0 0,5 4 48 0 0,-5-4-40 0 0,1 0 0 0 0,-1 0 0 0 0,0 0 1 0 0,1 0-1 0 0,-1 0 0 0 0,0 0 0 0 0,1-1 0 0 0,-1 1 0 0 0,1-1 0 0 0,-1 1 0 0 0,1-1 0 0 0,-1 1 0 0 0,1-1 0 0 0,0 0 1 0 0,-1 0-1 0 0,1 0 0 0 0,-1 0 0 0 0,1 0 0 0 0,-1 0 0 0 0,1 0 0 0 0,2-1 0 0 0,1 0-288 0 0,7 0-442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19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197 121 2759 0 0,'0'0'126'0'0,"1"-1"-5"0"0,2-5-96 0 0,-1-1 535 0 0,-1 6 2348 0 0,-1 1 1014 0 0,0 0 196 0 0,0 0-403 0 0,0 0-1850 0 0,-12 2 76 0 0,6 0-1750 0 0,1 0-1 0 0,-1 1 1 0 0,1-1-1 0 0,-1 1 1 0 0,1 0-1 0 0,0 1 0 0 0,0-1 1 0 0,-5 5-1 0 0,-4 6-48 0 0,-14 18 0 0 0,5-8-1 0 0,12-11-130 0 0,1 0-1 0 0,0 0 1 0 0,1 1 0 0 0,0 0-1 0 0,-9 20 1 0 0,15-25-11 0 0,5-1 0 0 0,-1-8-1 0 0,-1 1 0 0 0,1 0 0 0 0,0 0-1 0 0,0-1 1 0 0,0 1 0 0 0,-1-1 0 0 0,1 1 0 0 0,0-1-1 0 0,0 1 1 0 0,0-1 0 0 0,0 1 0 0 0,0-1 0 0 0,0 0 0 0 0,0 0-1 0 0,0 1 1 0 0,0-1 0 0 0,0 0 0 0 0,0 0 0 0 0,0 0-1 0 0,0 0 1 0 0,0 0 0 0 0,0 0 0 0 0,1-1 0 0 0,-1 1-1 0 0,0 0 1 0 0,1-1 0 0 0,30-10-38 0 0,-29 9 38 0 0,49-23 1 0 0,68-43 0 0 0,-99 56-84 0 0,-33 34 16 0 0,-1-7 89 0 0,0-1-1 0 0,0 0 1 0 0,-28 20-1 0 0,25-22 128 0 0,2 1 0 0 0,0 0 1 0 0,-19 23-1 0 0,44-33-95 0 0,-1-3-53 0 0,0-1 0 0 0,-1 0 0 0 0,1-1 0 0 0,-1 0 0 0 0,1 0 0 0 0,-1-1 0 0 0,0 0 0 0 0,13-7 0 0 0,15-4 0 0 0,-37 13 0 0 0,1 1 0 0 0,-1 0 0 0 0,0 0 0 0 0,0 0 0 0 0,0 0 0 0 0,1 0 0 0 0,-1 0 0 0 0,0 0 0 0 0,0-1 0 0 0,0 1 0 0 0,1 0 0 0 0,-1 0 0 0 0,0 0 0 0 0,0 0 0 0 0,0 0 0 0 0,1 0 0 0 0,-1 0 0 0 0,0 0 0 0 0,0 0 0 0 0,0 0 0 0 0,1 0 0 0 0,-1 0 0 0 0,0 1 0 0 0,0-1 0 0 0,0 0 0 0 0,1 0 0 0 0,-1 0 0 0 0,0 0 0 0 0,0 0 0 0 0,0 0 0 0 0,1 0 0 0 0,-1 0 0 0 0,0 1 0 0 0,0-1 0 0 0,0 0 0 0 0,0 0 0 0 0,0 0 0 0 0,1 0 0 0 0,-1 1 0 0 0,0-1 0 0 0,0 0 0 0 0,0 0 0 0 0,0 0 0 0 0,0 1 0 0 0,0-1 0 0 0,0 0 0 0 0,0 0 0 0 0,0 0 0 0 0,0 1 0 0 0,0-1 0 0 0,0 0 0 0 0,0 0 0 0 0,0 0 0 0 0,0 1 0 0 0,0-1 0 0 0,0 0 0 0 0,0 0 0 0 0,0 0 0 0 0,0 1 0 0 0,0-1 0 0 0,0 0 0 0 0,0 0 0 0 0,0 1 0 0 0,-5 11 0 0 0,5-12 0 0 0,-8 14 838 0 0,-17 25 0 0 0,24-38-1287 0 0,1-1-51 0 0,0 0 58 0 0,2 0 293 0 0,4-2 150 0 0,-1 1 0 0 0,1-1 0 0 0,0 0-1 0 0,-1-1 1 0 0,1 1 0 0 0,-1-1 0 0 0,7-4 0 0 0,36-30 51 0 0,-16 12-10 0 0,-27 21-28 0 0,0 1-1 0 0,0-1 0 0 0,0-1 0 0 0,-1 1 1 0 0,0-1-1 0 0,1 1 0 0 0,-2-1 0 0 0,1-1 0 0 0,0 1 1 0 0,3-9-1 0 0,-6 13-8 0 0,-1 0 0 0 0,0 1 0 0 0,0-1 0 0 0,0 1 0 0 0,0-1 0 0 0,0 1 0 0 0,0-1 0 0 0,0 1 0 0 0,-1-1 0 0 0,1 0 0 0 0,0 1 0 0 0,0-1 0 0 0,0 1 0 0 0,-1-1 0 0 0,1 1 1 0 0,0-1-1 0 0,0 1 0 0 0,-1-1 0 0 0,1 1 0 0 0,0-1 0 0 0,-1 1 0 0 0,1 0 0 0 0,-1-1 0 0 0,0 0 0 0 0,-10-7 125 0 0,1 5-63 0 0,1 1 0 0 0,-1-1 0 0 0,0 1 0 0 0,-18 0 0 0 0,-21-5 274 0 0,45 6-322 0 0,-1-1-1 0 0,1 1 0 0 0,0-1 1 0 0,0 1-1 0 0,0-1 0 0 0,0-1 0 0 0,0 1 1 0 0,-6-5-1 0 0,9 6-18 0 0,0 0 0 0 0,0 1 0 0 0,1-1 0 0 0,-1 1 0 0 0,1-1 0 0 0,-1 0 0 0 0,0 0 0 0 0,1 1 0 0 0,-1-1 0 0 0,1 0 0 0 0,0 0 0 0 0,-1 0 0 0 0,1 0 0 0 0,0 1 0 0 0,-1-1 0 0 0,1 0 0 0 0,0 0 0 0 0,0 0 0 0 0,0 0 0 0 0,0 0 0 0 0,0 0 0 0 0,0 0 0 0 0,0-1 0 0 0,0-1 0 0 0,0 0-7 0 0,0 1-1 0 0,0-1 1 0 0,0 1 0 0 0,1-1-1 0 0,-1 1 1 0 0,1-1-1 0 0,0 1 1 0 0,-1-1 0 0 0,1 1-1 0 0,0-1 1 0 0,0 1-1 0 0,1 0 1 0 0,-1 0 0 0 0,0-1-1 0 0,1 1 1 0 0,-1 0-1 0 0,1 0 1 0 0,0 0 0 0 0,0 1-1 0 0,-1-1 1 0 0,4-2-1 0 0,1 0-17 0 0,-14 9 69 0 0,-1-1 1 0 0,1 0-1 0 0,-11 4 0 0 0,6-3 3 0 0,-32 14 312 0 0,44-18-306 0 0,1-1 14 0 0,0 0 10 0 0,0 0 3 0 0,0 0 0 0 0,7-10 16 0 0,121-154 291 0 0,-128 159-454 0 0,-1 2-7573 0 0,1 3-856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21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30 15031 0 0,'0'0'687'0'0,"0"0"-16"0"0,-2 1-431 0 0,-32 14 2250 0 0,-40 23 1 0 0,33-13-1461 0 0,-70 56 1 0 0,98-67-871 0 0,12-13-85 0 0,1-1-3 0 0,1 1 5 0 0,5-1-17 0 0,0 1-1 0 0,0-1 1 0 0,1-1-1 0 0,-1 1 1 0 0,0-1 0 0 0,-1 0-1 0 0,1 0 1 0 0,0-1-1 0 0,0 0 1 0 0,10-4-1 0 0,7-5 81 0 0,27-18-1 0 0,-19 11-76 0 0,84-44 23 0 0,-131 83 108 0 0,-21 13 72 0 0,-49 35-1 0 0,64-52-129 0 0,8-6-15 0 0,2 1-1 0 0,-16 18 0 0 0,25-26-104 0 0,2-4-15 0 0,1 0-1 0 0,0 0 0 0 0,0 1 0 0 0,0-1 1 0 0,0 0-1 0 0,-1 0 0 0 0,1 0 0 0 0,0 1 1 0 0,0-1-1 0 0,0 0 0 0 0,0 0 0 0 0,0 1 0 0 0,0-1 1 0 0,0 0-1 0 0,0 0 0 0 0,0 1 0 0 0,0-1 1 0 0,0 0-1 0 0,0 0 0 0 0,0 1 0 0 0,0-1 1 0 0,0 0-1 0 0,0 0 0 0 0,0 1 0 0 0,0-1 0 0 0,0 0 1 0 0,0 0-1 0 0,0 1 0 0 0,0-1 0 0 0,0 0 1 0 0,0 0-1 0 0,1 0 0 0 0,-1 1 0 0 0,0-1 1 0 0,0 0-1 0 0,0 0 0 0 0,0 0 0 0 0,1 1 0 0 0,-1-1 1 0 0,0 0-1 0 0,0 0 0 0 0,0 0 0 0 0,1 0 1 0 0,-1 0-1 0 0,0 1 0 0 0,0-1 0 0 0,1 0 1 0 0,-1 0-1 0 0,0 0 0 0 0,0 0 0 0 0,1 0 1 0 0,-1 0-1 0 0,0 0 0 0 0,0 0 0 0 0,1 0 0 0 0,-1 0 1 0 0,0 0-1 0 0,0 0 0 0 0,1 0 0 0 0,-1 0 1 0 0,0 0-1 0 0,1 0 0 0 0,3 0-4 0 0,0 0 0 0 0,0 0 0 0 0,0-1 0 0 0,0 1 0 0 0,0-1 0 0 0,0 0 1 0 0,0 0-1 0 0,0 0 0 0 0,7-3 0 0 0,34-20-49 0 0,-35 18 49 0 0,74-42-60 0 0,-74 45 64 0 0,-6 5 0 0 0,-5 4 0 0 0,1-2-3 0 0,-1 0-1 0 0,0 0 1 0 0,0 0 0 0 0,0-1 0 0 0,-1 1-1 0 0,0 0 1 0 0,1-1 0 0 0,-4 6-1 0 0,-22 27-29 0 0,17-22 37 0 0,-61 75 288 0 0,71-88-287 0 0,0-1-1 0 0,1 1 1 0 0,-1-1-1 0 0,1 0 1 0 0,-1 1-1 0 0,1-1 0 0 0,-1 0 1 0 0,1 0-1 0 0,-1 1 1 0 0,1-1-1 0 0,0 0 0 0 0,-1 0 1 0 0,1 0-1 0 0,-1 0 1 0 0,2 1-1 0 0,1-1-6 0 0,1 0 1 0 0,-1 0-1 0 0,1 0 0 0 0,-1-1 0 0 0,0 1 1 0 0,1-1-1 0 0,-1 0 0 0 0,0 0 0 0 0,1 0 1 0 0,-1 0-1 0 0,0 0 0 0 0,5-4 0 0 0,4-2-15 0 0,20-16-1 0 0,-13 10 12 0 0,57-36 6 0 0,-75 49 0 0 0,-1 0 0 0 0,0 0 0 0 0,0 0 0 0 0,1 0 0 0 0,-1-1 0 0 0,0 1 0 0 0,0 0 0 0 0,1 0 0 0 0,-1 0 0 0 0,0 0 0 0 0,0 0 0 0 0,1 0 0 0 0,-1 0 0 0 0,0 0 0 0 0,0 0 0 0 0,1 0 0 0 0,-1 0 0 0 0,0 0 0 0 0,0 0 0 0 0,1 0 0 0 0,-1 0 0 0 0,0 0 0 0 0,1 0 0 0 0,-1 0 0 0 0,0 0 0 0 0,0 0 0 0 0,1 0 0 0 0,-1 0 0 0 0,0 1 0 0 0,0-1 0 0 0,1 0 0 0 0,-1 0 0 0 0,0 0 0 0 0,0 0 0 0 0,0 1 0 0 0,1-1 0 0 0,-1 0 0 0 0,0 0 0 0 0,0 0 0 0 0,0 1 0 0 0,0-1 0 0 0,0 0 0 0 0,1 0 0 0 0,-1 1 0 0 0,0-1 0 0 0,0 0 0 0 0,0 0 0 0 0,0 1 0 0 0,0-1 0 0 0,0 0 0 0 0,0 0 0 0 0,0 1 0 0 0,0-1 0 0 0,0 0 0 0 0,0 1 0 0 0,0-1 0 0 0,0 1 0 0 0,0 2 0 0 0,1 0 0 0 0,-1 0 0 0 0,1 0 0 0 0,-1 0 0 0 0,0 0 0 0 0,-1 0 0 0 0,1 1 0 0 0,0-1 0 0 0,-1 0 0 0 0,-1 4 0 0 0,2-7 0 0 0,0 0 0 0 0,0 0 0 0 0,0 0 0 0 0,0 1 0 0 0,0-1 0 0 0,0 0 0 0 0,0 0 0 0 0,0 0 0 0 0,0 0 0 0 0,0 0 0 0 0,0 0 0 0 0,0 0 0 0 0,0 0 0 0 0,-1 0 0 0 0,1 0 0 0 0,0 0 0 0 0,0 0 0 0 0,0 1 0 0 0,0-1 0 0 0,0 0 0 0 0,0 0 0 0 0,0 0 0 0 0,0 0 0 0 0,0 0 0 0 0,0 0 0 0 0,0 0 0 0 0,0 0 0 0 0,1 0 0 0 0,-1 0 0 0 0,0 0 0 0 0,0 1 0 0 0,0-1 0 0 0,0 0 0 0 0,0 0 0 0 0,0 0 0 0 0,0 0 0 0 0,0 0 0 0 0,0 0 0 0 0,0 0 0 0 0,0 0 0 0 0,0 0 0 0 0,0 0 0 0 0,0 0 0 0 0,0 0 0 0 0,0 0 0 0 0,0 0 0 0 0,1 0 0 0 0,-1 0 0 0 0,0 0 0 0 0,0 0 0 0 0,0 1 0 0 0,0-1 0 0 0,0 0 0 0 0,0 0 0 0 0,0 0 0 0 0,0 0 0 0 0,0 0 0 0 0,7-4 0 0 0,4-6 0 0 0,42-40 32 0 0,-26 26 0 0 0,-2-1 0 0 0,28-34 0 0 0,-43 41-20 0 0,-10 17-8 0 0,0 1 0 0 0,0-1 0 0 0,1 1 0 0 0,-1 0 0 0 0,0-1 0 0 0,0 1 1 0 0,0-1-1 0 0,0 1 0 0 0,0-1 0 0 0,0 1 0 0 0,0-1 0 0 0,0 1 0 0 0,0-1 0 0 0,0 1 0 0 0,0 0 0 0 0,0-1 0 0 0,-1 1 0 0 0,1-1 0 0 0,0 1 0 0 0,0-1 0 0 0,0 1 0 0 0,-1 0 0 0 0,1-1 1 0 0,0 1-1 0 0,0 0 0 0 0,-1-1 0 0 0,1 1 0 0 0,0-1 0 0 0,-1 1 0 0 0,1 0 0 0 0,0 0 0 0 0,-1-1 0 0 0,1 1 0 0 0,-1 0 0 0 0,1 0 0 0 0,0-1 0 0 0,-1 1 0 0 0,1 0 0 0 0,-1 0 0 0 0,1 0 0 0 0,-1 0 1 0 0,1 0-1 0 0,-1 0 0 0 0,0-1 10 0 0,-8 0 54 0 0,1-1-1 0 0,-1 1 0 0 0,1 0 0 0 0,-1 1 0 0 0,1 0 0 0 0,-1 0 0 0 0,1 1 0 0 0,-11 2 1 0 0,9-2-7 0 0,-4 1 14 0 0,-27 1 78 0 0,41-3-152 0 0,0 0 0 0 0,-1 0 0 0 0,1 0 0 0 0,0 0 0 0 0,-1-1 0 0 0,1 1 0 0 0,0 0 0 0 0,-1 0 0 0 0,1 0 0 0 0,0-1 0 0 0,-1 1 0 0 0,1 0 0 0 0,0-1 0 0 0,0 1 0 0 0,-1 0 0 0 0,1-1 0 0 0,0 1 0 0 0,0 0 0 0 0,0-1 0 0 0,-1 1 0 0 0,1 0 0 0 0,0-1 0 0 0,0 1 0 0 0,0-1 0 0 0,0 1 0 0 0,0 0-1 0 0,0-1 1 0 0,0 1 0 0 0,0-1 0 0 0,0 1 0 0 0,0 0 0 0 0,0-1 0 0 0,0 1 0 0 0,0-1 0 0 0,2-13 18 0 0,1 9-19 0 0,1 0 0 0 0,-1 0 0 0 0,1 1 0 0 0,-1-1 0 0 0,1 1 0 0 0,9-7 0 0 0,30-22 0 0 0,-26 21 0 0 0,4-3 0 0 0,-47 30 121 0 0,-31 11 0 0 0,-43 24 149 0 0,94-45-260 0 0,5-4-7 0 0,0-1 0 0 0,0 1 1 0 0,1 0-1 0 0,-1 0 1 0 0,0-1-1 0 0,0 1 0 0 0,0-1 1 0 0,0 1-1 0 0,0-1 0 0 0,0 1 1 0 0,0-1-1 0 0,-1 1 0 0 0,1-2 8 0 0,4-3-8 0 0,6-3-6 0 0,-7 6 3 0 0,9-5 0 0 0,0-1 0 0 0,0 0 0 0 0,-1-1 0 0 0,0 0 0 0 0,-1 0 0 0 0,10-12 0 0 0,-14 13 0 0 0,-1 0 0 0 0,1 0-13 0 0,-4 6-115 0 0,-1 1-267 0 0,0 0-94 0 0,0 0-14 0 0,0 0-165 0 0,-11 6-2351 0 0,-8 4 1298 0 0,0 4-7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22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15 13879 0 0,'0'0'631'0'0,"0"0"-8"0"0,0 0-237 0 0,-1 1 474 0 0,-47 34 3524 0 0,-22 23-2247 0 0,-5 12-769 0 0,74-70-1329 0 0,0 1-1 0 0,1-1 0 0 0,-1 1 1 0 0,0-1-1 0 0,1 1 0 0 0,-1 0 1 0 0,1-1-1 0 0,-1 1 1 0 0,1 0-1 0 0,-1 0 0 0 0,1-1 1 0 0,0 1-1 0 0,-1 0 0 0 0,1 1 1 0 0,0-1-9 0 0,0-1 0 0 0,0 0 0 0 0,0 0 0 0 0,0 1 0 0 0,0-1 0 0 0,0 0 0 0 0,0 0 0 0 0,0 1 0 0 0,1-1 0 0 0,-1 0 0 0 0,0 0 0 0 0,0 0 0 0 0,0 0 0 0 0,0 1 0 0 0,1-1 0 0 0,-1 0 0 0 0,0 0 0 0 0,0 0 0 0 0,0 0 0 0 0,1 1 0 0 0,-1-1 0 0 0,0 0 0 0 0,0 0 0 0 0,1 0 0 0 0,-1 0 0 0 0,0 0 0 0 0,0 0 0 0 0,1 0 0 0 0,-1 0 0 0 0,1 0 0 0 0,3 0 74 0 0,0 0 1 0 0,0 0-1 0 0,0 0 0 0 0,8-2 0 0 0,-1 0-86 0 0,-1 0-1 0 0,1-1 0 0 0,-1 0 1 0 0,0 0-1 0 0,0-2 1 0 0,-1 1-1 0 0,1-1 1 0 0,-1 0-1 0 0,0-1 0 0 0,0 0 1 0 0,-1-1-1 0 0,11-9 1 0 0,-18 15 38 0 0,-18 19 144 0 0,-30 34 136 0 0,27-33-273 0 0,2 2 0 0 0,-19 26 0 0 0,31-39 12 0 0,5-7-6 0 0,1-1-32 0 0,0 0-102 0 0,2 1 1 0 0,0-1 63 0 0,1 0 0 0 0,-1 1 0 0 0,1-1 1 0 0,-1 0-1 0 0,1 0 0 0 0,-1 0 0 0 0,1-1 0 0 0,-1 1 0 0 0,1 0 0 0 0,-1-1 1 0 0,1 0-1 0 0,-1 0 0 0 0,0 0 0 0 0,1 0 0 0 0,2-1 0 0 0,8-6-25 0 0,17-12 0 0 0,-11 7-17 0 0,63-37-124 0 0,-82 50 167 0 0,0 0 0 0 0,0-1 0 0 0,0 1 0 0 0,0 0 0 0 0,1 0 0 0 0,-1 0 0 0 0,0 0 0 0 0,0 0 0 0 0,0 0 0 0 0,0 0 0 0 0,0 0 0 0 0,0 0 0 0 0,1-1 0 0 0,-1 1 0 0 0,0 0 0 0 0,0 0 0 0 0,0 0 0 0 0,0 0 0 0 0,0 0 0 0 0,1 0 0 0 0,-1 0 0 0 0,0 0 0 0 0,0 0 0 0 0,0 0 0 0 0,0 0 0 0 0,1 0 0 0 0,-1 0 0 0 0,0 0 0 0 0,0 0 0 0 0,0 0 0 0 0,0 1 0 0 0,0-1 0 0 0,1 0 0 0 0,-1 0 0 0 0,0 0 0 0 0,0 0 0 0 0,0 0 0 0 0,0 0 0 0 0,0 0 0 0 0,0 7 0 0 0,-6 7 0 0 0,-11 14 63 0 0,-20 27 1 0 0,4-7 6 0 0,14-23-59 0 0,19-25-11 0 0,0 1 0 0 0,-1-1 0 0 0,1 0 0 0 0,-1 1 0 0 0,1-1 0 0 0,0 1 0 0 0,-1-1 0 0 0,1 1 0 0 0,0-1 0 0 0,-1 0 0 0 0,1 1 0 0 0,0-1 0 0 0,0 1 0 0 0,0 0 0 0 0,0-1 0 0 0,-1 1 0 0 0,1-1 0 0 0,0 1 0 0 0,0-1 0 0 0,0 1 0 0 0,0-1 0 0 0,0 1 0 0 0,0-1 0 0 0,0 1 0 0 0,0 0 0 0 0,0-1 0 0 0,1 1 0 0 0,3 1 0 0 0,-2-1-5 0 0,0 0 0 0 0,-1 0-1 0 0,1-1 1 0 0,0 1 0 0 0,-1-1 0 0 0,1 0 0 0 0,0 1-1 0 0,-1-1 1 0 0,1 0 0 0 0,0 0 0 0 0,0 0 0 0 0,-1 0-1 0 0,1-1 1 0 0,0 1 0 0 0,0 0 0 0 0,-1-1 0 0 0,1 1-1 0 0,2-2 1 0 0,4-1 14 0 0,0-1-1 0 0,12-7 0 0 0,-5 2 37 0 0,77-39-47 0 0,-90 47-46 0 0,-12 7 87 0 0,-13 8-14 0 0,14-8 13 0 0,0 0 1 0 0,-19 8-1 0 0,22-12 49 0 0,7-21-18 0 0,3 3-69 0 0,9-21 0 0 0,-9 27 0 0 0,0 0 0 0 0,-1 0 0 0 0,0 0 0 0 0,-1 0 0 0 0,0 0 0 0 0,1-13 0 0 0,-5 14 0 0 0,2 9 0 0 0,0-1 0 0 0,0 1 0 0 0,0 0 0 0 0,0-1 0 0 0,0 1 0 0 0,-1-1 0 0 0,1 1 0 0 0,0-1 0 0 0,0 1 0 0 0,-1-1 0 0 0,1 1 0 0 0,0 0 0 0 0,0-1 0 0 0,-1 1 0 0 0,1-1 0 0 0,-1 1 0 0 0,1 0 0 0 0,0 0 0 0 0,-1-1 0 0 0,1 1 0 0 0,-1 0 0 0 0,1-1 0 0 0,0 1 0 0 0,-1 0 0 0 0,1 0 0 0 0,-1 0 0 0 0,1 0 0 0 0,-1-1 0 0 0,1 1 0 0 0,-1 0 0 0 0,1 0 0 0 0,-1 0 0 0 0,0 0 0 0 0,0 0 0 0 0,-2 0 12 0 0,-1-1 0 0 0,1 1 0 0 0,-1 0 0 0 0,1 0 1 0 0,0 0-1 0 0,-1 0 0 0 0,1 1 0 0 0,-7 1 0 0 0,-28 9 169 0 0,28-7-143 0 0,-36 15 157 0 0,31-12-106 0 0,-20 7 0 0 0,28-12-67 0 0,19-21 31 0 0,56-51 4 0 0,55-65 86 0 0,-118 128-143 0 0,-2 2 11 0 0,-3 3 47 0 0,-1 2-51 0 0,0-1 0 0 0,0 1 1 0 0,0 0-1 0 0,0 0 0 0 0,1 0 0 0 0,-1-1 0 0 0,0 1 0 0 0,0 0 0 0 0,0 0 0 0 0,0 0 0 0 0,0 0 0 0 0,0 0 0 0 0,0 1 0 0 0,0-1 0 0 0,0 0 0 0 0,1 0 0 0 0,-1 1 0 0 0,0-1 0 0 0,0 0 0 0 0,0 1 0 0 0,0-1 0 0 0,1 1 0 0 0,-1-1 1 0 0,0 1-1 0 0,-1 0 0 0 0,0 1 7 0 0,-7 3 6 0 0,0 1 1 0 0,1 0-1 0 0,-1 0 1 0 0,1 1-1 0 0,-12 13 1 0 0,-29 43-44 0 0,43-55 21 0 0,-3 3-69 0 0,0 0-593 0 0,4-1-8854 0 0,5-10 1486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28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277 219 9815 0 0,'0'0'448'0'0,"0"0"-6"0"0,-4 7-121 0 0,-3 1 742 0 0,1 0 0 0 0,0 1 0 0 0,0-1 0 0 0,1 1 0 0 0,-8 18 1 0 0,11-24-904 0 0,1 1 0 0 0,-1-1 0 0 0,0 0 0 0 0,0 0 1 0 0,-5 5-1 0 0,6-7 123 0 0,1-1 3 0 0,0 0 2 0 0,0 0 0 0 0,0 0-24 0 0,0 0-100 0 0,0 0-41 0 0,0 0-10 0 0,0 0 11 0 0,0 0 50 0 0,12 1 216 0 0,-6-2-299 0 0,-1 0-1 0 0,1-1 1 0 0,-1 0-1 0 0,1 0 1 0 0,-1-1-1 0 0,0 0 1 0 0,1 1-1 0 0,-2-2 1 0 0,7-3-1 0 0,0-1 46 0 0,4-2-47 0 0,20-16 0 0 0,4-6 8 0 0,-38 32-38 0 0,-1 0 11 0 0,-2 0-24 0 0,1 1 0 0 0,0-1 0 0 0,0 1-1 0 0,-1 0 1 0 0,1 0 0 0 0,0 0 0 0 0,0 0-1 0 0,0 0 1 0 0,-1 1 0 0 0,-3 2 76 0 0,-27 22 444 0 0,0 1 0 0 0,2 2-1 0 0,-48 57 1 0 0,71-76-470 0 0,5-4-54 0 0,5-4-12 0 0,3-4-6 0 0,5-3-14 0 0,0-1 0 0 0,0 0-1 0 0,-1-1 1 0 0,0 0 0 0 0,0-1 0 0 0,13-13-1 0 0,-7 7 6 0 0,5-4 29 0 0,-14 14-36 0 0,0-1 1 0 0,-1 0-1 0 0,0-1 1 0 0,0 0-1 0 0,0 0 0 0 0,-1 0 1 0 0,0-1-1 0 0,0 1 0 0 0,5-10 1 0 0,-10 16-6 0 0,0-1 0 0 0,0 1 1 0 0,0 0-1 0 0,0-1 0 0 0,0 1 1 0 0,0 0-1 0 0,0-1 0 0 0,-1 1 1 0 0,1 0-1 0 0,0-1 0 0 0,0 1 1 0 0,0 0-1 0 0,0 0 0 0 0,0-1 1 0 0,-1 1-1 0 0,1 0 0 0 0,0 0 1 0 0,0-1-1 0 0,0 1 1 0 0,-1 0-1 0 0,1 0 0 0 0,0-1 1 0 0,0 1-1 0 0,-1 0 0 0 0,1 0 1 0 0,0 0-1 0 0,-1 0 0 0 0,1-1 1 0 0,0 1-1 0 0,-1 0 0 0 0,1 0 1 0 0,0 0-1 0 0,0 0 0 0 0,-1 0 1 0 0,1 0-1 0 0,0 0 0 0 0,-1 0 1 0 0,0 0-1 0 0,-12-1 68 0 0,-12 7 8 0 0,0 1-1 0 0,0 1 1 0 0,0 1-1 0 0,-29 16 1 0 0,-9 3 316 0 0,62-28-310 0 0,1 0-10 0 0,0 0-3 0 0,0 0 0 0 0,0-1-12 0 0,3-5-55 0 0,-1 1-1 0 0,1-1 1 0 0,0 1-1 0 0,0 0 1 0 0,0 0-1 0 0,1 1 1 0 0,6-8-1 0 0,35-30 29 0 0,-20 21-26 0 0,4-4-7 0 0,-29 25 0 0 0,0 0 0 0 0,0 0 0 0 0,1 0 0 0 0,-1-1 0 0 0,0 1 0 0 0,0 0 0 0 0,0 0 0 0 0,0 0 0 0 0,0 0 0 0 0,0 0 0 0 0,0 0 0 0 0,0 0 0 0 0,0 0 0 0 0,0 0 0 0 0,0 0 0 0 0,0 0 0 0 0,0 0 0 0 0,0 0 0 0 0,0 0 0 0 0,0 0 0 0 0,0-1 0 0 0,0 1 0 0 0,0 0 0 0 0,0 0 0 0 0,0 0 0 0 0,1 0 0 0 0,-1 0 0 0 0,0 0 0 0 0,0 0 0 0 0,0 0 0 0 0,-1 0 0 0 0,1 0 0 0 0,0-1 0 0 0,0 1 0 0 0,0 0 0 0 0,0 0 0 0 0,0 0 0 0 0,0 0 0 0 0,0 0 0 0 0,0 0 0 0 0,0 0 0 0 0,0 0 0 0 0,0 0 0 0 0,0 0 0 0 0,0 0 0 0 0,0 0 0 0 0,0 0 0 0 0,0-1 0 0 0,0 1 0 0 0,0 0 0 0 0,0 0 0 0 0,0 0 0 0 0,-1 0 0 0 0,-5 1 0 0 0,-6 3 0 0 0,-8 7 0 0 0,1 0 0 0 0,1 1-1 0 0,0 1 1 0 0,-32 29 0 0 0,-1 2 12 0 0,59-50-5 0 0,50-42-25 0 0,-12 5 18 0 0,-30 29 0 0 0,0-1 0 0 0,0-1 0 0 0,-1 0 0 0 0,20-29 0 0 0,-33 42-2 0 0,3-12 16 0 0,-6 15-8 0 0,1-1 0 0 0,-1 0 0 0 0,1 1 0 0 0,-1-1 0 0 0,0 0 0 0 0,1 1 0 0 0,-1-1 0 0 0,0 1 0 0 0,1-1 0 0 0,-1 1 0 0 0,0-1 0 0 0,0 1 0 0 0,1 0 0 0 0,-1-1 0 0 0,0 1 0 0 0,0 0 0 0 0,0-1 0 0 0,0 1 0 0 0,-1 0 0 0 0,-2 0 9 0 0,0 0 0 0 0,0 0 0 0 0,-1 0 0 0 0,1 1 0 0 0,0-1 0 0 0,0 1 0 0 0,0 0 0 0 0,-7 3 0 0 0,-32 14 23 0 0,40-16-39 0 0,-19 8 28 0 0,-35 23-1 0 0,221-166-15 0 0,-143 112-11 0 0,-17 13 0 0 0,-6 6 2 0 0,-4 2 9 0 0,-2 0 9 0 0,0 1-1 0 0,0 0 0 0 0,1 1 0 0 0,-1 0 0 0 0,0 0 0 0 0,1 0 0 0 0,-15 7 0 0 0,-49 32 46 0 0,50-28-28 0 0,-94 62 39 0 0,109-71-87 0 0,27-17-23 0 0,0 0 0 0 0,-1-2 1 0 0,22-19-1 0 0,19-13-20 0 0,-36 28 54 0 0,-20 13-1 0 0,-8 3-1 0 0,-7 2 14 0 0,10 1-10 0 0,-7 2 2 0 0,1-1 1 0 0,0 1-1 0 0,0 0 0 0 0,0 0 1 0 0,0 0-1 0 0,1 1 1 0 0,-1 0-1 0 0,0 0 1 0 0,1 1-1 0 0,-5 3 0 0 0,-2 1 1 0 0,9-7-5 0 0,-9 11 0 0 0,12-12 0 0 0,-6 7 0 0 0,1 1 0 0 0,7 0 0 0 0,-1-6-1 0 0,0-1-1 0 0,1 0 1 0 0,-1 0-1 0 0,0 0 1 0 0,1 0-1 0 0,-1 0 1 0 0,1 0-1 0 0,-1 0 1 0 0,1 0-1 0 0,0-1 1 0 0,-1 1-1 0 0,1-1 1 0 0,0 1-1 0 0,-1-1 1 0 0,1 1-1 0 0,0-1 1 0 0,2 0-1 0 0,34 0-37 0 0,-25 0 33 0 0,-11 0 6 0 0,2 0 0 0 0,-1 0 0 0 0,1 0 0 0 0,-1 0 0 0 0,1 0 0 0 0,-1 1 0 0 0,0-1 0 0 0,1 1 0 0 0,-1 0 0 0 0,0 0 0 0 0,5 2 0 0 0,-2 4 0 0 0,-6-5 0 0 0,1-1 0 0 0,-1 0 0 0 0,1 1 0 0 0,-1-1 0 0 0,0 1 0 0 0,0-1 0 0 0,0 1 0 0 0,0 0 0 0 0,0-1 0 0 0,0 1 0 0 0,0-1 0 0 0,0 1 0 0 0,-1-1 0 0 0,1 1 0 0 0,-1-1 0 0 0,0 3 0 0 0,-13 24 0 0 0,9-21 0 0 0,-12 22 0 0 0,-2-2 0 0 0,-23 27 0 0 0,41-51 0 0 0,7-5 0 0 0,7-6 0 0 0,175-151 0 0 0,-199 169 53 0 0,0 2 0 0 0,1 0-1 0 0,0 0 1 0 0,-11 19 0 0 0,20-31-162 0 0,1 1-1 0 0,-1 0 1 0 0,1 0-1 0 0,-1 0 1 0 0,1 0-1 0 0,0 0 1 0 0,-1 0-1 0 0,1 0 1 0 0,0 0-1 0 0,0 0 1 0 0,0 0-1 0 0,0 0 1 0 0,0 0-1 0 0,0 0 1 0 0,0 0-1 0 0,0 0 1 0 0,0 0-1 0 0,0 0 1 0 0,0 0-1 0 0,1 0 1 0 0,-1 0-1 0 0,1 1 1 0 0,0-1-403 0 0,0 0 1 0 0,-1 0 0 0 0,1 0 0 0 0,0-1-1 0 0,0 1 1 0 0,0 0 0 0 0,0 0 0 0 0,0-1-1 0 0,0 1 1 0 0,0-1 0 0 0,2 1 0 0 0,-2 0-4 0 0,10 3-7493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29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104 176 8751 0 0,'0'0'674'0'0,"0"0"-124"0"0,0 0 1109 0 0,0 0 534 0 0,0 0 110 0 0,1-1 297 0 0,3-3-2219 0 0,-4 4 5691 0 0,-20 22-5491 0 0,-32 44 1 0 0,52-66-582 0 0,0 0 1 0 0,-1 0-1 0 0,1 0 1 0 0,0 0-1 0 0,0 0 1 0 0,0 0-1 0 0,-1 1 1 0 0,1-1-1 0 0,0 0 1 0 0,0 0-1 0 0,0 0 1 0 0,0 0-1 0 0,0 1 1 0 0,-1-1-1 0 0,1 0 1 0 0,0 0 0 0 0,0 0-1 0 0,0 1 1 0 0,0-1-1 0 0,0 0 1 0 0,0 0-1 0 0,0 0 1 0 0,0 1-1 0 0,0-1 1 0 0,0 0-1 0 0,0 0 1 0 0,0 0-1 0 0,0 1 1 0 0,0-1-1 0 0,0 0 1 0 0,0 0-1 0 0,0 1 1 0 0,0-1-1 0 0,0 0 1 0 0,0 0-1 0 0,0 0 1 0 0,0 1-1 0 0,0-1 1 0 0,0 0-1 0 0,1 0 1 0 0,-1 0-1 0 0,0 0 1 0 0,0 1-1 0 0,0-1 1 0 0,0 0-1 0 0,0 0 1 0 0,1 0 0 0 0,-1 0-1 0 0,0 0 1 0 0,0 1-1 0 0,0-1 1 0 0,1 0-1 0 0,-1 0 1 0 0,0 0-1 0 0,0 0 1 0 0,0 0-1 0 0,1 0 1 0 0,-1 0-1 0 0,0 0 1 0 0,0 0-1 0 0,0 0 1 0 0,1 0-1 0 0,-1 0 1 0 0,0 0-1 0 0,0 0 1 0 0,1 0-1 0 0,10-1 19 0 0,-11 1-19 0 0,12-5 0 0 0,0-1 0 0 0,0 0 0 0 0,-1 0 0 0 0,0-1 0 0 0,0 0 0 0 0,0-1 0 0 0,14-14 0 0 0,-5 5 0 0 0,13-9 11 0 0,-32 25 46 0 0,-3 2-44 0 0,0 0-1 0 0,0-1 1 0 0,0 1 0 0 0,0 0-1 0 0,0 1 1 0 0,0-1-1 0 0,1 0 1 0 0,-1 1 0 0 0,0-1-1 0 0,-1 2 1 0 0,-1 0 23 0 0,2 0-30 0 0,-69 58 263 0 0,60-50-218 0 0,0 1 1 0 0,0 0-1 0 0,-15 24 1 0 0,19-27-4 0 0,7-5-37 0 0,5-5-9 0 0,7-5-14 0 0,101-78-44 0 0,-35 23 135 0 0,-77 60-18 0 0,-12 3 82 0 0,-5 3-25 0 0,0 0-1 0 0,-27 14 1 0 0,-4 2 185 0 0,38-18-253 0 0,-1 1 14 0 0,0-1 0 0 0,-19 4 1 0 0,29-8-63 0 0,0 1 1 0 0,-1-1 0 0 0,1 1-1 0 0,0 0 1 0 0,-1-1 0 0 0,1 1-1 0 0,0-1 1 0 0,-1 1 0 0 0,1-1-1 0 0,0 1 1 0 0,0-1 0 0 0,0 1-1 0 0,0-1 1 0 0,0 1 0 0 0,-1-1-1 0 0,1 1 1 0 0,0-1 0 0 0,0 1-1 0 0,0-2 1 0 0,0 2-3 0 0,1-4 0 0 0,-1-1 0 0 0,1 1 0 0 0,0 0 0 0 0,0-1 0 0 0,0 1 0 0 0,1 0 0 0 0,0-1 0 0 0,0 1 0 0 0,0 0 0 0 0,0 0 0 0 0,5-6 0 0 0,6-13 0 0 0,-13 23 0 0 0,0 0 0 0 0,0 0 0 0 0,0-1 0 0 0,0 1 0 0 0,1 0 0 0 0,-1 0 0 0 0,0 0 0 0 0,0-1 0 0 0,0 1 0 0 0,0 0 0 0 0,0 0 0 0 0,0-1 0 0 0,0 1 0 0 0,0 0 0 0 0,0 0 0 0 0,1-1 0 0 0,-1 1 0 0 0,0 0 0 0 0,0 0 0 0 0,0-1 0 0 0,0 1 0 0 0,-1 0 0 0 0,1 0 0 0 0,0-1 0 0 0,0 1 0 0 0,0 0 0 0 0,0 0 0 0 0,0-1 0 0 0,0 1 0 0 0,0 0 0 0 0,0 0 0 0 0,0 0 0 0 0,-1-1 0 0 0,1 1 0 0 0,0 0 0 0 0,0 0 0 0 0,0 0 0 0 0,0-1 0 0 0,-1 1 0 0 0,1 0 0 0 0,0 0 0 0 0,0 0 0 0 0,0 0 0 0 0,-1 0 0 0 0,1-1 0 0 0,0 1 0 0 0,0 0 0 0 0,-1 0 0 0 0,1 0 0 0 0,0 0 0 0 0,0 0 0 0 0,-1 0 0 0 0,1 0 0 0 0,0 0 0 0 0,0 0 0 0 0,-1 0 0 0 0,-10 2 0 0 0,11-2 0 0 0,-13 4 0 0 0,1 0-1 0 0,-18 9 1 0 0,6-3 12 0 0,37-30 41 0 0,10-5-79 0 0,1 0 1 0 0,51-40-1 0 0,-57 51 23 0 0,-14 11 2 0 0,10-13 13 0 0,-13 15 41 0 0,-2 1 0 0 0,-2 0 1 0 0,-10 2-620 0 0,1 1-1 0 0,-16 4 1 0 0,26-6-1031 0 0,2-1-414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31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81 12871 0 0,'0'0'588'0'0,"2"-16"216"0"0,0 11-490 0 0,-1 0-1 0 0,1 0 0 0 0,1 0 0 0 0,-1 1 0 0 0,0-1 1 0 0,1 0-1 0 0,0 1 0 0 0,0-1 0 0 0,1 1 1 0 0,-1 0-1 0 0,1 0 0 0 0,5-3 0 0 0,-8 6 130 0 0,-1 1-159 0 0,0 0-76 0 0,0 0-15 0 0,0 0 10 0 0,-14 35 853 0 0,1-15-775 0 0,-1-1 0 0 0,0-1 0 0 0,-24 22 0 0 0,20-20-186 0 0,0 0 0 0 0,1 1 0 0 0,-18 28 0 0 0,47-48-42 0 0,-1-3-71 0 0,0 0 0 0 0,0-1-1 0 0,0 0 1 0 0,18-9 0 0 0,42-25 25 0 0,-60 31-11 0 0,39-22 4 0 0,61-32 0 0 0,-97 54 0 0 0,-5 6 0 0 0,-7 4 2 0 0,-5 4 12 0 0,-1 0 24 0 0,0 1 0 0 0,0-1-1 0 0,-1 0 1 0 0,0 0 0 0 0,0-1-1 0 0,-10 10 1 0 0,-42 40 148 0 0,36-38-108 0 0,-116 98 261 0 0,14-11-121 0 0,109-91-143 0 0,28-18-11 0 0,36-16-21 0 0,64-33-1 0 0,-49 21 14 0 0,-54 26-51 0 0,111-57 1 0 0,-113 57 13 0 0,-8 5 70 0 0,-10 7 83 0 0,-17 14-28 0 0,0-2 1 0 0,-37 19-1 0 0,-61 26 359 0 0,111-59-427 0 0,9-4-24 0 0,9-5-47 0 0,5-3-25 0 0,117-78-13 0 0,-117 79 35 0 0,-1 0-1 0 0,0 0 1 0 0,0-1 0 0 0,-1 0-1 0 0,1-1 1 0 0,-2 1 0 0 0,12-16-1 0 0,-19 23 2 0 0,0 0 0 0 0,0-1 1 0 0,0 1-1 0 0,0 0 0 0 0,0-1 0 0 0,-1 1 0 0 0,1 0 0 0 0,0 0 0 0 0,0-1 0 0 0,0 1 0 0 0,0 0 0 0 0,-1 0 0 0 0,1-1 0 0 0,0 1 0 0 0,0 0 0 0 0,-1 0 0 0 0,1 0 0 0 0,0-1 0 0 0,-1 1 0 0 0,1 0 0 0 0,0 0 0 0 0,0 0 0 0 0,-1 0 0 0 0,1 0 0 0 0,0-1 0 0 0,-1 1 0 0 0,1 0-2 0 0,-5 0 19 0 0,0-1 0 0 0,1 1 0 0 0,-1 0 0 0 0,0 0-1 0 0,0 0 1 0 0,1 1 0 0 0,-1-1 0 0 0,0 1 0 0 0,1 1 0 0 0,-1-1 0 0 0,-4 2 0 0 0,-5 2 10 0 0,-228 62-8 0 0,148-45 95 0 0,94-22-117 0 0,-1 0 0 0 0,1 0 0 0 0,0 0 0 0 0,0 0 0 0 0,-1 0 0 0 0,1 1 0 0 0,0-1 0 0 0,-1 0 0 0 0,1 0 0 0 0,0 0 0 0 0,-1 0 0 0 0,1 0 0 0 0,0 0 0 0 0,-1 0 0 0 0,1 0 0 0 0,0 0 0 0 0,-1 0 0 0 0,1 0 0 0 0,0-1 0 0 0,0 1 0 0 0,-1 0 0 0 0,1 0 0 0 0,0 0 0 0 0,-1 0 0 0 0,1 0 0 0 0,0-1 0 0 0,0 1 0 0 0,-1 0 0 0 0,1 0 0 0 0,0-1 0 0 0,1-3 0 0 0,-1 4 0 0 0,5-6-7 0 0,0 1 0 0 0,0-1 1 0 0,0 1-1 0 0,1 0 0 0 0,-1 0 0 0 0,1 0 0 0 0,0 1 1 0 0,8-4-1 0 0,2-3-17 0 0,120-78-43 0 0,-132 86 65 0 0,14-7 15 0 0,-16 9 44 0 0,-2 1 44 0 0,-26-1 618 0 0,20 0-650 0 0,-1 1 0 0 0,1-1-1 0 0,-1 1 1 0 0,-8 2 0 0 0,-31 9 149 0 0,32-7-148 0 0,-1 0 0 0 0,-16 2 0 0 0,25-6-11 0 0,6-1-55 0 0,0 0 0 0 0,0 0 0 0 0,-1 0 0 0 0,1 0 0 0 0,1 0 0 0 0,-1 0 0 0 0,0 1 0 0 0,0-1 1 0 0,0 0-1 0 0,0 0 0 0 0,1 0 0 0 0,-1 0 0 0 0,0 0 0 0 0,1 0 0 0 0,-1 0 0 0 0,3-4-9 0 0,0 1 0 0 0,0 0-1 0 0,1 0 1 0 0,-1 1 0 0 0,1-1-1 0 0,0 1 1 0 0,-1 0 0 0 0,1 0 0 0 0,7-4-1 0 0,2-2-14 0 0,102-68-48 0 0,-73 51 56 0 0,21-15 24 0 0,-62 40 41 0 0,-11 4-232 0 0,3-1-1795 0 0,7-2 119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32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35 10591 0 0,'0'0'819'0'0,"0"-1"-534"0"0,0 0 271 0 0,1 0 0 0 0,-1 0-1 0 0,0 0 1 0 0,0 0-1 0 0,0 0 1 0 0,0 0 0 0 0,0 0-1 0 0,0 0 1 0 0,0 0-1 0 0,0 0 1 0 0,0 0 0 0 0,0 0-1 0 0,0 0 1 0 0,-1 0-1 0 0,1 0 1 0 0,0 0 0 0 0,-1 0-1 0 0,1 0 1 0 0,-1-1-1 0 0,0 2-419 0 0,1-1 0 0 0,-1 1 0 0 0,1 0-1 0 0,-1-1 1 0 0,1 1 0 0 0,-1 0 0 0 0,1 0-1 0 0,-1-1 1 0 0,0 1 0 0 0,1 0 0 0 0,-1 0-1 0 0,0 0 1 0 0,1 0 0 0 0,-1 0 0 0 0,1 0-1 0 0,-1 0 1 0 0,0 0 0 0 0,1 0 0 0 0,-1 0-1 0 0,1 0 1 0 0,-2 1 0 0 0,-2 0-64 0 0,0 1-1 0 0,-1-1 1 0 0,1 1 0 0 0,0 0 0 0 0,-5 4-1 0 0,-6 6 89 0 0,1 1 0 0 0,0 0 0 0 0,1 0 0 0 0,-17 24 0 0 0,4-6 7 0 0,20-24-149 0 0,-26 33 47 0 0,28-36-62 0 0,1 1 0 0 0,0 0 0 0 0,0 0 0 0 0,1 0 0 0 0,-1 0 0 0 0,-1 8 0 0 0,5-4-3 0 0,0-8-2 0 0,0 0 0 0 0,1 0 0 0 0,-1 0 0 0 0,0 0 1 0 0,1 0-1 0 0,-1-1 0 0 0,1 1 0 0 0,0 0 0 0 0,-1-1 0 0 0,1 1 0 0 0,0-1 0 0 0,-1 1 0 0 0,1-1 0 0 0,0 0 1 0 0,-1 0-1 0 0,1 1 0 0 0,0-1 0 0 0,-1 0 0 0 0,1-1 0 0 0,3 1 0 0 0,2-1-8 0 0,0-1 0 0 0,-1 1 0 0 0,14-5 0 0 0,31-18-11 0 0,0-2-1 0 0,55-38 1 0 0,-103 63 27 0 0,-6 7 11 0 0,-6 6 44 0 0,-16 13 99 0 0,-1 0 0 0 0,-48 33 0 0 0,15-12 171 0 0,30-17-213 0 0,41-28-51 0 0,6-5-96 0 0,0 0-1 0 0,-1-1 1 0 0,1-1 0 0 0,-1-1 0 0 0,22-12-1 0 0,3-1-21 0 0,-23 12 32 0 0,-5 2-47 0 0,0 0 0 0 0,0 0 0 0 0,1 2 0 0 0,-1-1 0 0 0,22-2-1 0 0,-27 7 14 0 0,-9 0 50 0 0,1 1-1 0 0,-1-1 1 0 0,0 1 0 0 0,0-1-1 0 0,0 1 1 0 0,0-1-1 0 0,0 1 1 0 0,0-1 0 0 0,0 1-1 0 0,0-1 1 0 0,0 1 0 0 0,0-1-1 0 0,0 1 1 0 0,0-1 0 0 0,-1 1-1 0 0,1-1 1 0 0,0 1-1 0 0,-1 0 1 0 0,-3 5 10 0 0,0 0 0 0 0,0 0 0 0 0,-1 0 0 0 0,0-1-1 0 0,0 1 1 0 0,-1-1 0 0 0,1-1 0 0 0,-8 6 0 0 0,-4 3 3 0 0,-93 71 403 0 0,55-44-253 0 0,54-39-93 0 0,12-5 13 0 0,19-8-97 0 0,0-2 1 0 0,0-1-1 0 0,33-23 0 0 0,6-3-4 0 0,-40 24 10 0 0,-20 10-31 0 0,-6 0 31 0 0,-4 6 14 0 0,1 0-1 0 0,-1 0 1 0 0,0 0 0 0 0,0 0-1 0 0,0 0 1 0 0,0 0 0 0 0,1 0-1 0 0,-1 0 1 0 0,0 1 0 0 0,0-1-1 0 0,-1 0 1 0 0,1 1 0 0 0,0-1-1 0 0,0 1 1 0 0,0-1 0 0 0,0 1-1 0 0,-1-1 1 0 0,1 1 0 0 0,0 0-1 0 0,-2-1 1 0 0,-29-4 46 0 0,28 5-30 0 0,-13-2-4 0 0,-3 0 16 0 0,-35-8-1 0 0,54 10-30 0 0,1 0 0 0 0,-1 0 0 0 0,1 0 0 0 0,-1 0 0 0 0,1-1 0 0 0,-1 1 0 0 0,1 0 0 0 0,-1 0 0 0 0,1-1 0 0 0,-1 1 0 0 0,1 0 0 0 0,-1 0 0 0 0,1-1 0 0 0,0 1 0 0 0,-1-1 0 0 0,1 1 0 0 0,-1 0 0 0 0,1-1 0 0 0,-1 0 0 0 0,2-3 0 0 0,-1 4 0 0 0,0-4-2 0 0,1 0 0 0 0,0 0 0 0 0,-1 0-1 0 0,1 0 1 0 0,1 0 0 0 0,-1 0 0 0 0,0 1 0 0 0,1-1 0 0 0,0 0 0 0 0,0 1-1 0 0,0-1 1 0 0,5-4 0 0 0,4-5-18 0 0,21-20 0 0 0,-18 19 16 0 0,16-16 4 0 0,-24 23 0 0 0,-4-2 0 0 0,-2 8 21 0 0,-1-1 1 0 0,0 1-1 0 0,1-1 0 0 0,-1 1 0 0 0,0-1 1 0 0,0 1-1 0 0,0 0 0 0 0,0-1 0 0 0,0 1 0 0 0,0 0 1 0 0,0 0-1 0 0,-1-1 0 0 0,1 1 0 0 0,0 0 1 0 0,-1 0-1 0 0,1 1 0 0 0,-3-2 0 0 0,0-1 66 0 0,-1 1-1 0 0,1-1 1 0 0,-1 1-1 0 0,-6-1 1 0 0,10 2 10 0 0,1 1-1 0 0,-8-2 53 0 0,-1-6-925 0 0,8 1-4428 0 0,0 6 3074 0 0,1-8-7021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23.290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0 118 13471 185937 53292,'0'0'1464'0'0,"0"0"-792"0"0,0 0 896 0 0,0 0-128 0 0,1 2-832 0 0,3 14 1024 0 0,4 9-1528 0 0,3 2-40 0 0,0-4-64 0 0,-2-4 0 0 0,-3-7 0 0 0,-1-5 200 0 0,-1-3-8 0 0,0-3 0 0 0,1-5 320 0 0,1-2-160 0 0,-1-3 0 0 0,0-5 240 0 0,-1-2-368 0 0,-1-2-8 0 0,-1-5 128 0 0,-2-1-224 0 0,0-6 104 0 0,0-1-152 0 0,0 3-8 0 0,0 6-64 0 0,0 7 72 0 0,0 6 48 0 0,0 5 88 0 0,0 4-104 0 0,1 6 8 0 0,-1 5 112 0 0,1 4-112 0 0,-1 1-112 0 0,2 0 88 0 0,-1-1-88 0 0,1 0 80 0 0,0-3-80 0 0,0-2 0 0 0,0-3 0 0 0,-1-3 0 0 0,0-2 0 0 0,-1-1 0 0 0,1-1 0 0 0,-1-1 0 0 0,2-1 0 0 0,2-5 0 0 0,3-3 64 0 0,-1-4-64 0 0,-1 0 0 0 0,-1 0 0 0 0,-1-1 0 0 0,-2 4 0 0 0,0 3 0 0 0,0 3 0 0 0,-1 4 0 0 0,0 5 0 0 0,1 3-72 0 0,1 5 72 0 0,0 4 0 0 0,1 3 0 0 0,0 0 0 0 0,1-2 0 0 0,-1-5 0 0 0,1-2 0 0 0,-1-4-64 0 0,2-4 64 0 0,3-4 0 0 0,1-6 0 0 0,1-4 0 0 0,-1-3 0 0 0,-1-2 0 0 0,-2 0 0 0 0,-2 4 0 0 0,-2 3 0 0 0,-1 3 0 0 0,0 4 0 0 0,-1 2 64 0 0,-1 4-64 0 0,1 4 0 0 0,1 3 64 0 0,0 4-64 0 0,1 5 0 0 0,0 5 64 0 0,2 2-64 0 0,-1 1 0 0 0,1-3 72 0 0,-2-5-8 0 0,0-7-64 0 0,0-4 64 0 0,-2-4-64 0 0,0-3 0 0 0,0-1-72 0 0,4-3-2024 0 0,4-2 952 0 0,1-1-8096 0 0,0-1-4327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3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73 16351 0 0,'0'-2'752'0'0,"2"-48"108"0"0,-2 34 1312 0 0,0 12 694 0 0,1 5 1660 0 0,5 23-4272 0 0,0 1 0 0 0,-2-1 0 0 0,-1 1 0 0 0,1 43 0 0 0,-14 101 587 0 0,0-9-467 0 0,10-115-362 0 0,1 49-13 0 0,0-87-15 0 0,-1-5-64 0 0,0-2-15 0 0,0 0-91 0 0,0 0-410 0 0,0 0-186 0 0,0 0-1134 0 0,0 0-4634 0 0,0 0-1989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3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0 396 19895 0 0,'0'0'911'0'0,"0"0"-19"0"0,0 0-412 0 0,0 0 373 0 0,0 0 224 0 0,0 0 47 0 0,0 0-53 0 0,0 0-268 0 0,0 0-119 0 0,0 0-20 0 0,1 1-62 0 0,3-1-511 0 0,-1 0-1 0 0,1 0 0 0 0,-1 0 1 0 0,1-1-1 0 0,-1 1 1 0 0,0-1-1 0 0,1 0 0 0 0,-1 0 1 0 0,0 0-1 0 0,1 0 0 0 0,-1-1 1 0 0,5-3-1 0 0,5-3 191 0 0,20-16 0 0 0,-18 12-95 0 0,1-2-27 0 0,0-1 1 0 0,-1-1-1 0 0,-1 0 0 0 0,-1-1 1 0 0,22-36-1 0 0,-10 6 92 0 0,37-94 1 0 0,-54 121-123 0 0,-7 18-41 0 0,-1 2-11 0 0,0 16-42 0 0,-8 63-35 0 0,-1 11 0 0 0,7 7 0 0 0,-5 99 0 0 0,-11-78-120 0 0,8-66-23 0 0,10-50-149 0 0,0-2-17 0 0,0 0-82 0 0,0 0-330 0 0,0 0-146 0 0,10-6-8120 0 0,0-3-31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3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1 374 3223 0 0,'0'0'918'0'0,"0"0"2642"0"0,1-1 1156 0 0,32-29 8209 0 0,4 2-8669 0 0,-17 13-3997 0 0,0-1 0 0 0,23-25 0 0 0,-21 16-19 0 0,-1 0 1 0 0,-1-2-1 0 0,-2 0 1 0 0,-1-1-1 0 0,-1-1 0 0 0,15-37 1 0 0,-27 56-140 0 0,-3 8-5 0 0,-1 2 0 0 0,0 0-3 0 0,0 0-11 0 0,0 0-9 0 0,0 0-1 0 0,0 0-8 0 0,0 2-36 0 0,17 145-23 0 0,-12-92-6 0 0,1 23 1 0 0,-7 131 0 0 0,1-193 7 0 0,1-10-16 0 0,-2 0 1 0 0,1 0-1 0 0,-1 1 1 0 0,-1 6-1 0 0,2-11-172 0 0,0-2-43 0 0,0 0-7 0 0,0 0-102 0 0,0 0-426 0 0,0 0-186 0 0,0 0-42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3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16127 0 0,'0'0'738'0'0,"0"0"-16"0"0,0 0-119 0 0,0 0 1221 0 0,0 0 581 0 0,0-1 915 0 0,6-4-1836 0 0,-4 3-1312 0 0,0 1 0 0 0,0 0 1 0 0,0-1-1 0 0,0 1 0 0 0,1 0 0 0 0,-1 0 0 0 0,1 1 0 0 0,-1-1 0 0 0,0 0 1 0 0,1 1-1 0 0,-1 0 0 0 0,1-1 0 0 0,0 1 0 0 0,-1 0 0 0 0,1 0 0 0 0,4 1 1 0 0,5 1-9 0 0,1 1 0 0 0,14 4 0 0 0,-11-2-31 0 0,206 39 375 0 0,-106-24-456 0 0,-106-18-1 0 0,-1 1-1 0 0,1-1 1 0 0,10 5-1 0 0,-17-5-32 0 0,0-1 0 0 0,0 1 0 0 0,0 0 0 0 0,0-1 0 0 0,0 1 0 0 0,-1 0 0 0 0,1 1 0 0 0,0-1 1 0 0,-1 0-1 0 0,0 1 0 0 0,5 5 0 0 0,-6-6 0 0 0,0 1 1 0 0,0-1-1 0 0,-1 0 1 0 0,1 1 0 0 0,0-1-1 0 0,-1 0 1 0 0,0 1-1 0 0,1-1 1 0 0,-1 1-1 0 0,0-1 1 0 0,0 1 0 0 0,0-1-1 0 0,-1 1 1 0 0,1-1-1 0 0,0 1 1 0 0,-1-1-1 0 0,0 0 1 0 0,0 1 0 0 0,-2 3-1 0 0,-1 4 35 0 0,-1-1 0 0 0,-1 0 0 0 0,-7 10 0 0 0,12-17-55 0 0,-25 29 146 0 0,-1 0 0 0 0,-50 43 0 0 0,42-46-144 0 0,-1-1 0 0 0,-71 39 0 0 0,58-38 0 0 0,43-24-50 0 0,0 0 0 0 0,1 0 0 0 0,-7 7 0 0 0,11-10-46 0 0,-2 0-31 0 0,-1 0-3731 0 0,4-1-6453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4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3 145 8751 0 0,'12'-34'1008'0'0,"3"-17"7185"0"0,-4 15-2978 0 0,-7 19-2543 0 0,-4 15-1753 0 0,1-2 80 0 0,-1 3-606 0 0,0 2 1888 0 0,-4 64-1833 0 0,6 125 0 0 0,1-123-323 0 0,-1-16-102 0 0,1-15 3 0 0,-5 64 0 0 0,0-87-5 0 0,-1 21 6 0 0,3-32-110 0 0,0-2-26 0 0,-12-12-1300 0 0,11 10 1139 0 0,1 1 1 0 0,-1-1 0 0 0,1 0 0 0 0,0 0-1 0 0,0 0 1 0 0,-1 0 0 0 0,1 0 0 0 0,1 1 0 0 0,-1-1-1 0 0,0 0 1 0 0,0 0 0 0 0,1 0 0 0 0,-1 0-1 0 0,1 1 1 0 0,1-4 0 0 0,1-2-1334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4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104 112 5527 0 0,'0'0'423'0'0,"-1"-2"142"0"0,1-3-1028 0 0,-1-2 4070 0 0,-3-2 6235 0 0,4 8-9561 0 0,0 1 1 0 0,0 0 0 0 0,0 0-1 0 0,-1 0 1 0 0,1-1 0 0 0,0 1-1 0 0,0 0 1 0 0,0 0-1 0 0,-1 0 1 0 0,1 0 0 0 0,0-1-1 0 0,0 1 1 0 0,-1 0-1 0 0,1 0 1 0 0,0 0 0 0 0,0 0-1 0 0,-1 0 1 0 0,1 0-1 0 0,0 0 1 0 0,-1 0 0 0 0,1 0-1 0 0,0 0 1 0 0,0 0 0 0 0,-1 0-1 0 0,1 0 1 0 0,0 0-1 0 0,-1 0 1 0 0,-7 4-153 0 0,5-1-7 0 0,-1 1 0 0 0,1-1 0 0 0,1 1 0 0 0,-1 0 0 0 0,0 0 0 0 0,1 0 0 0 0,0 0 0 0 0,-1 0 0 0 0,2 0 0 0 0,-1 1 0 0 0,0-1 0 0 0,1 1 0 0 0,-1 4 0 0 0,-1 8 125 0 0,0 0 1 0 0,1 21 0 0 0,1-25-186 0 0,1 0 0 0 0,1 1 0 0 0,0-1 0 0 0,1 0 0 0 0,1 0 0 0 0,0 0 0 0 0,1 0 0 0 0,0 0 0 0 0,1 0 0 0 0,8 15 0 0 0,-10-22-50 0 0,0-1 0 0 0,0 0 0 0 0,0-1 0 0 0,1 1 0 0 0,0-1 1 0 0,0 1-1 0 0,0-1 0 0 0,0 0 0 0 0,1 0 0 0 0,-1-1 0 0 0,1 0 0 0 0,0 1 0 0 0,0-1 0 0 0,0-1 0 0 0,1 1 0 0 0,-1-1 0 0 0,1 0 0 0 0,-1 0 0 0 0,1-1 0 0 0,0 0 0 0 0,-1 0 0 0 0,1 0 1 0 0,0 0-1 0 0,0-1 0 0 0,10-1 0 0 0,-8 0 11 0 0,1-1 1 0 0,-1 0-1 0 0,0 0 1 0 0,0-1-1 0 0,-1 0 1 0 0,1 0-1 0 0,0-1 1 0 0,-1 0-1 0 0,0 0 1 0 0,0-1 0 0 0,8-7-1 0 0,4-5 61 0 0,0 0-1 0 0,21-28 1 0 0,-31 34-47 0 0,-2 0-1 0 0,1-1 1 0 0,-1 0-1 0 0,-1 0 1 0 0,0-1-1 0 0,-1 0 1 0 0,0 0-1 0 0,-1 0 1 0 0,-1 0-1 0 0,0-1 1 0 0,-1 0-1 0 0,0 1 1 0 0,-1-1-1 0 0,0 0 1 0 0,-3-22-1 0 0,2 31-23 0 0,-1 1-1 0 0,1-1 1 0 0,-1 1 0 0 0,0-1-1 0 0,-1 1 1 0 0,1 0 0 0 0,-1 0 0 0 0,0-1-1 0 0,0 1 1 0 0,0 0 0 0 0,0 0-1 0 0,-1 1 1 0 0,0-1 0 0 0,1 0-1 0 0,-1 1 1 0 0,-1 0 0 0 0,1 0 0 0 0,0 0-1 0 0,-1 0 1 0 0,0 0 0 0 0,1 1-1 0 0,-1-1 1 0 0,0 1 0 0 0,-5-2-1 0 0,1 1 17 0 0,0 1-1 0 0,1 0 0 0 0,-1 0 0 0 0,0 1 0 0 0,0 0 1 0 0,0 0-1 0 0,0 1 0 0 0,0 0 0 0 0,-1 0 0 0 0,1 1 1 0 0,0 0-1 0 0,-14 3 0 0 0,-2 4-139 0 0,1 1 0 0 0,-1 1-1 0 0,1 0 1 0 0,1 2 0 0 0,0 1 0 0 0,1 1 0 0 0,0 0-1 0 0,1 2 1 0 0,-25 24 0 0 0,43-37-121 0 0,-1-1 0 0 0,1 1 0 0 0,0 0 0 0 0,-1 0 0 0 0,1 0 1 0 0,0 1-1 0 0,1-1 0 0 0,-1 0 0 0 0,-2 7 0 0 0,2 3-3336 0 0,3 1-3469 0 0,-1-12-1059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4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4 356 5983 0 0,'0'0'274'0'0,"0"0"-6"0"0,0 0 330 0 0,0 0 2025 0 0,0 0 905 0 0,0 0 177 0 0,0 0-349 0 0,0 0-1611 0 0,0 0-713 0 0,0 0-140 0 0,2 1-85 0 0,1 0-689 0 0,-1-1-1 0 0,1 1 1 0 0,0-1-1 0 0,0 0 1 0 0,0 0-1 0 0,0 0 1 0 0,0 0-1 0 0,-1-1 1 0 0,1 1-1 0 0,0-1 1 0 0,0 1-1 0 0,0-1 1 0 0,-1 0-1 0 0,1 0 1 0 0,0 0-1 0 0,-1 0 1 0 0,5-3-1 0 0,4-4 180 0 0,0 0-1 0 0,16-14 0 0 0,-10 8 23 0 0,-6 4-150 0 0,0-1 1 0 0,0 0-1 0 0,-1 0 1 0 0,0-1-1 0 0,-1-1 1 0 0,-1 1-1 0 0,0-1 1 0 0,7-15-1 0 0,-7 9 6 0 0,0 0 1 0 0,-1 0-1 0 0,-1-1 0 0 0,-1 1 1 0 0,4-33-1 0 0,-7 41-117 0 0,0-4 416 0 0,-3 15-281 0 0,-2 8-155 0 0,-3 11-30 0 0,1 1 0 0 0,2 1 0 0 0,0-1 0 0 0,1 0 0 0 0,1 23 0 0 0,-1 5-3 0 0,0 34-5 0 0,12 117 0 0 0,0-127-102 0 0,-7-55 44 0 0,-2-15-102 0 0,-1-2-9 0 0,0 1 0 0 0,0 0 0 0 0,1-1 0 0 0,-1 1 0 0 0,1 0 1 0 0,-1-1-1 0 0,0 1 0 0 0,1-1 0 0 0,-1 1 0 0 0,1 0 0 0 0,0-1 0 0 0,0 1 0 0 0,8 0-2570 0 0,1-4-6846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4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17503 0 0,'0'0'1352'0'0,"0"0"-873"0"0,0 0-155 0 0,0 0 876 0 0,0 0 400 0 0,0 0 85 0 0,1 2-130 0 0,10 8-934 0 0,1-1-1 0 0,0 0 1 0 0,0-1 0 0 0,0 0 0 0 0,1-1 0 0 0,23 9 0 0 0,86 26-294 0 0,-47-22-247 0 0,19 6-38 0 0,-78-21-26 0 0,0 2 1 0 0,0-1 0 0 0,23 16-1 0 0,-37-21-5 0 0,0 0 0 0 0,0 0-1 0 0,-1 0 1 0 0,1 1 0 0 0,-1-1-1 0 0,1 0 1 0 0,-1 1 0 0 0,1-1 0 0 0,-1 1-1 0 0,0 0 1 0 0,0-1 0 0 0,0 1 0 0 0,0 0-1 0 0,0 0 1 0 0,0 0 0 0 0,0-1 0 0 0,0 1-1 0 0,-1 0 1 0 0,1 0 0 0 0,-1 0 0 0 0,0 0-1 0 0,1 0 1 0 0,-1 0 0 0 0,0 3 0 0 0,-1-1 36 0 0,0 0 1 0 0,0 0-1 0 0,0 0 1 0 0,0 0 0 0 0,-1-1-1 0 0,1 1 1 0 0,-1 0 0 0 0,0-1-1 0 0,0 1 1 0 0,-1-1-1 0 0,-2 4 1 0 0,-13 13 235 0 0,-31 29 0 0 0,27-28-168 0 0,-146 116 404 0 0,128-106-623 0 0,-50 40 40 0 0,36-30-29 0 0,52-40-78 0 0,2-1-449 0 0,0 0-188 0 0,0 0-1903 0 0,0 0-7470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4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24 162 17503 0 0,'6'-78'2435'0'0,"0"3"4383"0"0,-6 74-5992 0 0,-2-4 1863 0 0,-3 395-1657 0 0,-6-235-960 0 0,5-102-72 0 0,2-25 0 0 0,2-16 13 0 0,0 0 0 0 0,1 0 1 0 0,0 14-1 0 0,1-18-13 0 0,0-6-102 0 0,0-2-214 0 0,0 0-72 0 0,0 0-11 0 0,0 0-117 0 0,10-19-4528 0 0,-3 9-4020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4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2 437 12439 0 0,'0'0'958'0'0,"0"0"-221"0"0,0 0 1394 0 0,0 0 674 0 0,0 0 136 0 0,0 0-258 0 0,0 0-1211 0 0,0 0-531 0 0,0 0-108 0 0,2 0-94 0 0,3-1-626 0 0,1 0 0 0 0,-1 0 0 0 0,0 0 0 0 0,0 0 0 0 0,0-1 0 0 0,0 0 0 0 0,0 0 0 0 0,0 0 0 0 0,0-1 0 0 0,-1 1 0 0 0,6-5 0 0 0,10-8 41 0 0,19-19 1 0 0,-27 23-75 0 0,47-43 134 0 0,59-73 0 0 0,-111 118-116 0 0,0 0 0 0 0,-1-1 0 0 0,0 0 0 0 0,0 0 0 0 0,-1 0 0 0 0,-1 0 0 0 0,1-1 0 0 0,-2 0-1 0 0,1 0 1 0 0,-2 0 0 0 0,1 0 0 0 0,-1-1 0 0 0,0-20 0 0 0,-11 45-26 0 0,2 3-59 0 0,1 0 0 0 0,0 0-1 0 0,1 1 1 0 0,-5 32 0 0 0,9-48-13 0 0,-9 57 0 0 0,1 0 0 0 0,3 0 0 0 0,2 76 0 0 0,3-83-2 0 0,0-35 21 0 0,1 0-1 0 0,3 32 0 0 0,2-25-37 0 0,-3-19-48 0 0,-1-2-36 0 0,-1-2-85 0 0,0 0-353 0 0,2 0-158 0 0,1-1 334 0 0,0 1 0 0 0,0-1-1 0 0,0 0 1 0 0,0 0 0 0 0,-1 0 0 0 0,1 0 0 0 0,0 0 0 0 0,4-3-1 0 0,3-5-1591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24.676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35 24 5527 182586 54843,'0'0'584'0'0,"0"0"1496"0"0,0 0 2960 0 0,0 0-2472 0 0,0 0-1416 0 0,-1 2-288 0 0,-1 0-64 0 0,-1 5 424 0 0,-3 3-528 0 0,0 3-192 0 0,1 3-240-4-1061,0 1-16 11 561,2-2-24-7 500,1-1-48 0 0,1-3-88 0 0,1-4-24 0 0,0-3-64 0 0,3-3 88 0 0,6-4-8 0 0,2-5-80 0 0,1-2 120 0 0,1-5 64 0 0,0-5-32 0 0,-1-4-56 0 0,-3 1 40 0 0,-2 5 8 0 0,-2 5 256 0 0,-3 5 368 0 0,-2 9-80 0 0,-2 10-136 0 0,-4 10-152 0 0,-1 8-200 0 0,1 4-104 0 0,0-2-96 0 0,2-4 64 0 0,1-7-64 0 0,2-7 0 0 0,2-6 0 0 0,2-4 0 0 0,3-4-64 0 0,3-6 64 0 0,4-8 0 0 0,4-7-64 0 0,-1-3 64 0 0,-1-1 0 0 0,-1 0 0 0 0,-1 2 0 0 0,-3 4 0 0 0,-3 7 0 0 0,-3 4 0 0 0,-2 7 0 0 0,-1 6 0 0 0,-2 8 72 0 0,-2 9 24 0 0,0 6 0 0 0,-1 2-32 0 0,1-1 0 0 0,0-6-64 0 0,1-7 0 0 0,4-6 0 0 0,6-8 0 0 0,5-9 0 0 0,4-10 0 0 0,3-7 0 0 0,1-4 0 0 0,-1 0 0 0 0,-3 5 0 0 0,-5 6 0 0 0,-4 6 0 0 0,-4 6 0 0 0,1 6 0 0 0,2 8 248 0 0,0 6 80 0 0,1 5-24 0 0,-1 3-48 0 0,-1-1-128 0 0,-2-3-128 0 0,-1-4 64 0 0,-1-4-64 0 0,0-3 0 0 0,0-2 0 0 0,-1-3 0 0 0,1 1 0 0 0,-1-1-16352 0 0,0 0 4841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4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30 127 16471 0 0,'0'0'754'0'0,"0"0"-17"0"0,0 0-244 0 0,0 0 722 0 0,0 0 364 0 0,0 0 75 0 0,1 2-109 0 0,0 7-664 0 0,3 15 492 0 0,0-1-1 0 0,15 43 1 0 0,-13-52-1235 0 0,0 0 0 0 0,1 0 0 0 0,1 0-1 0 0,0-1 1 0 0,0 0 0 0 0,2 0 0 0 0,12 13 0 0 0,-17-21-113 0 0,-1 0-1 0 0,1-1 1 0 0,0 0 0 0 0,1 0 0 0 0,-1-1 0 0 0,1 1 0 0 0,-1-1-1 0 0,1 0 1 0 0,0-1 0 0 0,0 1 0 0 0,0-1 0 0 0,1 0-1 0 0,-1-1 1 0 0,0 1 0 0 0,1-1 0 0 0,-1-1 0 0 0,1 1 0 0 0,-1-1-1 0 0,1 0 1 0 0,7-2 0 0 0,-6 1 9 0 0,0-1-1 0 0,0-1 1 0 0,-1 1-1 0 0,1-1 1 0 0,0-1-1 0 0,-1 1 1 0 0,0-2-1 0 0,9-5 1 0 0,-2 0 19 0 0,-2 0 0 0 0,1-1 0 0 0,12-15 1 0 0,-19 19-35 0 0,0-1 0 0 0,0 0 1 0 0,-1 0-1 0 0,0 0 0 0 0,-1 0 1 0 0,0-1-1 0 0,0 0 1 0 0,-1 0-1 0 0,0 0 0 0 0,-1 0 1 0 0,0 0-1 0 0,0 0 0 0 0,-1-1 1 0 0,0 1-1 0 0,-1-17 0 0 0,-1 17 1 0 0,1 0 0 0 0,-2 1 0 0 0,1-1 0 0 0,-1 0 0 0 0,0 1-1 0 0,-1 0 1 0 0,0-1 0 0 0,0 1 0 0 0,-1 0 0 0 0,0 1 0 0 0,-1-1-1 0 0,1 1 1 0 0,-1 0 0 0 0,-1 0 0 0 0,1 0 0 0 0,-1 0 0 0 0,-7-5-1 0 0,9 9-2 0 0,0 0-1 0 0,0 0 0 0 0,0 1 0 0 0,0-1 1 0 0,-1 1-1 0 0,1 0 0 0 0,-1 0 1 0 0,0 1-1 0 0,1-1 0 0 0,-1 1 0 0 0,0 0 1 0 0,0 0-1 0 0,-6 0 0 0 0,4 1 6 0 0,-1 1 1 0 0,0-1-1 0 0,1 1 0 0 0,-1 1 0 0 0,1-1 0 0 0,0 1 1 0 0,-13 5-1 0 0,-2 4-63 0 0,1 0 0 0 0,1 1 0 0 0,0 1-1 0 0,-26 22 1 0 0,31-23-71 0 0,0 2 0 0 0,0 0 0 0 0,-14 18-1 0 0,23-24-66 0 0,0 0 0 0 0,1 0 0 0 0,0 0 0 0 0,0 1 0 0 0,1 0 0 0 0,0 0-1 0 0,0 0 1 0 0,-3 15 0 0 0,6-20-82 0 0,1 0-1 0 0,0 0 1 0 0,0 1 0 0 0,0-1-1 0 0,0 0 1 0 0,0 0 0 0 0,1 0-1 0 0,0 0 1 0 0,0 0 0 0 0,0 0-1 0 0,0-1 1 0 0,3 6 0 0 0,4 7-1294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4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 17503 0 0,'-6'-8'1926'0'0,"3"0"-641"0"0,2 8-1060 0 0,1 0 1 0 0,0 0-1 0 0,0-1 1 0 0,0 1-1 0 0,0 0 1 0 0,0 0-1 0 0,0-1 1 0 0,0 1-1 0 0,0 0 1 0 0,0 0-1 0 0,0 0 1 0 0,0-1-1 0 0,0 1 1 0 0,0 0-1 0 0,0 0 1 0 0,0 0-1 0 0,0-1 1 0 0,0 1-1 0 0,0 0 1 0 0,1 0-1 0 0,-1 0 1 0 0,0-1-1 0 0,0 1 1 0 0,0 0-1 0 0,0 0 1 0 0,0 0-1 0 0,0-1 1 0 0,1 1-1 0 0,-1 0 1 0 0,0 0-1 0 0,10-2 4934 0 0,0 3-7132 0 0,1 1 1983 0 0,-1 1 1 0 0,1 0 0 0 0,10 4-1 0 0,3 2 97 0 0,30 10 83 0 0,86 44 0 0 0,-81-35-133 0 0,52 30 13 0 0,-95-47-13 0 0,0 0-1 0 0,0 0 0 0 0,-1 2 1 0 0,19 19-1 0 0,-32-30-40 0 0,-1-1-1 0 0,1 1 1 0 0,-1 0 0 0 0,0-1-1 0 0,0 1 1 0 0,1 0-1 0 0,-1 0 1 0 0,-1-1-1 0 0,1 1 1 0 0,0 0-1 0 0,0 0 1 0 0,-1 0 0 0 0,1 0-1 0 0,-1 0 1 0 0,1 3-1 0 0,-1-2 0 0 0,-1 0-1 0 0,1-1 1 0 0,-1 1-1 0 0,0-1 1 0 0,0 1-1 0 0,0-1 1 0 0,0 1-1 0 0,0-1 1 0 0,0 0-1 0 0,0 0 1 0 0,-1 1-1 0 0,-2 2 1 0 0,-16 18 98 0 0,-1 0 1 0 0,-1-1 0 0 0,-36 28-1 0 0,27-24-66 0 0,25-21-47 0 0,-114 94-122 0 0,93-80 66 0 0,-1 0 1 0 0,-50 24 0 0 0,69-38-609 0 0,-12 4 927 0 0,6-6-9665 0 0,9-3-347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4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10591 0 0,'8'-21'866'0'0,"6"-11"301"0"0,-6 11 3247 0 0,-5 13-3531 0 0,2-6 7560 0 0,-1 13-4840 0 0,-1 8-3059 0 0,0 6-399 0 0,0 1-1 0 0,-2 0 1 0 0,1 0 0 0 0,-2 0-1 0 0,0 0 1 0 0,-3 24-1 0 0,0 15 57 0 0,-14 275 18 0 0,16-318-229 0 0,-14 121 59 0 0,15-129-340 0 0,0-2-57 0 0,0 0-4 0 0,0 0-85 0 0,0 0-361 0 0,6-9-823 0 0,-4 6 1292 0 0,20-29-2851 0 0,-10 14 849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4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83 12439 0 0,'0'0'958'0'0,"-1"1"-625"0"0,-7 6 1409 0 0,0 1 0 0 0,1-1-1 0 0,-1 1 1 0 0,2 0 0 0 0,-1 1 0 0 0,-9 16 0 0 0,9-12-957 0 0,1 1 1 0 0,0 0-1 0 0,1 0 1 0 0,-5 22-1 0 0,6-18-671 0 0,1 1 0 0 0,0 0 0 0 0,2 0 0 0 0,0 1-1 0 0,1-1 1 0 0,1 0 0 0 0,1 0 0 0 0,5 20 0 0 0,-5-31-83 0 0,0 0 1 0 0,0 0-1 0 0,1 0 1 0 0,0 0-1 0 0,1-1 1 0 0,0 0-1 0 0,0 1 1 0 0,0-1-1 0 0,1-1 0 0 0,0 1 1 0 0,1-1-1 0 0,-1 0 1 0 0,1 0-1 0 0,8 6 1 0 0,-9-8-15 0 0,1 0 0 0 0,0-1 0 0 0,0 0 0 0 0,0 0 0 0 0,0 0 0 0 0,0-1 0 0 0,1 0 0 0 0,-1 0-1 0 0,1 0 1 0 0,-1-1 0 0 0,1 0 0 0 0,0 0 0 0 0,-1-1 0 0 0,1 0 0 0 0,0 0 0 0 0,0-1 0 0 0,11-2 0 0 0,-6 0 3 0 0,0 0 0 0 0,0-1 0 0 0,-1-1-1 0 0,1 0 1 0 0,-1-1 0 0 0,0 0-1 0 0,-1-1 1 0 0,11-7 0 0 0,0-4 21 0 0,0 0 0 0 0,28-32 1 0 0,-38 38-21 0 0,0-1 0 0 0,-2 0 1 0 0,1-1-1 0 0,-2 0 1 0 0,0 0-1 0 0,0-1 0 0 0,-2 0 1 0 0,10-31-1 0 0,-13 36-8 0 0,-1 0 0 0 0,0-1 0 0 0,-1 1-1 0 0,0 0 1 0 0,-1-1 0 0 0,0 1 0 0 0,-1-1-1 0 0,0 1 1 0 0,-1-1 0 0 0,0 1 0 0 0,0 0-1 0 0,-1 0 1 0 0,0 0 0 0 0,-10-19 0 0 0,8 19 11 0 0,0 1 1 0 0,-1-1 0 0 0,0 1 0 0 0,-1 1-1 0 0,0-1 1 0 0,0 1 0 0 0,-1 1 0 0 0,-9-9-1 0 0,13 13-15 0 0,0 1 0 0 0,1-1 0 0 0,-1 1 0 0 0,0 0 0 0 0,0 0 0 0 0,-1 0 0 0 0,1 0 0 0 0,0 1 0 0 0,-1 0 0 0 0,1 0 0 0 0,0 0 0 0 0,-1 0 0 0 0,1 1 0 0 0,-1 0 0 0 0,1 0 0 0 0,-1 0 0 0 0,0 0 0 0 0,1 1 0 0 0,-1-1 0 0 0,1 1 0 0 0,0 0 0 0 0,-6 2 0 0 0,-9 6-119 0 0,0 1 1 0 0,1 1-1 0 0,0 0 0 0 0,0 1 1 0 0,1 1-1 0 0,1 1 1 0 0,0 0-1 0 0,1 1 0 0 0,0 1 1 0 0,2 0-1 0 0,0 1 0 0 0,-17 28 1 0 0,22-32-314 0 0,1 1 1 0 0,-10 28-1 0 0,10-5-2199 0 0,6-33 1286 0 0,1 1-1 0 0,0 0 1 0 0,0 0 0 0 0,1 0-1 0 0,0 6 1 0 0,4 7-7051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4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72 127 20959 0 0,'0'0'960'0'0,"-8"3"315"0"0,5-1-1076 0 0,0-1 1 0 0,0 1-1 0 0,0 0 0 0 0,0 0 1 0 0,1 0-1 0 0,-1 1 1 0 0,1-1-1 0 0,-1 1 0 0 0,1-1 1 0 0,0 1-1 0 0,0 0 1 0 0,0 0-1 0 0,0 0 0 0 0,0 0 1 0 0,1 0-1 0 0,-1 0 1 0 0,1 0-1 0 0,0 1 0 0 0,-1 3 1 0 0,0-2 74 0 0,-2 10-61 0 0,0 0-1 0 0,1 1 0 0 0,1-1 0 0 0,0 1 0 0 0,1-1 1 0 0,1 1-1 0 0,0 0 0 0 0,1 0 0 0 0,1-1 0 0 0,0 1 1 0 0,2-1-1 0 0,7 26 0 0 0,-9-37-194 0 0,0 1 1 0 0,0 0-1 0 0,0 0 0 0 0,1-1 1 0 0,0 1-1 0 0,0-1 0 0 0,0 0 0 0 0,0 0 1 0 0,1 0-1 0 0,-1-1 0 0 0,1 1 1 0 0,0-1-1 0 0,0 1 0 0 0,0-1 1 0 0,1-1-1 0 0,-1 1 0 0 0,1-1 0 0 0,-1 1 1 0 0,7 1-1 0 0,-4-2 10 0 0,1 0 1 0 0,-1-1-1 0 0,1 0 1 0 0,-1 0-1 0 0,1 0 1 0 0,0-1-1 0 0,-1-1 1 0 0,1 1-1 0 0,0-1 1 0 0,-1 0-1 0 0,1-1 1 0 0,9-3-1 0 0,-3 0 16 0 0,0-1 0 0 0,0 0 0 0 0,-1-1 0 0 0,0-1 1 0 0,-1 0-1 0 0,0-1 0 0 0,0 0 0 0 0,15-16 0 0 0,-6 3 29 0 0,0-1-1 0 0,-1-1 1 0 0,17-28 0 0 0,-32 44-44 0 0,0-1 0 0 0,-1 1 0 0 0,0-1 0 0 0,-1 0 0 0 0,0 1 1 0 0,0-1-1 0 0,-1-1 0 0 0,0 1 0 0 0,0 0 0 0 0,-1-1 0 0 0,0 1 0 0 0,-1-1 0 0 0,0 1 0 0 0,-2-11 0 0 0,1 13-15 0 0,0 0 0 0 0,0 1-1 0 0,-1-1 1 0 0,0 0 0 0 0,-1 1-1 0 0,1 0 1 0 0,-1-1 0 0 0,-1 1-1 0 0,1 0 1 0 0,-1 0 0 0 0,0 1-1 0 0,0-1 1 0 0,0 1-1 0 0,-1 0 1 0 0,0 0 0 0 0,0 0-1 0 0,0 1 1 0 0,-1 0 0 0 0,-11-7-1 0 0,12 8-8 0 0,-1 1-1 0 0,1 0 1 0 0,-1 0-1 0 0,1 0 1 0 0,-1 1-1 0 0,0-1 1 0 0,1 1-1 0 0,-1 1 1 0 0,0-1-1 0 0,0 1 0 0 0,-7 1 1 0 0,4 0 2 0 0,-1 0 1 0 0,1 1-1 0 0,0 0 1 0 0,0 1-1 0 0,0 0 1 0 0,-13 7-1 0 0,9-3-75 0 0,-1 1 1 0 0,1 0-1 0 0,1 1 1 0 0,-1 0-1 0 0,1 1 0 0 0,1 1 1 0 0,0 0-1 0 0,-12 16 1 0 0,13-13-464 0 0,-16 26 1 0 0,23-34 173 0 0,0 1 0 0 0,0-1 0 0 0,1 1 0 0 0,0-1 1 0 0,0 1-1 0 0,0-1 0 0 0,0 11 0 0 0,1 5-1014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8:4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23815 0 0,'1'-4'206'0'0,"0"-3"134"0"0,0 0 0 0 0,0 0-1 0 0,1 1 1 0 0,0-1 0 0 0,1 0-1 0 0,3-6 1 0 0,-6 12-300 0 0,0 1 0 0 0,0-1 1 0 0,1 0-1 0 0,-1 1 0 0 0,0-1 0 0 0,1 1 0 0 0,-1-1 0 0 0,1 1 0 0 0,-1-1 0 0 0,1 0 1 0 0,-1 1-1 0 0,1 0 0 0 0,-1-1 0 0 0,1 1 0 0 0,-1-1 0 0 0,1 1 0 0 0,0 0 1 0 0,-1-1-1 0 0,1 1 0 0 0,0 0 0 0 0,-1-1 0 0 0,1 1 0 0 0,0 0 0 0 0,-1 0 1 0 0,1 0-1 0 0,0 0 0 0 0,-1 0 0 0 0,1 0 0 0 0,0 0 0 0 0,0 0 0 0 0,-1 0 0 0 0,2 0 1 0 0,0 0 301 0 0,2 1-148 0 0,-1-1 0 0 0,0 0 0 0 0,-1 1 0 0 0,1 0 0 0 0,0-1 0 0 0,0 1 1 0 0,0 0-1 0 0,0 0 0 0 0,0 1 0 0 0,-1-1 0 0 0,1 1 0 0 0,2 1 0 0 0,4 4-69 0 0,-1 0 0 0 0,8 8 0 0 0,-1 0 105 0 0,3 1-154 0 0,1 3-50 0 0,1-2 0 0 0,1 0 0 0 0,1-2-1 0 0,23 14 1 0 0,96 35-27 0 0,22 13 18 0 0,-154-72 21 0 0,1 1-1 0 0,-1 1 1 0 0,0-1 0 0 0,-1 2-1 0 0,1-1 1 0 0,7 10-1 0 0,-14-14-22 0 0,0-1 0 0 0,0 0 0 0 0,0 0 0 0 0,-1 1 0 0 0,1-1 0 0 0,-1 1 0 0 0,1-1 0 0 0,-1 1 0 0 0,0 0 0 0 0,0-1-1 0 0,0 1 1 0 0,-1 0 0 0 0,1 0 0 0 0,-1 0 0 0 0,1 0 0 0 0,-1-1 0 0 0,0 1 0 0 0,0 0 0 0 0,0 0 0 0 0,-1 0 0 0 0,1 0 0 0 0,-1 0 0 0 0,1 0-1 0 0,-1-1 1 0 0,0 1 0 0 0,0 0 0 0 0,0-1 0 0 0,-3 5 0 0 0,-4 3 63 0 0,-1 1 1 0 0,0-2-1 0 0,0 1 0 0 0,-1-1 1 0 0,0-1-1 0 0,-18 12 1 0 0,14-10-16 0 0,-107 74 56 0 0,25-18-2055 0 0,61-41-5574 0 0,-2-1-2543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0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14799 0 0,'25'-104'1801'0'0,"-1"10"1500"0"0,-6-2 3294 0 0,-17 74-4765 0 0,-1 18-173 0 0,1 14-1169 0 0,-2 165-188 0 0,2 190 80 0 0,15-170-147 0 0,1 40 82 0 0,-17-234-278 0 0,0-1-85 0 0,0 0-50 0 0,0 0-13 0 0,0 0-1 0 0,0 0-115 0 0,0 0-482 0 0,-2-4-514 0 0,-1 0-2437 0 0,3 4 1503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0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53 202 11055 0 0,'8'-20'672'0'0,"-5"14"-216"0"0,-1 0 0 0 0,1 0 0 0 0,-1 0 1 0 0,-1 0-1 0 0,1-1 0 0 0,0-9 1 0 0,-2 15 2551 0 0,0 1 154 0 0,0 0-259 0 0,0 0-1227 0 0,-1 0-1495 0 0,-1 0 1 0 0,0 1 0 0 0,0-1 0 0 0,0 1-1 0 0,0 0 1 0 0,0-1 0 0 0,0 1-1 0 0,0 0 1 0 0,1 0 0 0 0,-1 0-1 0 0,0 0 1 0 0,1 1 0 0 0,-1-1 0 0 0,1 0-1 0 0,-1 1 1 0 0,1-1 0 0 0,0 1-1 0 0,0-1 1 0 0,-1 1 0 0 0,1 0 0 0 0,0-1-1 0 0,-1 4 1 0 0,-2 3-88 0 0,0 0 1 0 0,1 1 0 0 0,-4 12-1 0 0,1 5-9 0 0,1 1 1 0 0,1 0-1 0 0,1 0 0 0 0,1-1 0 0 0,2 30 0 0 0,2-21-45 0 0,2-1 0 0 0,1 1 0 0 0,14 50 0 0 0,-15-72-20 0 0,1 1-1 0 0,0-1 1 0 0,1 0 0 0 0,1 0 0 0 0,0 0 0 0 0,0-1 0 0 0,15 18-1 0 0,-16-23-4 0 0,0 0 0 0 0,1-1 0 0 0,0 0 0 0 0,0 0 0 0 0,0-1 0 0 0,0 0-1 0 0,1 0 1 0 0,0 0 0 0 0,0-1 0 0 0,1-1 0 0 0,-1 1 0 0 0,18 4 0 0 0,-12-6 18 0 0,0 1-1 0 0,1-2 1 0 0,-1 0 0 0 0,0-1 0 0 0,1 0 0 0 0,-1-1 0 0 0,0-1-1 0 0,1 0 1 0 0,-1-1 0 0 0,0 0 0 0 0,-1-1 0 0 0,1-1 0 0 0,-1 0-1 0 0,1-1 1 0 0,22-14 0 0 0,-10 4 17 0 0,-2-2 0 0 0,0 0-1 0 0,0-2 1 0 0,-2 0 0 0 0,-1-2 0 0 0,0 0-1 0 0,-2-1 1 0 0,30-46 0 0 0,-34 44-3 0 0,-1 0 0 0 0,-2 0 1 0 0,0-1-1 0 0,-2-1 0 0 0,-1 0 0 0 0,-1 0 0 0 0,-1 0 1 0 0,-2-1-1 0 0,4-43 0 0 0,-8 54-27 0 0,-1-1 0 0 0,-1 1 0 0 0,-4-29 0 0 0,4 41-46 0 0,0-1 1 0 0,-1 0 0 0 0,1 1-1 0 0,-1-1 1 0 0,-1 1 0 0 0,1-1 0 0 0,-1 1-1 0 0,0 0 1 0 0,0 0 0 0 0,0 0-1 0 0,0 1 1 0 0,-1-1 0 0 0,0 1-1 0 0,-6-6 1 0 0,7 8-147 0 0,0 1 1 0 0,0 0-1 0 0,0-1 1 0 0,0 1-1 0 0,0 0 1 0 0,0 0-1 0 0,0 0 1 0 0,0 1-1 0 0,0-1 0 0 0,0 1 1 0 0,0 0-1 0 0,0 0 1 0 0,-1 0-1 0 0,1 0 1 0 0,0 0-1 0 0,0 1 1 0 0,-6 1-1 0 0,-12 6-1776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0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 5983 0 0,'0'0'464'0'0,"0"-1"1558"0"0,1-7-5925 0 0,0 4 5631 0 0,0 2 5505 0 0,0 2 7835 0 0,1 3-14924 0 0,0 1 1 0 0,0-1-1 0 0,0 1 1 0 0,-1-1-1 0 0,1 1 0 0 0,-1-1 1 0 0,0 1-1 0 0,0 0 0 0 0,0 6 1 0 0,3 40 158 0 0,-4-32-273 0 0,13 113 246 0 0,-1-4 34 0 0,-9-38-17 0 0,-11 110 1 0 0,-24 88-132 0 0,29-268-177 0 0,-14 129 37 0 0,13-133 365 0 0,2-12-4570 0 0,2-3 3905 0 0,0 0-9763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0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51 15663 0 0,'-2'-1'1207'0'0,"-34"-31"1527"0"0,22 23 1644 0 0,0 1 3698 0 0,18 18-7872 0 0,-1-6-181 0 0,0 0 0 0 0,0 0 1 0 0,0-1-1 0 0,1 1 1 0 0,-1-1-1 0 0,1 0 0 0 0,4 3 1 0 0,32 20 135 0 0,-29-20-112 0 0,89 45 42 0 0,-32-17-66 0 0,-35-19-23 0 0,2-1 0 0 0,37 10 0 0 0,-31-11 0 0 0,44 20 0 0 0,-73-27 0 0 0,0 0 0 0 0,0 1 0 0 0,-1 1 0 0 0,0-1 0 0 0,0 2 0 0 0,-1-1 0 0 0,16 18 0 0 0,-23-22 0 0 0,0-1 0 0 0,-1 0 0 0 0,1 1 0 0 0,-1-1 0 0 0,0 1 0 0 0,0 0 0 0 0,-1 0 0 0 0,1-1 0 0 0,-1 1 0 0 0,1 0 0 0 0,-1 0 0 0 0,-1 1 0 0 0,1-1 0 0 0,0 8 0 0 0,-1-7 0 0 0,-1 1 0 0 0,0-1 0 0 0,0 0 0 0 0,0 0 0 0 0,0 1 0 0 0,-1-1 0 0 0,0 0 0 0 0,0 0 0 0 0,-1-1 0 0 0,-3 7 0 0 0,-7 7 0 0 0,0-1 0 0 0,-2-1 0 0 0,0 0 0 0 0,-28 22 0 0 0,29-25 0 0 0,-68 59 0 0 0,-171 115 0 0 0,178-144-8 0 0,48-29-11 0 0,0 1 1 0 0,1 1-1 0 0,-42 35 0 0 0,64-46-139 0 0,-1-1 0 0 0,1 1 0 0 0,0 0 0 0 0,1 0 0 0 0,-1 1 0 0 0,1-1 0 0 0,-3 8 0 0 0,5-4-8946 0 0,1-7-493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25.460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213 151 9215 180639 53678,'0'-1'816'0'0,"-3"-3"-656"0"0,-2-3 768 0 0,-1-5 1272 0 0,-1-1-280 0 0,1 1-464-503 2,1 4-192 503-2,-2 5-240 0 0,-1 9-256 0 0,-2 7-336-530-1,1 8-96-15-2,0 1-216 545 3,1 0-8 0 0,2 0 0 0 0,1-5-40 0 0,2-4-8 0 0,1-5-64 0 0,1-4 0 0 0,1-2 0 0 0,2-6 0 0 0,2-7 0 0 0,1-3 0 0 0,1-5 0 0 0,0-1 0 0 0,0-6 64 0 0,0-4 8 0 0,-1-3-8 0 0,-1 4-64 0 0,-3 6 80 0 0,0 7 168 0 0,-2 7 248 0 0,-3 10 72 0 0,-2 6-224 0 0,-1 5 0 0 0,-2 9 216 0 0,-1 5-184 0 0,-1 5-112 0 0,1-2-200 0 0,2-4-64 0 0,3-6 96 0 0,1-6-96 0 0,3-6 0 0 0,2-7 0 0 0,4-10 0 0 0,2-8 0 0 0,1-3 0 0 0,2-7 0 0 0,0-3 0 0 0,-2-2 0 0 0,-1 6 0 0 0,-2 8 80 0 0,-6 8 120 0 0,-7 12 96 0 0,-5 13 112 0 0,-4 8-200 0 0,1 3-56 0 0,-2 4 120 0 0,1 1-136 0 0,1-2-56 0 0,3-6-80 0 0,3-4 0 0 0,3-6-96 0 0,2-5-8 0 0,3-3-1744 0 0,1-3-224 0 0,1-1-20279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0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81 17967 0 0,'0'0'1387'0'0,"-1"0"-896"0"0,0 0-190 0 0,1 0 1 0 0,0 0 0 0 0,-1 0 0 0 0,1 0 0 0 0,0 0 0 0 0,-1 0 0 0 0,1 0 0 0 0,0 0 0 0 0,-1-1 0 0 0,1 1 0 0 0,0 0 0 0 0,0 0 0 0 0,-1 0 0 0 0,1 0 0 0 0,0 0 0 0 0,0-1 0 0 0,-1 1 0 0 0,1 0 0 0 0,0 0-1 0 0,0 0 1 0 0,-1-1 0 0 0,1 1 0 0 0,0 0 0 0 0,0 0 0 0 0,0-1 0 0 0,0 1 0 0 0,-1 0 0 0 0,1-1 0 0 0,0 1 0 0 0,0 0 0 0 0,0 0 0 0 0,0-1 0 0 0,0 0 0 0 0,7-7 1594 0 0,14-4-2313 0 0,-9 9 544 0 0,0 0 1 0 0,1 0 0 0 0,-1 1 0 0 0,1 1 0 0 0,15 0 0 0 0,14-3 39 0 0,148-7-25 0 0,-31 2-65 0 0,-102 0-58 0 0,-15 2-25 0 0,-41 6-50 0 0,-1 1-21 0 0,-2 0 15 0 0,0 1 0 0 0,0-1 0 0 0,-1 0 0 0 0,1 1 0 0 0,0-1 0 0 0,0 1 0 0 0,-2 1 0 0 0,-4 0-318 0 0,-29 10-3137 0 0,15-4-6730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0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11519 0 0,'0'0'528'0'0,"-1"1"-16"0"0,-3 6-325 0 0,1 0 329 0 0,3-6 32 0 0,0 0-1 0 0,-1 0 1 0 0,1 0-1 0 0,0 0 1 0 0,0-1-1 0 0,-1 1 1 0 0,1 0-1 0 0,0 0 1 0 0,0 0-1 0 0,0 0 1 0 0,0 0-1 0 0,0 0 1 0 0,0 0 0 0 0,0-1-1 0 0,1 1 1 0 0,-1 0-1 0 0,0 0 1 0 0,0 0-1 0 0,1 0 1 0 0,-1 0-1 0 0,0-1 1 0 0,1 1-1 0 0,0 1 1 0 0,0-1-252 0 0,0 0 1 0 0,1 0-1 0 0,-1 0 1 0 0,0 0-1 0 0,0 0 1 0 0,1 0-1 0 0,-1 0 1 0 0,1 0-1 0 0,-1-1 1 0 0,1 1-1 0 0,2 0 1 0 0,4 1-152 0 0,-1-1 0 0 0,1 0 1 0 0,0 0-1 0 0,8-1 0 0 0,36-3 485 0 0,0-2 0 0 0,87-21-1 0 0,-67 11-442 0 0,-11 1-314 0 0,-59 14-15 0 0,-2 0-9 0 0,0 0-136 0 0,0 0-565 0 0,0 0-246 0 0,0 0-49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0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118 212 11519 0 0,'0'-1'887'0'0,"9"-14"-977"0"0,-3 5 1591 0 0,-2 4 3491 0 0,-3 5-2935 0 0,-1 1-493 0 0,0-1-1425 0 0,-1 1 0 0 0,1 0 0 0 0,0-1 0 0 0,-1 1 1 0 0,1 0-1 0 0,-1-1 0 0 0,1 1 0 0 0,0 0 0 0 0,-1 0 0 0 0,1-1 0 0 0,-1 1 1 0 0,1 0-1 0 0,-1 0 0 0 0,1 0 0 0 0,-1 0 0 0 0,1 0 0 0 0,-1 0 1 0 0,1 0-1 0 0,0-1 0 0 0,-1 1 0 0 0,1 0 0 0 0,-1 1 0 0 0,1-1 0 0 0,-1 0 1 0 0,1 0-1 0 0,-1 0 0 0 0,1 0 0 0 0,-1 0 0 0 0,1 0 0 0 0,-1 1 0 0 0,1-1 1 0 0,0 0-1 0 0,-1 0 0 0 0,1 1 0 0 0,-1-1 0 0 0,1 0 0 0 0,0 0 1 0 0,-1 1-1 0 0,1-1 0 0 0,0 0 0 0 0,-1 1 0 0 0,-19 18 0 0 0,19-18 183 0 0,-10 12-216 0 0,1 0 0 0 0,1 0 0 0 0,0 0 0 0 0,1 1 0 0 0,1 1 0 0 0,0-1 0 0 0,0 1 0 0 0,2 0 0 0 0,-8 31 0 0 0,9-26-91 0 0,1 0 1 0 0,0 0-1 0 0,2 0 0 0 0,0 0 0 0 0,1 1 0 0 0,1-1 0 0 0,6 31 0 0 0,-5-39 9 0 0,1-1 0 0 0,1 1 0 0 0,0-1-1 0 0,0 1 1 0 0,1-2 0 0 0,1 1 0 0 0,0 0-1 0 0,0-1 1 0 0,1 0 0 0 0,0-1 0 0 0,12 13-1 0 0,-14-17 1 0 0,1 0-1 0 0,0 0 0 0 0,0 0 1 0 0,0-1-1 0 0,1 0 0 0 0,-1 0 1 0 0,1 0-1 0 0,0-1 1 0 0,0 0-1 0 0,0-1 0 0 0,0 1 1 0 0,1-2-1 0 0,-1 1 0 0 0,1-1 1 0 0,-1 0-1 0 0,1 0 0 0 0,-1-1 1 0 0,1 0-1 0 0,7-1 0 0 0,-3-1 21 0 0,0 0-1 0 0,0-1 1 0 0,-1-1-1 0 0,0 0 0 0 0,1 0 1 0 0,-1-1-1 0 0,-1 0 1 0 0,1-1-1 0 0,18-14 0 0 0,3-6 41 0 0,45-47 0 0 0,-63 59-63 0 0,18-19 155 0 0,-2-2-1 0 0,-1 0 1 0 0,-2-2 0 0 0,29-52-1 0 0,-41 62-109 0 0,-2 0 1 0 0,0-2-1 0 0,-2 1 0 0 0,-1-1 0 0 0,-1-1 1 0 0,-2 0-1 0 0,5-41 0 0 0,-11 66-65 0 0,-1 0 1 0 0,0 1-1 0 0,0-1 0 0 0,0 0 1 0 0,0 0-1 0 0,-1 0 0 0 0,0 0 0 0 0,0 1 1 0 0,-3-9-1 0 0,3 11-1 0 0,0 0 0 0 0,0 0 0 0 0,-1 0 0 0 0,1 0 0 0 0,0 0 0 0 0,-1 0 0 0 0,0 1 0 0 0,1-1 0 0 0,-1 1 0 0 0,0-1 0 0 0,0 1 0 0 0,0 0-1 0 0,0 0 1 0 0,0 0 0 0 0,0 0 0 0 0,0 0 0 0 0,0 0 0 0 0,0 0 0 0 0,-1 1 0 0 0,1-1 0 0 0,0 1 0 0 0,-4-1 0 0 0,1 1-57 0 0,0 0 1 0 0,0 0-1 0 0,0 1 0 0 0,0-1 1 0 0,1 1-1 0 0,-1 0 1 0 0,0 1-1 0 0,0-1 0 0 0,1 1 1 0 0,-1 0-1 0 0,1 0 0 0 0,-7 4 1 0 0,-6 4-596 0 0,-26 22 0 0 0,39-28 549 0 0,-25 20-1374 0 0,-1 3-327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0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47 256 5527 0 0,'-2'-1'423'0'0,"0"1"-390"0"0,0 0 1 0 0,0-1-1 0 0,0 0 0 0 0,0 1 0 0 0,1-1 1 0 0,-1 0-1 0 0,0 0 0 0 0,0 0 0 0 0,0 0 1 0 0,1 0-1 0 0,-1 0 0 0 0,-2-2 1 0 0,3 0 608 0 0,-1 1 0 0 0,0 0 0 0 0,0-1 1 0 0,1 1-1 0 0,-1-1 0 0 0,1 1 1 0 0,0-1-1 0 0,0 0 0 0 0,0 1 1 0 0,0-1-1 0 0,0 0 0 0 0,0-5 0 0 0,0 2 808 0 0,1-1 0 0 0,0 1 0 0 0,0 0 0 0 0,0 0 0 0 0,3-10 0 0 0,5-12-396 0 0,-3 16-473 0 0,1 1 1 0 0,0-1 0 0 0,1 1-1 0 0,0 1 1 0 0,12-15-1 0 0,-15 20-433 0 0,0 1 0 0 0,1 0-1 0 0,-1 0 1 0 0,1 0 0 0 0,0 1-1 0 0,0 0 1 0 0,0 0 0 0 0,0 0 0 0 0,1 0-1 0 0,-1 1 1 0 0,1 0 0 0 0,0 0-1 0 0,10-2 1 0 0,-8 3-92 0 0,0 0 0 0 0,0 1 0 0 0,0 0 0 0 0,0 0-1 0 0,0 1 1 0 0,0 0 0 0 0,0 1 0 0 0,-1-1 0 0 0,1 1 0 0 0,0 1 0 0 0,-1-1 0 0 0,0 2-1 0 0,1-1 1 0 0,-1 1 0 0 0,-1 0 0 0 0,1 0 0 0 0,0 0 0 0 0,6 7 0 0 0,9 10 12 0 0,-1 0 0 0 0,-2 1 0 0 0,28 39 0 0 0,-4-5 39 0 0,165 188 501 0 0,-181-207-527 0 0,-17-23-10 0 0,0 0-1 0 0,20 21 1 0 0,-27-32-67 0 0,1 0 0 0 0,-1 0-1 0 0,0 0 1 0 0,1-1 0 0 0,-1 0-1 0 0,1 1 1 0 0,0-2 0 0 0,0 1-1 0 0,0 0 1 0 0,0-1 0 0 0,0 1 0 0 0,0-1-1 0 0,0 0 1 0 0,0 0 0 0 0,9 0-1 0 0,-9-2-24 0 0,1 1-1 0 0,-1-1 0 0 0,1 0 1 0 0,0 0-1 0 0,-1-1 1 0 0,0 1-1 0 0,1-1 0 0 0,-1 0 1 0 0,0 0-1 0 0,0 0 0 0 0,0-1 1 0 0,0 0-1 0 0,0 1 0 0 0,4-5 1 0 0,3-4-348 0 0,0 0 0 0 0,18-25-1 0 0,-12 11-947 0 0,-2-3-355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0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4 247 4143 0 0,'0'0'191'0'0,"-3"-16"26"0"0,3 8 1188 0 0,0 1 0 0 0,0-1 0 0 0,0 0 0 0 0,1 0 0 0 0,1 0 0 0 0,-1 0 0 0 0,5-10 0 0 0,23-54 4296 0 0,-6 21-1619 0 0,-9 19-1572 0 0,-13 30-1942 0 0,-1 2-21 0 0,0 0-35 0 0,0 0-136 0 0,0 0-65 0 0,0 0-14 0 0,0 0-28 0 0,1 5-224 0 0,1-1-1 0 0,-1 1 1 0 0,-1 0-1 0 0,1 0 1 0 0,-1 0-1 0 0,0 0 0 0 0,0 0 1 0 0,0 0-1 0 0,-2 6 1 0 0,1 2-19 0 0,-10 160 72 0 0,14 184 0 0 0,1-313-89 0 0,13 62 1 0 0,23 52 24 0 0,-38-150-104 0 0,-5-16-1192 0 0,0-1-1868 0 0,1 3-2429 0 0,2-3-3761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0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61 2759 0 0,'6'-11'1733'0'0,"8"-15"-4197"0"0,-10 18 6274 0 0,0-1 4922 0 0,0 2 4380 0 0,-31 47-11182 0 0,15-14-1860 0 0,2 0 0 0 0,1 2-1 0 0,2-1 1 0 0,0 1 0 0 0,2 0-1 0 0,1 0 1 0 0,1 1-1 0 0,1 39 1 0 0,2-51-51 0 0,0 0 0 0 0,2-1 0 0 0,0 1-1 0 0,1-1 1 0 0,0 1 0 0 0,1-1 0 0 0,12 28 0 0 0,-13-38-13 0 0,-1-1 1 0 0,1 1 0 0 0,0-1-1 0 0,1 0 1 0 0,-1 0 0 0 0,1 0-1 0 0,0 0 1 0 0,1-1 0 0 0,-1 0-1 0 0,1 0 1 0 0,-1 0 0 0 0,1 0-1 0 0,0-1 1 0 0,1 0 0 0 0,-1 0-1 0 0,1 0 1 0 0,-1 0 0 0 0,1-1-1 0 0,0 0 1 0 0,0 0 0 0 0,0-1-1 0 0,0 0 1 0 0,0 0 0 0 0,8 0-1 0 0,-6-1 20 0 0,0 0-1 0 0,-1-1 0 0 0,1 0 0 0 0,-1-1 0 0 0,1 0 0 0 0,-1 0 0 0 0,0 0 0 0 0,1-1 1 0 0,-1 0-1 0 0,-1 0 0 0 0,1-1 0 0 0,0 0 0 0 0,-1 0 0 0 0,8-8 0 0 0,-2 2 32 0 0,0-1-1 0 0,-1 0 0 0 0,0-1 1 0 0,-1 0-1 0 0,17-27 0 0 0,-21 28-22 0 0,0-1 0 0 0,-1 1 0 0 0,-1-1 0 0 0,0-1 0 0 0,0 1 0 0 0,-1 0 0 0 0,-1-1 0 0 0,0 0 0 0 0,0 1 0 0 0,-2-1 0 0 0,0 0 0 0 0,0 0 0 0 0,-3-20 0 0 0,0 19-11 0 0,1 1 1 0 0,-1-1-1 0 0,-1 1 1 0 0,-1 0-1 0 0,0 0 1 0 0,0 0-1 0 0,-1 1 1 0 0,-1 0-1 0 0,0 0 1 0 0,-1 1-1 0 0,0-1 1 0 0,-14-13-1 0 0,17 19-12 0 0,-1 1 0 0 0,0 1 0 0 0,0-1 0 0 0,0 1 0 0 0,0 0 0 0 0,-1 0 0 0 0,1 1 0 0 0,-1 0 0 0 0,0 0 0 0 0,0 0-1 0 0,-13-2 1 0 0,10 4-7 0 0,1 0 1 0 0,0 0-1 0 0,-1 1 0 0 0,1 0 0 0 0,0 0 0 0 0,-1 1 0 0 0,1 1 0 0 0,-14 3 1 0 0,6 1-17 0 0,2-1 1 0 0,-1 2-1 0 0,1 0 1 0 0,0 1 0 0 0,0 1-1 0 0,1 0 1 0 0,0 1-1 0 0,1 0 1 0 0,0 2-1 0 0,-13 13 1 0 0,7-5-90 0 0,1 2 1 0 0,-27 40-1 0 0,39-53-398 0 0,0 1 0 0 0,1 1 0 0 0,1-1 0 0 0,0 1 0 0 0,0-1 0 0 0,1 1 0 0 0,0 0 0 0 0,0 0 0 0 0,0 20 0 0 0,4-7-9265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0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17047 0 0,'0'-9'1776'0'0,"0"-14"-1437"0"0,0 16 2841 0 0,0-1 4298 0 0,12 7-6078 0 0,-4 2-1324 0 0,0 0 0 0 0,-1 1 0 0 0,1 0-1 0 0,-1 0 1 0 0,0 1 0 0 0,1 0 0 0 0,-1 0 0 0 0,9 7-1 0 0,4 0-42 0 0,169 68 83 0 0,-128-55-96 0 0,149 62-20 0 0,-188-77 0 0 0,0 2 0 0 0,20 11 0 0 0,-36-17 0 0 0,1 0 0 0 0,0 1 0 0 0,-1-1 0 0 0,0 1 0 0 0,0 1 0 0 0,0-1 0 0 0,-1 1 0 0 0,1 0 0 0 0,6 11 0 0 0,-10-14 6 0 0,-1 0 1 0 0,0 0-1 0 0,0 0 1 0 0,0 0-1 0 0,0 0 1 0 0,0 0-1 0 0,-1 1 1 0 0,1-1-1 0 0,-1 0 1 0 0,0 0-1 0 0,0 0 1 0 0,0 1-1 0 0,-1-1 1 0 0,1 0-1 0 0,-1 0 1 0 0,1 0-1 0 0,-1 0 1 0 0,0 1-1 0 0,0-1 1 0 0,-1 0-1 0 0,1-1 1 0 0,-3 5-1 0 0,-4 6 48 0 0,0-2 1 0 0,-1 1-1 0 0,-17 17 0 0 0,18-20-36 0 0,-242 226 293 0 0,241-227-310 0 0,-184 147-30 0 0,184-149-242 0 0,0 1 0 0 0,-12 5 1 0 0,20-12-502 0 0,1 0-204 0 0,0 0-1835 0 0,0 0-7173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0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7367 0 0,'0'0'568'0'0,"0"0"311"0"0,0 0 2694 0 0,0 0 1218 0 0,1 1 1900 0 0,7 4-1773 0 0,0-2-4435 0 0,-1 0 0 0 0,1-1 0 0 0,0 0 1 0 0,0 0-1 0 0,0 0 0 0 0,12 0 0 0 0,53-1-539 0 0,-47-1 291 0 0,67-7-196 0 0,-41 1-3 0 0,-26 4-206 0 0,0-1 1 0 0,0-1-1 0 0,-1-2 1 0 0,43-14-1 0 0,-66 20-311 0 0,-2 0-745 0 0,0-2-323 0 0,0-5-67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0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21223 0 0,'0'0'969'0'0,"0"0"-18"0"0,-8 1-575 0 0,5 0-105 0 0,0 0-1 0 0,1 0 0 0 0,-1 0 1 0 0,1 0-1 0 0,-1 1 1 0 0,1-1-1 0 0,0 1 0 0 0,-1-1 1 0 0,1 1-1 0 0,0 0 1 0 0,0 0-1 0 0,0 0 0 0 0,0 0 1 0 0,1 0-1 0 0,-1 1 0 0 0,0-1 1 0 0,1 0-1 0 0,0 1 1 0 0,-1-1-1 0 0,1 1 0 0 0,0-1 1 0 0,-1 5-1 0 0,-2 7 75 0 0,1 1-1 0 0,0-1 0 0 0,-1 17 0 0 0,1-10-76 0 0,-12 202 369 0 0,9-81-1429 0 0,4-120-1613 0 0,2 0-7971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0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19175 0 0,'5'-14'947'0'0,"0"2"0"0"0,1-1-1 0 0,1 1 1 0 0,0 0-1 0 0,11-15 1 0 0,-17 26 260 0 0,-1 1-309 0 0,0 0-134 0 0,0 0-26 0 0,0 0-69 0 0,1 1-585 0 0,0 0 0 0 0,0 1 1 0 0,0-1-1 0 0,0 1 0 0 0,0-1 0 0 0,0 1 1 0 0,0-1-1 0 0,0 1 0 0 0,-1 0 0 0 0,1-1 0 0 0,0 4 1 0 0,3 14 37 0 0,0 0 1 0 0,-2 1 0 0 0,-1 0-1 0 0,0 25 1 0 0,-1 1-71 0 0,2 395 263 0 0,-2-423-314 0 0,-6 193 87 0 0,2 183 12 0 0,4-371-123 0 0,2-6-25 0 0,-2 0 0 0 0,0 0 0 0 0,-1 0 0 0 0,-5 23 0 0 0,6-39-153 0 0,0-1-370 0 0,0 0-165 0 0,-2-1-1197 0 0,-5-6-4909 0 0,-1-3-2108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57.165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255 132 5983 214860 44573,'0'0'536'0'0,"0"0"-432"0"0,-1-2 768 0 0,0 0 152 0 0,1-1 32 0 0,-2 0 648 0 0,1-1-624 0 0,0 1-224 0 0,1 1-280 0 0,-1 1-168 0 0,-3 2-224 0 0,-2 4-32 0 0,-3 3-24 0 0,-2 4 16 0 0,1 0 16 0 0,0-1-80 0 0,4-3-80 0 0,1-3 0 0 0,3-2 0 0 0,1-1 0 0 0,3-3 0 0 0,7-5 144 0 0,6-7-16 0 0,6-4 72 0 0,0 0-40 0 0,-2 3-72 0 0,-6 3 0 0 0,-4 7-8 0 0,-5 11 144 0 0,-4 10-8 0 0,-5 6 0 0 0,-6 8 192 0 0,-5 9-40 0 0,-4 5-88 0 0,1 0-136 0 0,3-7-72 0 0,4-8-72 0 0,5-9 0 0 0,2-8 0 0 0,3-6 0 0 0,6-4 0 0 0,8-3 0 0 0,8-7 128 0 0,6-7-64 0 0,2-3-64 0 0,-2-2 72 0 0,0-1-72 0 0,-4 2 64 0 0,-2 1-64 0 0,-6 5 0 0 0,-5 4 0 0 0,-4 3 0 0 0,-3 3 0 0 0,-1 1 0 0 0,-2 1 88 0 0,0 1 40 0 0,0 0 24 0 0,-1 1 24 0 0,-1 0-24 0 0,1 1-88 0 0,1-2 0 0 0,-1 0 0 0 0,0-1 0 0 0,-2-4 0 0 0,-2-3-64 0 0,0-8 72 0 0,1-6 0 0 0,1-4-72 0 0,-1-1 0 0 0,1 1 64 0 0,1 5-64 0 0,-2 4 0 0 0,-2 3 64 0 0,-2 3-64 0 0,-2 2 96 0 0,-3 2 56 0 0,-1 1-24 0 0,0 2-8 0 0,0 1 72 0 0,0 1-128 0 0,0 0 0 0 0,2 1 0 0 0,2-1 32 0 0,1 1-96 0 0,1-1 96 0 0,0-1-32 0 0,0-1 0 0 0,2 1-64 0 0,2-1 0 0 0,1 0 64 0 0,0-2-64 0 0,2-1 0 0 0,0 0 0 0 0,0 0 0 0 0,0-1 0 0 0,0 2 0 0 0,1 0 0 0 0,0 1 0 0 0,1 0 0 0 0,-1 1 0 0 0,1 1 0 0 0,0-1 0 0 0,0 1 0 0 0,0-1 0 0 0,0 2 0 0 0,0 0 0 0 0,0 0 64 0 0,-2 2-64 0 0,-5 7 64 0 0,-6 8 8 0 0,-3 4-72 0 0,-1 3 64 0 0,-1 4 0 0 0,0 2-64 0 0,1-2 64 0 0,5-3-64 0 0,4-5 0 0 0,4-4 0 0 0,6-4 0 0 0,6-2 0 0 0,8-4 0 0 0,7-4 0 0 0,6-5 0 0 0,3-3 0 0 0,-2-2 0 0 0,0-1 64 0 0,-2 0-64 0 0,-4 1 0 0 0,0 1 0 0 0,-6 2 0 0 0,-2 1 0 0 0,-5 3 0 0 0,-3 1 0 0 0,-4 5 0 0 0,-4 6 0 0 0,-4 6 64 0 0,-3 3-64 0 0,-3 0 0 0 0,1-3 64 0 0,2-5-64 0 0,2-3 0 0 0,2-2 0 0 0,0-1 0 0 0,2-1 0 0 0,1-3 64 0 0,-1 0-64 0 0,4 0 64 0 0,3 1-64 0 0,3 0 0 0 0,3 0 0 0 0,1 1 0 0 0,-2 0 0 0 0,0 1-64 0 0,-2-1 64 0 0,-2 3 0 0 0,-2-1 0 0 0,-2 2 0 0 0,0 0 0 0 0,-1 0-712 0 0,1 2-1208 0 0,0 2-3216 0 0,1-2-832 0 0,-2-1-1687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26.709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187 48 6911 201196 47317,'0'0'744'0'0,"-5"1"120"0"0,-6 3 1216 0 0,-3 4-432 0 0,-2 4-688 0 0,-2 6-304 0 0,0 5-400 0 0,1 1-136 0 0,3-1 0 0 0,2 0 120 0 0,3-3 8 0 0,2-4 8 0 0,3-5-56 0 0,1-4-72 0 0,3-4 48 0 0,1-3 64 0 0,3-6-8 0 0,3-3-120 0 0,1-4 0 0 0,2-2 0 0 0,-1-1-48 0 0,0-4 24 0 0,1-2 0 0 0,-1 0-8 0 0,-3 4-80 0 0,-2 6 288 0 0,-2 4 296 0 0,-6 5-8 0 0,-6 7-32 0 0,-6 8-184 0 0,-3 6-280 0 0,-1 3-80 0 0,1 0 64 0 0,5-5-64 0 0,3-5 0 0 0,6-5 0 0 0,5-5 0 0 0,4-6 0 0 0,5-8-96 0 0,6-8 0 0 0,6-7-8 0 0,3-4-32 0 0,-1 0 72 0 0,-3 6-8 0 0,-6 7 72 0 0,-5 9 96 0 0,-6 10 88 0 0,-5 11 72 0 0,-5 10-16 0 0,-4 6-16 0 0,0 2-112 0 0,1-3-112 0 0,2-7 0 0 0,3-6 0 0 0,2-5 0 0 0,1-4 0 0 0,2-3 0 0 0,1-3 0 0 0,6-2 0 0 0,5-5 0 0 0,5-7 0 0 0,5-4 0 0 0,-1 0 0 0 0,-2 0 0 0 0,-2 5 0 0 0,-5 3 0 0 0,-4 5 0 0 0,-3 3 0 0 0,-3 2 0 0 0,-2 6 104 0 0,-1 4 0 0 0,-2 3 0 0 0,-1 5 128 0 0,-3 2 40 0 0,0 1-72 0 0,1-4-104 0 0,1-4-96 0 0,2-4 0 0 0,2-3 0 0 0,1-4 0 0 0,6-5 0 0 0,4-7 0 0 0,5-4 0 0 0,3-3-64 0 0,1 2-72 0 0,-3 3-16 0 0,-1 5-320 0 0,-1 7-256 0 0,-1 12-80 0 0,-2 10-96 0 0,-3 10 0 0 0,-4 6 8 0 0,-4 2-240 0 0,-2-3-336 0 0,-1-8-11743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0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90 239 11519 0 0,'4'-9'250'0'0,"1"0"-1"0"0,11-16 0 0 0,17-14 3980 0 0,43-29 6567 0 0,-75 67-10689 0 0,14-12 546 0 0,2 0-1 0 0,-1 2 1 0 0,1 0-1 0 0,27-13 1 0 0,-39 22-613 0 0,0-1 1 0 0,1 1-1 0 0,-1 0 1 0 0,1 1-1 0 0,0-1 1 0 0,-1 1-1 0 0,1 0 1 0 0,0 0-1 0 0,0 1 1 0 0,0 0-1 0 0,0 0 1 0 0,-1 0-1 0 0,1 1 1 0 0,0 0-1 0 0,0 0 1 0 0,-1 0-1 0 0,1 1 1 0 0,0 0-1 0 0,-1 0 1 0 0,6 3-1 0 0,-8-3-37 0 0,0-1-1 0 0,-1 1 0 0 0,1 0 0 0 0,0 1 0 0 0,-1-1 0 0 0,1 0 1 0 0,-1 1-1 0 0,0-1 0 0 0,0 1 0 0 0,0 0 0 0 0,0 0 0 0 0,0 0 1 0 0,-1 0-1 0 0,1 0 0 0 0,0 3 0 0 0,0-1 3 0 0,-1 0 0 0 0,0 0-1 0 0,-1 0 1 0 0,1-1 0 0 0,-1 1 0 0 0,0 0-1 0 0,0 0 1 0 0,-1 0 0 0 0,-1 7 0 0 0,-1 1 3 0 0,0-1 1 0 0,-2 1 0 0 0,1-1-1 0 0,-2 0 1 0 0,0-1-1 0 0,-13 22 1 0 0,-64 77-102 0 0,69-93 71 0 0,-2-1-1 0 0,0-1 1 0 0,-1-1-1 0 0,-22 16 1 0 0,20-16-57 0 0,18-13 19 0 0,14-4-79 0 0,18-4 99 0 0,0 2-1 0 0,0 1 0 0 0,1 2 1 0 0,0 1-1 0 0,-1 1 0 0 0,1 2 1 0 0,56 10-1 0 0,-76-9 42 0 0,0 0 0 0 0,0 1 0 0 0,-1 0 0 0 0,1 1 0 0 0,-1 0 1 0 0,0 1-1 0 0,-1 0 0 0 0,1 1 0 0 0,-1 0 0 0 0,13 11 0 0 0,-22-16 8 0 0,1 0 1 0 0,0 0-1 0 0,-1 0 1 0 0,0 0-1 0 0,1 0 1 0 0,-1 0-1 0 0,0 1 1 0 0,0-1-1 0 0,0 0 1 0 0,0 1-1 0 0,-1-1 1 0 0,1 0-1 0 0,0 1 1 0 0,-1-1-1 0 0,0 1 1 0 0,0-1-1 0 0,0 4 0 0 0,0-2 7 0 0,-1-1 0 0 0,0 1 0 0 0,0-1-1 0 0,0 1 1 0 0,0-1 0 0 0,0 0-1 0 0,-1 1 1 0 0,0-1 0 0 0,1 0 0 0 0,-6 5-1 0 0,0 1 42 0 0,-1-1 0 0 0,0 0-1 0 0,0 0 1 0 0,-1-1 0 0 0,0 0-1 0 0,-16 9 1 0 0,-7 0 22 0 0,0-2 1 0 0,-1 0-1 0 0,0-2 1 0 0,-1-2-1 0 0,0-1 0 0 0,-1-1 1 0 0,0-2-1 0 0,-48 2 1 0 0,41-9-59 0 0,0-2 0 0 0,1-1 1 0 0,-63-15-1 0 0,61 8-142 0 0,42 10-241 0 0,1 1-100 0 0,0 0-18 0 0,0 0-188 0 0,0 0-763 0 0,0 0-333 0 0,0 0-68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0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17967 0 0,'2'-37'3198'0'0,"0"20"5091"0"0,6 36-6677 0 0,-4-6-1500 0 0,-1 0 1 0 0,0 0 0 0 0,-1 1 0 0 0,-1-1 0 0 0,0 23-1 0 0,2 10-19 0 0,24 156 18 0 0,5 42 14 0 0,-31-218-310 0 0,0 0 0 0 0,-2 0-1 0 0,-5 35 1 0 0,4-46-628 0 0,-2 1-1 0 0,0 0 1 0 0,-10 24-1 0 0,9-29-9367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16127 0 0,'0'0'1242'0'0,"2"-1"-812"0"0,72-27 7079 0 0,-2-9-3739 0 0,-33 14-3264 0 0,-1-1 0 0 0,-1-2 1 0 0,48-44-1 0 0,-73 59-424 0 0,0-1 1 0 0,-1-1-1 0 0,0 0 0 0 0,-1 0 0 0 0,0-1 1 0 0,13-25-1 0 0,-10 13 54 0 0,-7 15-2 0 0,0 0 0 0 0,0-1 0 0 0,7-25 0 0 0,-13 36-41 0 0,0 1-11 0 0,0 0-9 0 0,0 0-1 0 0,0 0-8 0 0,0 1-61 0 0,-1 1 1 0 0,1 0-1 0 0,-1-1 0 0 0,1 1 1 0 0,-1 0-1 0 0,0-1 1 0 0,0 1-1 0 0,-1 1 0 0 0,-3 6-1 0 0,-5 25-2 0 0,1 1 0 0 0,2 0 0 0 0,-6 69 0 0 0,8 111 0 0 0,5-157 0 0 0,0 109-1155 0 0,0-166-630 0 0,0-1-5531 0 0,0 0-2372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1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16127 0 0,'0'-12'838'0'0,"1"7"-247"0"0,-1 1 1 0 0,0-1-1 0 0,1 0 1 0 0,1-6-1 0 0,-1 9 1730 0 0,1 0 1162 0 0,-1-1-2456 0 0,2 1 3206 0 0,2 2-4153 0 0,0 0 1 0 0,-1 0 0 0 0,1 1-1 0 0,0-1 1 0 0,-1 1 0 0 0,1 0-1 0 0,-1 0 1 0 0,1 0 0 0 0,7 4-1 0 0,2 1 164 0 0,23 14-1 0 0,38 21-239 0 0,2-3 1 0 0,139 48-1 0 0,-142-61 65 0 0,82 31-7 0 0,-109-37-62 0 0,56 32 0 0 0,-93-44 0 0 0,-10-7 0 0 0,1 0 0 0 0,-1 0 0 0 0,1 1 0 0 0,-1-1 0 0 0,1 0 0 0 0,-1 0 0 0 0,1 1 0 0 0,-1-1 0 0 0,0 0 0 0 0,1 1 0 0 0,-1-1 0 0 0,1 0 0 0 0,-1 1 0 0 0,0-1 0 0 0,0 1 0 0 0,1-1 0 0 0,-1 1 0 0 0,0-1 0 0 0,0 1 0 0 0,1-1 0 0 0,-1 1 0 0 0,0-1 0 0 0,0 1 0 0 0,0-1 0 0 0,0 1 0 0 0,0-1 0 0 0,0 1 0 0 0,0-1 0 0 0,0 1 0 0 0,0-1 0 0 0,0 1 0 0 0,0-1 0 0 0,0 1 0 0 0,0-1 0 0 0,0 1 0 0 0,-1 0 0 0 0,1 0 0 0 0,-1 5 0 0 0,0-1 0 0 0,0 0 0 0 0,0 0 0 0 0,-1 0 0 0 0,0 0 0 0 0,0 0 0 0 0,0 0 0 0 0,0 0 0 0 0,-1 0 0 0 0,0-1 0 0 0,-4 6 0 0 0,-6 5 0 0 0,-24 23 0 0 0,32-33 0 0 0,-40 34 111 0 0,-2-3 1 0 0,-77 48-1 0 0,99-68-101 0 0,-252 170-195 0 0,115-92-1459 0 0,122-71 849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1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154 162 13823 0 0,'0'0'1062'0'0,"-10"0"796"0"0,6 2-988 0 0,-1 0-1 0 0,1 0 1 0 0,0 1-1 0 0,-1 0 1 0 0,1 0-1 0 0,-4 3 1 0 0,3 0-481 0 0,0-1 0 0 0,0 1 0 0 0,1-1 0 0 0,0 1 1 0 0,0 0-1 0 0,-5 11 0 0 0,-5 13-147 0 0,2 1 1 0 0,1-1-1 0 0,2 2 0 0 0,1-1 1 0 0,1 1-1 0 0,2 1 0 0 0,1-1 1 0 0,0 36-1 0 0,4-52-119 0 0,1 0 0 0 0,1 0 0 0 0,0 0 0 0 0,1 0 0 0 0,1 0-1 0 0,1-1 1 0 0,0 0 0 0 0,14 29 0 0 0,-16-38-67 0 0,0-1 0 0 0,1 1 0 0 0,0-1 0 0 0,0 0 0 0 0,1 0 0 0 0,-1 0 0 0 0,1 0 0 0 0,0-1 1 0 0,0 0-1 0 0,9 6 0 0 0,-9-8-24 0 0,-1 0 1 0 0,1 0 0 0 0,0 0 0 0 0,0 0-1 0 0,0-1 1 0 0,0 0 0 0 0,0 0 0 0 0,0 0-1 0 0,0-1 1 0 0,0 0 0 0 0,0 0 0 0 0,1 0-1 0 0,-1-1 1 0 0,0 1 0 0 0,6-3 0 0 0,4-1 63 0 0,-1 0 1 0 0,0-1-1 0 0,0-1 0 0 0,-1-1 1 0 0,18-10-1 0 0,60-46 290 0 0,-73 49-317 0 0,26-20 88 0 0,-2-1 0 0 0,-1-2 0 0 0,-3-2 0 0 0,43-53 0 0 0,-50 51-41 0 0,40-70 0 0 0,-55 82-83 0 0,-2 0 0 0 0,-1-1-1 0 0,14-51 1 0 0,-24 73-27 0 0,-1-1 0 0 0,-1 1-1 0 0,0-1 1 0 0,0 0 0 0 0,-1-16 0 0 0,0 23-13 0 0,0 0 0 0 0,0 0 1 0 0,0 0-1 0 0,-1 0 0 0 0,1 0 0 0 0,-1 0 1 0 0,1 0-1 0 0,-1 0 0 0 0,0 1 0 0 0,1-1 1 0 0,-1 0-1 0 0,0 0 0 0 0,0 1 0 0 0,-1-1 1 0 0,1 1-1 0 0,0-1 0 0 0,0 1 0 0 0,-1-1 1 0 0,1 1-1 0 0,-1 0 0 0 0,1-1 0 0 0,-1 1 0 0 0,0 0 1 0 0,1 0-1 0 0,-1 0 0 0 0,0 0 0 0 0,0 1 1 0 0,0-1-1 0 0,1 0 0 0 0,-1 1 0 0 0,-4-1 1 0 0,1 0-75 0 0,-1 1 1 0 0,1 0-1 0 0,-1 1 1 0 0,1-1-1 0 0,0 1 1 0 0,-1 0-1 0 0,1 0 1 0 0,-7 3-1 0 0,-3 2-878 0 0,-22 11 0 0 0,4 1-925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1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13823 0 0,'1'-1'630'0'0,"0"-3"-466"0"0,1 0 1 0 0,-1 0 0 0 0,1 0 0 0 0,0 0-1 0 0,1 1 1 0 0,-1-1 0 0 0,1 1 0 0 0,-1-1-1 0 0,6-4 1 0 0,13-4 4301 0 0,-16 10-3835 0 0,1 0 0 0 0,-1 0 0 0 0,1 1-1 0 0,0 0 1 0 0,-1 0 0 0 0,1 1 0 0 0,0-1 0 0 0,0 1 0 0 0,0 0 0 0 0,6 2 0 0 0,-3-1-320 0 0,-1 1 1 0 0,1 1-1 0 0,-1-1 0 0 0,0 1 1 0 0,0 1-1 0 0,9 4 1 0 0,7 7-397 0 0,-1 1-1 0 0,0 1 1 0 0,24 25 0 0 0,-24-22 651 0 0,18 16-405 0 0,109 89 550 0 0,-114-97-493 0 0,-16-12 71 0 0,41 25 0 0 0,-53-37-248 0 0,0 0 0 0 0,1 0 0 0 0,-1-1 1 0 0,1 0-1 0 0,0 0 0 0 0,0-1 0 0 0,0 0 0 0 0,17 0 1 0 0,-18-2-27 0 0,1 0 0 0 0,-1-1 1 0 0,0 0-1 0 0,0 0 1 0 0,0-1-1 0 0,0 0 1 0 0,0 0-1 0 0,0-1 0 0 0,0 0 1 0 0,10-6-1 0 0,2-4-6 0 0,0 0 1 0 0,24-21-1 0 0,-39 30-139 0 0,-1-1 0 0 0,1 0 1 0 0,-1 0-1 0 0,0-1 0 0 0,0 1 0 0 0,4-9 1 0 0,-4 6-567 0 0,-3 7-332 0 0,-1 1-40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12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12439 0 0,'2'1'566'0'0,"7"2"-230"0"0,0 1 0 0 0,0 0 1 0 0,10 6-1 0 0,-12-6 883 0 0,-1 1 0 0 0,0-1 0 0 0,0 1 0 0 0,0 1 0 0 0,0-1 1 0 0,-1 1-1 0 0,0 0 0 0 0,5 8 0 0 0,8 19 654 0 0,-14-22-1617 0 0,0 1-1 0 0,0-1 1 0 0,-1 1-1 0 0,-1 0 1 0 0,0 0 0 0 0,0 0-1 0 0,-1 0 1 0 0,-1 0-1 0 0,0 1 1 0 0,-1-1 0 0 0,0 0-1 0 0,-1 0 1 0 0,-4 18-1 0 0,2-16-219 0 0,-1-1 1 0 0,0 0-1 0 0,-1 0 0 0 0,0 0 0 0 0,-1-1 0 0 0,0 0 0 0 0,-1 0 0 0 0,0-1 1 0 0,-1 0-1 0 0,0-1 0 0 0,-17 15 0 0 0,10-11-443 0 0,0-1 1 0 0,-1 0-1 0 0,-1-2 0 0 0,0 0 1 0 0,-1-1-1 0 0,0-1 0 0 0,-24 9 1 0 0,14-11-1029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1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70 17503 0 0,'2'-53'2560'0'0,"-2"38"315"0"0,0 14-923 0 0,0 1-128 0 0,0 0-626 0 0,0 0-276 0 0,-2 14 720 0 0,-11 145-912 0 0,8 189-1 0 0,7-280-691 0 0,-3 419-12 0 0,-1-463-230 0 0,0 1-1 0 0,-2-1 1 0 0,-7 28 0 0 0,10-50-216 0 0,1-2-527 0 0,0 0-226 0 0,0 0-1691 0 0,0 0-6587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1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46 264 22607 0 0,'4'-16'350'0'0,"1"-1"0"0"0,1 1-1 0 0,0 0 1 0 0,1 1 0 0 0,1 0-1 0 0,10-17 1 0 0,-6 15 272 0 0,0 1-1 0 0,0 1 1 0 0,2 0-1 0 0,19-17 1 0 0,-27 28-424 0 0,-1-1 1 0 0,1 1-1 0 0,0 0 0 0 0,0 0 0 0 0,1 1 1 0 0,-1 0-1 0 0,1 0 0 0 0,0 0 0 0 0,0 1 1 0 0,0 0-1 0 0,0 1 0 0 0,0-1 0 0 0,0 1 1 0 0,0 1-1 0 0,10-1 0 0 0,-15 1-184 0 0,0 0 0 0 0,-1 0 1 0 0,1 1-1 0 0,0-1 0 0 0,-1 0 0 0 0,1 1 0 0 0,0-1 0 0 0,-1 1 1 0 0,1-1-1 0 0,-1 1 0 0 0,1 0 0 0 0,-1 0 0 0 0,1 0 0 0 0,-1-1 1 0 0,1 2-1 0 0,-1-1 0 0 0,0 0 0 0 0,0 0 0 0 0,3 3 0 0 0,-3-2-7 0 0,0-1 0 0 0,-1 1 1 0 0,1 0-1 0 0,0 0 0 0 0,-1 0 0 0 0,1 0 0 0 0,-1 1 0 0 0,0-1 0 0 0,1 0 0 0 0,-1 0 0 0 0,0 0 0 0 0,0 0 0 0 0,-1 0 0 0 0,1 0 0 0 0,0 0 0 0 0,-1 3 0 0 0,-3 7 6 0 0,1-1-1 0 0,-1 0 1 0 0,-1 1 0 0 0,-10 18 0 0 0,-32 42-5 0 0,11-18-162 0 0,26-38 74 0 0,3-5-46 0 0,-12 24-1 0 0,17-32 94 0 0,1-1 0 0 0,0 1-1 0 0,0 0 1 0 0,0 0 0 0 0,1 0-1 0 0,-1 0 1 0 0,1 0 0 0 0,0 0-1 0 0,-1 0 1 0 0,1 0-1 0 0,0-1 1 0 0,1 1 0 0 0,-1 0-1 0 0,2 5 1 0 0,-2-6 10 0 0,1 0-1 0 0,0-1 1 0 0,0 1-1 0 0,1 0 1 0 0,-1-1-1 0 0,0 1 1 0 0,0-1-1 0 0,1 1 1 0 0,-1-1-1 0 0,1 0 1 0 0,-1 0-1 0 0,1 1 1 0 0,0-1-1 0 0,-1 0 1 0 0,1-1-1 0 0,0 1 1 0 0,0 0-1 0 0,0 0 1 0 0,0-1-1 0 0,2 1 1 0 0,7 2-62 0 0,-1-1 0 0 0,18 1 0 0 0,-15-2 36 0 0,19 3-36 0 0,31 3-68 0 0,121 30 0 0 0,-183-37 148 0 0,11 4-15 0 0,-1 0 0 0 0,12 5 0 0 0,-21-8 23 0 0,0 0-1 0 0,0 0 1 0 0,0 0-1 0 0,0 0 1 0 0,0 1-1 0 0,0-1 0 0 0,0 1 1 0 0,0-1-1 0 0,-1 1 1 0 0,1-1-1 0 0,-1 1 0 0 0,1 0 1 0 0,-1 0-1 0 0,0 0 1 0 0,1 0-1 0 0,-1 0 1 0 0,0 0-1 0 0,1 3 0 0 0,-2-3 29 0 0,0-1 0 0 0,0 1 0 0 0,0-1 0 0 0,-1 0 0 0 0,1 1 0 0 0,0-1 0 0 0,-1 1-1 0 0,1-1 1 0 0,-1 1 0 0 0,1-1 0 0 0,-1 0 0 0 0,1 0 0 0 0,-1 1 0 0 0,0-1 0 0 0,0 0 0 0 0,0 0-1 0 0,0 0 1 0 0,0 1 0 0 0,0-1 0 0 0,0 0 0 0 0,0 0 0 0 0,-1 0 0 0 0,-5 4 121 0 0,0 0 0 0 0,-12 6 0 0 0,14-8-87 0 0,-39 20 369 0 0,-1-3-1 0 0,-92 29 0 0 0,-102 8 118 0 0,229-54-727 0 0,-1-1 1 0 0,1 0-1 0 0,-1-1 1 0 0,0 0-1 0 0,0-1 1 0 0,0 0-1 0 0,0 0 1 0 0,-13-3-1 0 0,22 1-1241 0 0,0-3-366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1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382 137 13359 0 0,'13'-17'1459'0'0,"13"-23"0"0"0,-22 34-272 0 0,0-1 1 0 0,-1 0 0 0 0,4-13-1 0 0,-7 19-995 0 0,1-1 0 0 0,-1 1 0 0 0,0 0 0 0 0,1 0 0 0 0,-1 0 0 0 0,0 0-1 0 0,0 0 1 0 0,0-1 0 0 0,0 1 0 0 0,0 0 0 0 0,0 0 0 0 0,-1 0 0 0 0,1 0 0 0 0,0-1 0 0 0,0 1 0 0 0,-1 0 0 0 0,1 0-1 0 0,-1 0 1 0 0,1 0 0 0 0,-1 0 0 0 0,0 0 0 0 0,1 0 0 0 0,-2-1 0 0 0,1 1-36 0 0,-1 0 1 0 0,1 0-1 0 0,-1 0 1 0 0,0 0-1 0 0,1 0 1 0 0,-1 0 0 0 0,0 0-1 0 0,0 1 1 0 0,0-1-1 0 0,1 1 1 0 0,-1-1-1 0 0,-4 0 1 0 0,-2 1 50 0 0,0 0 0 0 0,0 0 0 0 0,0 0 1 0 0,0 1-1 0 0,-14 4 0 0 0,6 0-80 0 0,0 0 0 0 0,0 2 0 0 0,0 0 1 0 0,1 0-1 0 0,0 2 0 0 0,-17 12 0 0 0,10-5-80 0 0,0 2 1 0 0,2 0 0 0 0,-21 24-1 0 0,26-25-33 0 0,2 0 0 0 0,-1 1 0 0 0,2 1 0 0 0,1 0 0 0 0,-16 34 0 0 0,23-43-14 0 0,0 0 0 0 0,1 1-1 0 0,0 0 1 0 0,0-1 0 0 0,1 1-1 0 0,0 0 1 0 0,1 1 0 0 0,1-1 0 0 0,-1 0-1 0 0,2 0 1 0 0,0 0 0 0 0,0 0-1 0 0,3 13 1 0 0,-2-19 8 0 0,0 1 0 0 0,0-1 0 0 0,0 1 1 0 0,1-1-1 0 0,0 0 0 0 0,0 0 0 0 0,0 0 0 0 0,1-1 0 0 0,-1 1 0 0 0,9 7 1 0 0,-5-6 10 0 0,0-1 1 0 0,0 0-1 0 0,1 0 1 0 0,-1 0-1 0 0,1-1 1 0 0,12 5-1 0 0,5-1 37 0 0,0-2-1 0 0,0 0 1 0 0,50 5-1 0 0,47-4 31 0 0,-70-5-68 0 0,72 11-1 0 0,-120-12-46 0 0,3 1-214 0 0,-5-2-4657 0 0,-2 0-4425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27.573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61 0 11431 198571 46965,'0'0'1240'0'0,"0"0"-1240"0"0,0 0 96 0 0,0 0 80 0 0,0 0 32 0 0,0 0 48 0 0,0 0 0 0 0,1 2-128 0 0,1 0 0 0 0,1 1 160 0 0,2 2 40 0 0,-1 4 104 0 0,-1 3-144 0 0,-1 1 0 0 0,-3 3 248 0 0,-2 4-56 0 0,-3 4-8 0 0,-2 3-8 0 0,-1 1-80 0 0,-1-2-128 0 0,3-5-64 0 0,1-7-96 0 0,3-6-96 0 0,1-3 112 0 0,2-5-32 0 0,3-3-8 0 0,3-7 128 0 0,4-6 64 0 0,2-6-32 0 0,2-5-72 0 0,-1 1-80 0 0,-1 2-16 0 0,-4 4 32 0 0,-2 5 152 0 0,-2 5 160 0 0,-2 5 24 0 0,-1 3-208 0 0,-3 3 0 0 0,-4 7 160 0 0,-5 8-72 0 0,-3 10-64 0 0,-3 7-64 0 0,0 5-96 0 0,1 1-24 0 0,3-3 0 0 0,4-7-64 0 0,2-9 0 0 0,4-8 0 0 0,2-5 0 0 0,2-5 0 0 0,4-2 0 0 0,2-4 0 0 0,5-3 0 0 0,2-4 0 0 0,1-3 0 0 0,2-4 0 0 0,-1-3 0 0 0,-1 0 0 0 0,-2 2 0 0 0,-2 2 0 0 0,-3 4 0 0 0,-3 5 0 0 0,-2 3 0 0 0,-2 3 80 0 0,-1 1-80 0 0,0 2 96 0 0,-2 0-96 0 0,-2 2 96 0 0,-3 2-32 0 0,-2 2 0 0 0,-4 5 64 0 0,-2 2-24 0 0,0 0-8 0 0,0 1 0 0 0,2-2-24 0 0,0 1 56 0 0,2-4-64 0 0,4-2 32 0 0,2-3 0 0 0,2-2-96 0 0,2-2 0 0 0,1-1 0 0 0,0 0 0 0 0,1-1-72 0 0,1-1 72 0 0,3-4-80 0 0,6-6 80 0 0,3-2 0 0 0,0-1 0 0 0,1-2 0 0 0,-2 4 0 0 0,-3 2 0 0 0,-4 5 0 0 0,-3 2 0 0 0,-1 6 0 0 0,-3 10-64 0 0,-2 10 64 0 0,-4 9 64 0 0,-2 6 0 0 0,-2 4 0 0 0,1-3 0 0 0,2-5-64 0 0,1-4 64 0 0,1-5-64 0 0,2-7 64 0 0,2-6-64 0 0,2-3-80 0 0,0-4-9544 0 0,1-2-4783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1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16583 0 0,'0'0'1276'0'0,"0"0"-822"0"0,0 0-128 0 0,0 0 905 0 0,5-7 2149 0 0,-2 4-2947 0 0,1 0 1 0 0,-1 0-1 0 0,0 0 1 0 0,1 0-1 0 0,-1 0 1 0 0,1 1-1 0 0,0 0 1 0 0,0 0-1 0 0,8-4 1 0 0,5 1 161 0 0,20-6 0 0 0,-20 7-332 0 0,182-37 573 0 0,-108 25-2462 0 0,-65 11-55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1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14743 0 0,'0'0'1136'0'0,"0"0"-401"0"0,0 0 1094 0 0,0 0 554 0 0,0 0 106 0 0,0 0-189 0 0,1-2-903 0 0,7-3-883 0 0,-1 0 0 0 0,1 1-1 0 0,0 0 1 0 0,0 0-1 0 0,0 0 1 0 0,13-3-1 0 0,57-11-153 0 0,-40 10-20 0 0,97-21-50 0 0,2 5 0 0 0,207-9 1 0 0,121 37-294 0 0,-245-1 227 0 0,-220-3-222 0 0,0 0 0 0 0,0 0 0 0 0,1 1 0 0 0,-1-1 1 0 0,0 0-1 0 0,0 0 0 0 0,0 1 0 0 0,0-1 0 0 0,1 0 0 0 0,-1 0 0 0 0,0 0 0 0 0,0 1 0 0 0,0-1 0 0 0,0 0 1 0 0,0 1-1 0 0,0-1 0 0 0,0 0 0 0 0,0 0 0 0 0,0 1 0 0 0,0-1 0 0 0,0 0 0 0 0,0 0 0 0 0,0 1 0 0 0,0-1 0 0 0,0 0 1 0 0,0 1-1 0 0,0-1 0 0 0,0 0 0 0 0,0 0 0 0 0,0 1 0 0 0,0-1 0 0 0,0 0 0 0 0,-3 11-7 0 0,-2-4 22 0 0,1-1 0 0 0,-1 1 1 0 0,-1-1-1 0 0,1 0 0 0 0,-12 10 0 0 0,-36 23 109 0 0,22-17-75 0 0,-199 160-27 0 0,74-37-24 0 0,12 13 0 0 0,89-96 0 0 0,49-55 0 0 0,-119 137 0 0 0,101-111 0 0 0,0 0 0 0 0,-31 60 0 0 0,44-70-20 0 0,10-22-73 0 0,1-1 7 0 0,0 0 8 0 0,0 0-22 0 0,0 0-11 0 0,0 0-1 0 0,1-1-101 0 0,6-31-2321 0 0,-1 10-5516 0 0,-1 3-1161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1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810 120 11975 0 0,'16'-21'634'0'0,"16"-30"0"0"0,-16 20 5644 0 0,-16 30-2803 0 0,0 0 374 0 0,-4-6-2902 0 0,4 6-853 0 0,-1 0 0 0 0,0 1 0 0 0,0-1 0 0 0,1 1 0 0 0,-1-1-1 0 0,0 1 1 0 0,0-1 0 0 0,0 1 0 0 0,0-1 0 0 0,0 1 0 0 0,1-1-1 0 0,-1 1 1 0 0,0 0 0 0 0,0 0 0 0 0,0 0 0 0 0,0-1 0 0 0,0 1-1 0 0,0 0 1 0 0,0 0 0 0 0,0 0 0 0 0,0 0 0 0 0,0 1 0 0 0,0-1-1 0 0,-1 0 1 0 0,-26 10 673 0 0,20-7-693 0 0,-10 5-36 0 0,1 1 0 0 0,0 0 0 0 0,0 1 0 0 0,1 1 0 0 0,-24 21 0 0 0,-69 75 195 0 0,44-41-178 0 0,-63 52-55 0 0,-80 82 0 0 0,163-152 23 0 0,-25 31 59 0 0,59-66-75 0 0,2 1 0 0 0,0 0-1 0 0,1 0 1 0 0,-10 21 0 0 0,17-33-10 0 0,0 0 0 0 0,1 0 0 0 0,-1 1 0 0 0,0-1-1 0 0,1 0 1 0 0,0 0 0 0 0,-1 0 0 0 0,1 1 0 0 0,0-1 0 0 0,0 0 0 0 0,0 0 0 0 0,0 0 0 0 0,1 1 0 0 0,-1-1 0 0 0,0 0 0 0 0,1 0 0 0 0,0 0 0 0 0,1 4 0 0 0,0-3 1 0 0,0 0 0 0 0,0-1 0 0 0,0 1 1 0 0,0-1-1 0 0,0 0 0 0 0,0 1 0 0 0,1-1 0 0 0,-1 0 0 0 0,1-1 1 0 0,0 1-1 0 0,4 2 0 0 0,5 1 19 0 0,0 0 0 0 0,0-1 0 0 0,0-1 0 0 0,0 0 0 0 0,22 2 0 0 0,29 0 257 0 0,119-9 0 0 0,-136 2-159 0 0,298-27 165 0 0,-316 26-172 0 0,29-9 1 0 0,-45 9-270 0 0,-1 0 0 0 0,1-1 1 0 0,-1-1-1 0 0,0 0 0 0 0,11-7 0 0 0,-7 2-843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2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53 16327 0 0,'5'-7'299'0'0,"1"1"0"0"0,0-1-1 0 0,0 1 1 0 0,0 1 0 0 0,1-1-1 0 0,0 1 1 0 0,8-4 0 0 0,-14 8 378 0 0,-1 1 26 0 0,0 0 49 0 0,0 0 176 0 0,-1 1-661 0 0,1 1 0 0 0,-1 0 0 0 0,1-1 0 0 0,-1 1 0 0 0,1 0 0 0 0,-1-1 0 0 0,1 1 1 0 0,0 2-1 0 0,-2 6 322 0 0,-1-1-249 0 0,-2 1 0 0 0,0 0 0 0 0,0-1 0 0 0,0 0 0 0 0,-1-1 0 0 0,-11 13 0 0 0,-46 45 550 0 0,53-57-787 0 0,-28 27 15 0 0,-3-2 1 0 0,0-2-1 0 0,-74 42 0 0 0,4-16-8417 0 0,62-36-435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2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54 153 18599 0 0,'3'-27'1273'0'0,"11"-49"-1"0"0,-4 33 2399 0 0,-8 37-2727 0 0,-2 5-89 0 0,0 1-14 0 0,0 0-62 0 0,0 0-259 0 0,0 0-116 0 0,0 0-20 0 0,0 2-38 0 0,-35 313 737 0 0,20-139-979 0 0,-12 135-20 0 0,22-154-236 0 0,5-155-88 0 0,0-2-672 0 0,0 0-295 0 0,0 0-1693 0 0,0 0-6545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2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16583 0 0,'0'0'1276'0'0,"0"0"-822"0"0,0 1-192 0 0,-1 21 2218 0 0,1-1-90 0 0,4 38 1 0 0,-3-51-2210 0 0,1-1-1 0 0,0 1 1 0 0,0-1 0 0 0,0 0 0 0 0,1 0 0 0 0,0 0-1 0 0,1 0 1 0 0,8 12 0 0 0,-8-13-44 0 0,2 1 0 0 0,-1-1-1 0 0,1 0 1 0 0,0 0 0 0 0,0 0 0 0 0,0-1-1 0 0,1 0 1 0 0,0 0 0 0 0,10 5 0 0 0,-12-8-68 0 0,-1 0 0 0 0,0 0 0 0 0,1-1 0 0 0,0 0 0 0 0,-1 0 0 0 0,1 0 0 0 0,0-1 0 0 0,-1 1 0 0 0,1-1 0 0 0,0 0 0 0 0,-1 0 1 0 0,1-1-1 0 0,0 1 0 0 0,-1-1 0 0 0,1 0 0 0 0,0-1 0 0 0,-1 1 0 0 0,6-3 0 0 0,10-6 162 0 0,0 0 0 0 0,-1-2 0 0 0,30-22 0 0 0,46-51 181 0 0,-74 62-363 0 0,-1 0 0 0 0,-1-2 1 0 0,-1 0-1 0 0,28-51 0 0 0,-25 32 16 0 0,-1-1-1 0 0,18-63 1 0 0,-35 99-72 0 0,7-32-136 0 0,-9 38 125 0 0,-1 0 1 0 0,1 0-1 0 0,-1 1 1 0 0,0-1-1 0 0,0 0 1 0 0,-1 0-1 0 0,1 1 1 0 0,-1-1-1 0 0,1 0 1 0 0,-1 0 0 0 0,0 1-1 0 0,-1-5 1 0 0,1 6-24 0 0,1 1 0 0 0,-1-1-1 0 0,1 0 1 0 0,-1 1 0 0 0,1-1 0 0 0,-1 1 0 0 0,1-1 0 0 0,-1 0 0 0 0,0 1 0 0 0,1-1 0 0 0,-1 1 0 0 0,0 0 0 0 0,0-1 0 0 0,1 1 0 0 0,-1-1-1 0 0,0 1 1 0 0,0 0 0 0 0,1 0 0 0 0,-1-1 0 0 0,0 1 0 0 0,0 0 0 0 0,0 0 0 0 0,1 0 0 0 0,-1 0 0 0 0,0 0 0 0 0,0 0 0 0 0,0 0-1 0 0,-1 1 1 0 0,-2 0-387 0 0,0 0-1 0 0,0 0 0 0 0,0 1 1 0 0,-6 3-1 0 0,-14 7-1123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2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20615 0 0,'0'0'944'0'0,"2"-2"-19"0"0,5-4-630 0 0,0 1-1 0 0,1-1 0 0 0,-1 1 1 0 0,1 0-1 0 0,0 1 0 0 0,0 0 0 0 0,1 1 1 0 0,-1-1-1 0 0,1 1 0 0 0,0 1 0 0 0,0 0 1 0 0,0 0-1 0 0,0 1 0 0 0,0 0 1 0 0,0 0-1 0 0,14 2 0 0 0,-4 1 38 0 0,1 1 0 0 0,0 0 0 0 0,-1 2 0 0 0,0 1 0 0 0,29 11 1 0 0,88 52 448 0 0,-13-7-86 0 0,-111-56-591 0 0,1 0 0 0 0,0-1 0 0 0,0-1 0 0 0,0 0 0 0 0,0-1 0 0 0,1 0 0 0 0,26 2 0 0 0,-38-5-258 0 0,0 0-1 0 0,-1-1 0 0 0,1 1 0 0 0,-1 0 1 0 0,1-1-1 0 0,-1 1 0 0 0,1-1 1 0 0,-1 1-1 0 0,1-1 0 0 0,-1 1 0 0 0,1-1 1 0 0,-1 0-1 0 0,0 0 0 0 0,1 0 1 0 0,-1 0-1 0 0,0 0 0 0 0,0 0 0 0 0,0 0 1 0 0,0 0-1 0 0,0 0 0 0 0,0-1 1 0 0,0 1-1 0 0,1-3 0 0 0,-1 2-270 0 0,4-6-1722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2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46 105 10591 0 0,'2'-20'1647'0'0,"-1"-30"-1"0"0,-1 33 3655 0 0,0-1 4774 0 0,-6 36-8979 0 0,2-6-861 0 0,-4 27-49 0 0,1 1 0 0 0,-1 58 0 0 0,6-74-133 0 0,-8 413 240 0 0,10-437-293 0 0,-4 239 25 0 0,4-237-221 0 0,0-2-49 0 0,0 0-3 0 0,0 0-101 0 0,0 0-426 0 0,0 0-185 0 0,1-2-1736 0 0,0-6-6804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2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16583 0 0,'69'-89'4713'0'0,"-59"79"-3588"0"0,1-1 0 0 0,0 1 0 0 0,1 1 0 0 0,0 0 0 0 0,20-11 0 0 0,56-22 1141 0 0,-76 37-2110 0 0,0 1 1 0 0,1 0-1 0 0,-1 1 0 0 0,1 1 0 0 0,19-2 1 0 0,-29 4-149 0 0,0 0 0 0 0,0 0 0 0 0,0 0 0 0 0,0 0 0 0 0,0 1 1 0 0,-1-1-1 0 0,1 1 0 0 0,0 0 0 0 0,0 0 0 0 0,-1 0 0 0 0,1 0 1 0 0,0 0-1 0 0,-1 0 0 0 0,1 1 0 0 0,-1 0 0 0 0,4 2 0 0 0,-5-2-5 0 0,0-1 0 0 0,1 0-1 0 0,-1 1 1 0 0,0-1 0 0 0,-1 1-1 0 0,1 0 1 0 0,0-1 0 0 0,0 1-1 0 0,-1 0 1 0 0,1 0 0 0 0,-1-1-1 0 0,1 1 1 0 0,-1 0 0 0 0,0 0-1 0 0,0 0 1 0 0,0-1 0 0 0,0 1-1 0 0,0 0 1 0 0,0 0 0 0 0,0 0-1 0 0,-1-1 1 0 0,1 1 0 0 0,-1 0-1 0 0,1 0 1 0 0,-1-1 0 0 0,0 1-1 0 0,-1 2 1 0 0,-10 18-3 0 0,-1 0 0 0 0,-1-1 0 0 0,-1-1 0 0 0,-27 29 0 0 0,15-17 0 0 0,6-8-9 0 0,-38 51-74 0 0,52-65 74 0 0,1 0 1 0 0,0 0-1 0 0,1 1 1 0 0,0-1-1 0 0,1 1 1 0 0,-4 12-1 0 0,6-11 9 0 0,3-1 0 0 0,1-9 1 0 0,-1 0-1 0 0,0 0 1 0 0,1 0-1 0 0,-1 0 1 0 0,1 0-1 0 0,0-1 1 0 0,0 1-1 0 0,-1 0 1 0 0,1-1-1 0 0,0 0 1 0 0,0 1-1 0 0,1-1 1 0 0,-1 0 0 0 0,0 0-1 0 0,0 0 1 0 0,1 0-1 0 0,-1 0 1 0 0,5 0-1 0 0,3 2 23 0 0,1-2 0 0 0,20 2 0 0 0,-5-4 19 0 0,0-1 1 0 0,0-1-1 0 0,0-1 1 0 0,35-10 0 0 0,-9 1-194 0 0,-30 11-1867 0 0,-20 2 831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2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12895 0 0,'0'0'998'0'0,"0"0"-233"0"0,0 0 1470 0 0,1-1 710 0 0,35-4 4241 0 0,51-11-3818 0 0,223-56-2913 0 0,-309 71-962 0 0,-1 1-917 0 0,0 0-389 0 0</inkml:trace>
  <inkml:trace contextRef="#ctx0" brushRef="#br0" timeOffset="1">354 0 13359 0 0,'0'0'612'0'0,"0"0"-14"0"0,-1 1-384 0 0,-4 9 2402 0 0,0-1 1 0 0,1 1-1 0 0,-5 15 0 0 0,4-9-443 0 0,-3 27 0 0 0,2 80-2260 0 0,4-50 863 0 0,-3-13-424 0 0,2-8-1430 0 0,1-17-6564 0 0,1-14-1778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6:29.619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0 226 6447 177550 53985,'0'0'576'0'0,"0"0"-464"0"0,0 0 1912 0 0,0 0 2872 0 0,0 0-1136 0 0,0 0-1784 0 0,0 0-584 0 0,0 0-752 0 0,0 0-336 0 0,0 0-240 0 0,1 1-64 0 0,4 2 72 0 0,1 3-72 0 0,1-1 96 0 0,0 2 16 0 0,0 0 40 0 0,-1-1-16 0 0,-1-1-8 0 0,-1-1-64 0 0,-2-1 16 0 0,-1-2 0 0 0,0 0-16 0 0,-1-1-64 0 0,0-1 96 0 0,-1-1-32 0 0,1-4 16 0 0,-1-2 0 0 0,0-2-8 0 0,-1 2-72 0 0,2 1 72 0 0,-1 3 40 0 0,0 3 40 0 0,0 7 16 0 0,0 8 24 0 0,0 4-96 0 0,0 3 24 0 0,1 1 136 0 0,0 0-128 0 0,0-3-128 0 0,0-4 88 0 0,1-5-88 0 0,-1-4 80 0 0,0-3-80 0 0,3-3 0 0 0,4-4 0 0 0,1-4 0 0 0,3-6 0 0 0,3-11 64 0 0,1-9-64 0 0,-1-5 0 0 0,-1 1 64 0 0,-4-4 0 0 0,-1 0 32 0 0,-2 2 64 0 0,-2 6-64 0 0,-1 9 0 0 0,-1 9 200 0 0,-2 7 160 0 0,1 7-72 0 0,-1 10-128 0 0,0 6-128 0 0,0 3-128 0 0,0 6 64 0 0,0 3-64 0 0,0 3 0 0 0,2-3 0 0 0,0-6 0 0 0,0-6 0 0 0,0-6 0 0 0,-1-3 0 0 0,3-5 0 0 0,2-3 0 0 0,1-3 0 0 0,1-3 0 0 0,0-2 0 0 0,0-5-72 0 0,1-6 72 0 0,0-1 0 0 0,-1 1 0 0 0,-1 1 0 0 0,-2 3 0 0 0,-1 6 0 0 0,-2 4 0 0 0,-1 4 80 0 0,-1 4 40 0 0,-1 8 64 0 0,-2 9-24 0 0,-1 10-16 0 0,0 6-72 0 0,1 3 8 0 0,0 1 0 0 0,2-5-80 0 0,1-7 0 0 0,4-8 0 0 0,4-10 0 0 0,5-9 0 0 0,4-12-72 0 0,0-6 72 0 0,0-4 0 0 0,-1-6 0 0 0,0-3 0 0 0,-1-4 0 0 0,-4 4 0 0 0,-2 5 0 0 0,-3 7 0 0 0,-2 8 0 0 0,-2 6 0 0 0,-2 4 96 0 0,0 3 160 0 0,0 5 32 0 0,0 5-128 0 0,0 3 8 0 0,-1 2 0 0 0,-1 3-80 0 0,-2 6 40 0 0,-1 6-280 0 0,-1 6-408 0 0,1-1-10936 0 0,2-6-5679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2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 14279 0 0,'1'-2'1103'0'0,"3"-30"-74"0"0,-3 18 4154 0 0,-1 13-3261 0 0,0 1-647 0 0,0 0-288 0 0,0 0-54 0 0,0 0-82 0 0,0 0-325 0 0,0 2-139 0 0,-4 148 53 0 0,3 98 156 0 0,5-180-586 0 0,2 8 30 0 0,-4 1-1 0 0,-8 91 0 0 0,6-165-580 0 0,-1 0 0 0 0,1 1 0 0 0,-1-1-1 0 0,0 0 1 0 0,0 0 0 0 0,0 0 0 0 0,-3 4 0 0 0,3-6-8682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2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11055 0 0,'0'0'852'0'0,"0"0"-208"0"0,0 0 1211 0 0,0 0 582 0 0,0 0 115 0 0,-1 2-213 0 0,-19 113 2111 0 0,4 63-3023 0 0,14-146-1056 0 0,-25 572 1725 0 0,5-238-1860 0 0,20-337-222 0 0,1-12-218 0 0,-1 0 0 0 0,0 0 0 0 0,-1 0-1 0 0,-8 25 1 0 0,11-41-856 0 0,-2-1-291 0 0,-7-2-58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2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21887 0 0,'14'-32'1122'0'0,"0"1"0"0"0,36-54-1 0 0,-41 72-589 0 0,0 1-1 0 0,1 0 0 0 0,0 1 0 0 0,1 0 1 0 0,1 1-1 0 0,-1 0 0 0 0,2 0 0 0 0,22-13 1 0 0,-26 18-325 0 0,1 1 0 0 0,-1 0 0 0 0,1 1-1 0 0,0 0 1 0 0,0 0 0 0 0,0 1 0 0 0,19-1 0 0 0,-25 2-186 0 0,0 1 0 0 0,0 1-1 0 0,0-1 1 0 0,0 0 0 0 0,-1 1-1 0 0,1 0 1 0 0,0 0 0 0 0,0 0-1 0 0,0 0 1 0 0,3 3 0 0 0,-4-3-18 0 0,-1 0 0 0 0,0 1 0 0 0,0-1 1 0 0,0 1-1 0 0,-1 0 0 0 0,1 0 0 0 0,0-1 1 0 0,0 1-1 0 0,-1 0 0 0 0,0 0 0 0 0,1 1 1 0 0,-1-1-1 0 0,0 0 0 0 0,0 0 0 0 0,0 1 1 0 0,0-1-1 0 0,1 3 0 0 0,-2-1 2 0 0,1 0 0 0 0,-1 1 0 0 0,0-1 0 0 0,0 0 0 0 0,0 0 0 0 0,-1 0 0 0 0,1 0 0 0 0,-1 0 0 0 0,0 0 0 0 0,0 0 0 0 0,0 0 0 0 0,-1-1 0 0 0,1 1 0 0 0,-4 5 0 0 0,-4 7-9 0 0,-21 29 1 0 0,16-26 7 0 0,-5 7 11 0 0,9-13-101 0 0,0 2 0 0 0,0-1-1 0 0,1 2 1 0 0,1-1 0 0 0,-8 24-1 0 0,15-37 69 0 0,0 0 0 0 0,1 0 0 0 0,-1 0-1 0 0,1 0 1 0 0,-1 0 0 0 0,1 0 0 0 0,0 0-1 0 0,0 0 1 0 0,0 0 0 0 0,0 1 0 0 0,0-1 0 0 0,1 0-1 0 0,-1 0 1 0 0,1 0 0 0 0,-1 0 0 0 0,1 0-1 0 0,0 0 1 0 0,-1 0 0 0 0,3 2 0 0 0,-2-2 0 0 0,1 0 1 0 0,0 0-1 0 0,1 0 1 0 0,-1 0-1 0 0,0 0 1 0 0,1 0-1 0 0,-1-1 1 0 0,1 1-1 0 0,-1-1 1 0 0,1 1-1 0 0,0-1 1 0 0,-1 0 0 0 0,6 1-1 0 0,25 6-51 0 0,0-1 0 0 0,47 2-1 0 0,40 9 33 0 0,-100-14-2 0 0,-14-3 25 0 0,0 0-1 0 0,0 0 1 0 0,0 0-1 0 0,0 1 0 0 0,0 0 1 0 0,0 1-1 0 0,0-1 1 0 0,-1 1-1 0 0,1 0 1 0 0,8 7-1 0 0,-13-10 26 0 0,0 1 0 0 0,-1 0 0 0 0,1 0 0 0 0,-1 0 0 0 0,1 0 0 0 0,-1 0 1 0 0,1 0-1 0 0,-1 0 0 0 0,0 0 0 0 0,1 0 0 0 0,-1 0 0 0 0,0 0 0 0 0,0 0 0 0 0,0 0 0 0 0,0 0 0 0 0,0 0 0 0 0,0 0 0 0 0,0 0 0 0 0,0 0 0 0 0,0 0 1 0 0,-1 1-1 0 0,1-1 0 0 0,0 0 0 0 0,-1 0 0 0 0,1 0 0 0 0,0-1 0 0 0,-1 1 0 0 0,1 0 0 0 0,-1 0 0 0 0,0 0 0 0 0,-1 1 0 0 0,-1 3 33 0 0,-1 0 0 0 0,0-1 1 0 0,-8 8-1 0 0,12-12-42 0 0,-10 8 82 0 0,0-1 0 0 0,-1 0 0 0 0,1 0 0 0 0,-1-1 0 0 0,-1 0-1 0 0,-18 6 1 0 0,-76 18 178 0 0,67-20-204 0 0,-89 18-1 0 0,109-25-74 0 0,1-1 1 0 0,-1-1-1 0 0,0 0 1 0 0,-36-5 0 0 0,51 4-36 0 0,1-1 1 0 0,0 1 0 0 0,-1-1-1 0 0,1 0 1 0 0,0 0 0 0 0,0-1-1 0 0,-6-2 1 0 0,8 3-74 0 0,1 1 1 0 0,-1-1-1 0 0,0 1 1 0 0,0-1 0 0 0,1 0-1 0 0,-1 0 1 0 0,0 1-1 0 0,1-1 1 0 0,-1 0-1 0 0,1 0 1 0 0,-1 0-1 0 0,1 0 1 0 0,-1 1-1 0 0,1-1 1 0 0,0 0-1 0 0,-1 0 1 0 0,1 0-1 0 0,0 0 1 0 0,0 0 0 0 0,0 0-1 0 0,0 0 1 0 0,0 0-1 0 0,0 0 1 0 0,0 0-1 0 0,0 0 1 0 0,0 0-1 0 0,0 0 1 0 0,0 0-1 0 0,1 0 1 0 0,0-1-1 0 0,5-12-6770 0 0,2-2-2047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2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21999 0 0,'7'-33'2553'0'0,"-7"32"-1681"0"0,0 1 276 0 0,0 0 48 0 0,2 15 443 0 0,0 182-288 0 0,-4-100-1153 0 0,4 83-51 0 0,-1 96 17 0 0,-1-244-148 0 0,-2 0 1 0 0,-1-1-1 0 0,-11 53 0 0 0,13-82-204 0 0,1-2-576 0 0,0 0-246 0 0,0 0-49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2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21623 0 0,'5'-9'281'0'0,"1"1"1"0"0,0 0-1 0 0,0 0 0 0 0,1 1 0 0 0,0-1 0 0 0,1 2 0 0 0,-1-1 1 0 0,1 1-1 0 0,0 0 0 0 0,16-8 0 0 0,-9 6 509 0 0,1 1 0 0 0,0 0 0 0 0,1 1 0 0 0,-1 1 0 0 0,25-4 0 0 0,-29 7-553 0 0,0 0 0 0 0,1 1-1 0 0,-1 0 1 0 0,0 1 0 0 0,0 1-1 0 0,1-1 1 0 0,17 5 0 0 0,-28-4-239 0 0,1 0 1 0 0,-1 0 0 0 0,0 0 0 0 0,0 0 0 0 0,0 1-1 0 0,0-1 1 0 0,0 0 0 0 0,0 1 0 0 0,-1 0 0 0 0,1-1-1 0 0,0 1 1 0 0,-1 0 0 0 0,1 0 0 0 0,-1 0 0 0 0,0 0-1 0 0,0 0 1 0 0,0 0 0 0 0,0 0 0 0 0,0 0-1 0 0,0 1 1 0 0,0-1 0 0 0,-1 0 0 0 0,1 0 0 0 0,-1 1-1 0 0,1-1 1 0 0,-1 1 0 0 0,0 3 0 0 0,0 4 55 0 0,-1 0 0 0 0,1 0 0 0 0,-2 0 0 0 0,1 0 0 0 0,-5 12 0 0 0,-18 53-66 0 0,-7 23-190 0 0,28-85 182 0 0,0 1 0 0 0,1 0 1 0 0,1-1-1 0 0,0 1 0 0 0,1 17 0 0 0,3-16-41 0 0,0-12 66 0 0,-1-2-9 0 0,0 1-3 0 0,0 0 0 0 0,0-1 0 0 0,0 1 0 0 0,0 0 0 0 0,1-1 0 0 0,-1 0-1 0 0,0 1 1 0 0,1-1 0 0 0,-1 0 0 0 0,1 0 0 0 0,-1 0 0 0 0,1-1 0 0 0,-1 1 0 0 0,1-1 0 0 0,0 1 0 0 0,-1-1 0 0 0,1 0-1 0 0,5 0 1 0 0,3-1 109 0 0,1-1 0 0 0,-1 0 0 0 0,14-5 0 0 0,3 0-79 0 0,0 0-35 0 0,-17 4-1220 0 0,-1 1 0 0 0,15-2 0 0 0,-15 3-8844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2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24103 0 0,'0'0'1101'0'0,"2"0"-22"0"0,50-19-131 0 0,54-15 2688 0 0,54 0-2530 0 0,-128 29-1091 0 0,-1 2 0 0 0,1 1 0 0 0,35 2-1 0 0,-58 2-628 0 0,-9-1 525 0 0,0-1 0 0 0,0 0-1 0 0,0 1 1 0 0,0-1 0 0 0,0 0 0 0 0,0 1-1 0 0,0-1 1 0 0,0 0 0 0 0,0 1-1 0 0,0-1 1 0 0,0 0 0 0 0,-1 1-1 0 0,1-1 1 0 0,0 0 0 0 0,0 1-1 0 0,0-1 1 0 0,0 0 0 0 0,-1 0 0 0 0,1 1-1 0 0,0-1 1 0 0,0 0 0 0 0,-1 0-1 0 0,1 1 1 0 0,0-1 0 0 0,-1 0-1 0 0,-10 10-1303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2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16127 0 0,'0'0'1242'0'0,"0"0"-509"0"0,0 0 879 0 0,0 0 468 0 0,2 1 96 0 0,3 0-1584 0 0,0 1-1 0 0,1-1 1 0 0,-1 0 0 0 0,0-1 0 0 0,1 1 0 0 0,9-2 0 0 0,38-4 881 0 0,-19 1-861 0 0,68-12-95 0 0,-64 8-4244 0 0,-25 6-6062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6:2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52 624 23471 0 0,'0'0'1075'0'0,"1"-1"-27"0"0,13-11-238 0 0,24-16-1 0 0,-18 14 498 0 0,77-51 714 0 0,-60 42-1772 0 0,0-1-1 0 0,37-35 1 0 0,-59 45-217 0 0,-1-1 0 0 0,-1-1 0 0 0,0-1 0 0 0,-1 1 0 0 0,-1-2 0 0 0,11-23 0 0 0,-6 7 157 0 0,-2 0 1 0 0,16-57-1 0 0,-30 88-177 0 0,4-9 66 0 0,3-26 0 0 0,-6 35-55 0 0,-1 0-1 0 0,0-1 1 0 0,0 1 0 0 0,0 0 0 0 0,0 0 0 0 0,-1 0 0 0 0,1 0 0 0 0,-1-1 0 0 0,0 1-1 0 0,0 0 1 0 0,0 0 0 0 0,0 0 0 0 0,-3-4 0 0 0,4 6 49 0 0,-2 1-67 0 0,0 1 0 0 0,1-1 1 0 0,-1 1-1 0 0,0-1 0 0 0,0 1 0 0 0,1 0 1 0 0,-1 0-1 0 0,1-1 0 0 0,-1 1 0 0 0,1 0 0 0 0,-1 0 1 0 0,1 1-1 0 0,0-1 0 0 0,-2 2 0 0 0,-16 19-11 0 0,14-11 6 0 0,0 0 0 0 0,1 1 0 0 0,0 0 0 0 0,0-1 0 0 0,2 1 0 0 0,-1 1 0 0 0,0 14 0 0 0,1-15 0 0 0,-8 90 20 0 0,2 109 1 0 0,4-48-6 0 0,3-131-37 0 0,-2 1 0 0 0,-1-1 0 0 0,-11 43 0 0 0,12-65 12 0 0,-1 1-1 0 0,1-1 1 0 0,-2 0 0 0 0,1 0 0 0 0,-2 0-1 0 0,1 0 1 0 0,-1-1 0 0 0,-1 0-1 0 0,1 0 1 0 0,-2-1 0 0 0,1 0 0 0 0,-1 0-1 0 0,-13 10 1 0 0,7-9-80 0 0,0 0 0 0 0,0-2 0 0 0,-1 0 0 0 0,0 0-1 0 0,0-2 1 0 0,0 0 0 0 0,-1 0 0 0 0,-19 2 0 0 0,16-4 11 0 0,-1-1 0 0 0,0-1 0 0 0,0 0 0 0 0,1-2 0 0 0,-1 0 0 0 0,-26-5 0 0 0,45 6 180 0 0,1 0 27 0 0,0 0 7 0 0,0 0-2 0 0,0 0-11 0 0,1-1-98 0 0,0 0 0 0 0,1 0 0 0 0,-1 0 0 0 0,0 0 0 0 0,1 0 0 0 0,-1 0 0 0 0,0 1 0 0 0,1-1 0 0 0,-1 1 0 0 0,1-1 0 0 0,-1 1 0 0 0,3-1 0 0 0,-3 1 5 0 0,44-11 164 0 0,1 2 0 0 0,49-3 1 0 0,-46 7-210 0 0,116-7 56 0 0,-18 2 45 0 0,-113 6-485 0 0,0-1-1 0 0,43-13 1 0 0,-61 13-228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7:3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136 251 13823 0 0,'0'0'1062'0'0,"0"0"-309"0"0,-16-2 6737 0 0,13 3-7067 0 0,0-1 0 0 0,0 1-1 0 0,0 0 1 0 0,0 0 0 0 0,0 0-1 0 0,0 0 1 0 0,0 0 0 0 0,1 1-1 0 0,-1-1 1 0 0,0 1-1 0 0,-2 2 1 0 0,0 0-157 0 0,0 0-1 0 0,1 1 1 0 0,0-1 0 0 0,0 1-1 0 0,-4 6 1 0 0,0 2-178 0 0,0 1-1 0 0,1 0 1 0 0,-8 24-1 0 0,12-30-66 0 0,0 1 0 0 0,1-1 0 0 0,0 1 0 0 0,0 0 0 0 0,1-1 0 0 0,0 1 0 0 0,1 0 0 0 0,0 0 0 0 0,2 16 0 0 0,-1-21 0 0 0,0 1 0 0 0,0-1 0 0 0,0 0 0 0 0,1 1-1 0 0,0-1 1 0 0,0 0 0 0 0,0 0 0 0 0,0 0 0 0 0,1 0-1 0 0,-1-1 1 0 0,1 1 0 0 0,0-1 0 0 0,0 1 0 0 0,1-1-1 0 0,-1 0 1 0 0,0 0 0 0 0,1 0 0 0 0,0-1-1 0 0,0 1 1 0 0,6 2 0 0 0,-2-2 21 0 0,-1 0-1 0 0,0 0 1 0 0,1-1 0 0 0,-1 0-1 0 0,1-1 1 0 0,0 0 0 0 0,-1 0-1 0 0,1 0 1 0 0,8-1 0 0 0,-4-1 28 0 0,1 0 0 0 0,-1-1 0 0 0,0-1 0 0 0,1 0 0 0 0,12-5 0 0 0,-2-1 58 0 0,0-2 1 0 0,0 0 0 0 0,-1-2-1 0 0,39-29 1 0 0,-21 9-64 0 0,-2-2 0 0 0,-1-1 0 0 0,-2-2 1 0 0,-2-2-1 0 0,-2-1 0 0 0,52-88 0 0 0,-77 119-86 0 0,0 0 1 0 0,-1-1-1 0 0,-1 1 0 0 0,4-14 0 0 0,-7 21 14 0 0,-1 1 0 0 0,1 0 0 0 0,-1-1-1 0 0,0 1 1 0 0,0 0 0 0 0,0-1 0 0 0,0 1-1 0 0,0 0 1 0 0,0-1 0 0 0,-1 1 0 0 0,1 0-1 0 0,-2-3 1 0 0,2 4 3 0 0,-1-1 0 0 0,0 1 0 0 0,1 0-1 0 0,-1 0 1 0 0,0 0 0 0 0,0 0 0 0 0,0 0 0 0 0,0 0 0 0 0,0 0-1 0 0,0 0 1 0 0,-1 0 0 0 0,1 0 0 0 0,0 0 0 0 0,0 1 0 0 0,-1-1 0 0 0,1 0-1 0 0,0 1 1 0 0,-1-1 0 0 0,1 1 0 0 0,0 0 0 0 0,-3-1 0 0 0,-2 0-88 0 0,-1 1 1 0 0,1 0 0 0 0,0 0-1 0 0,-1 0 1 0 0,1 1 0 0 0,0 0-1 0 0,0 0 1 0 0,-1 0 0 0 0,-8 4-1 0 0,-2 1-1158 0 0,1 1-1 0 0,-18 11 0 0 0,-1 3-8842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7:3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17879 0 0,'0'0'820'0'0,"1"-1"-16"0"0,3-6-459 0 0,0 1 0 0 0,0 0 0 0 0,1 0 0 0 0,-1 0-1 0 0,2 1 1 0 0,-1-1 0 0 0,1 1 0 0 0,-1 0 0 0 0,1 1 0 0 0,1 0-1 0 0,-1 0 1 0 0,0 0 0 0 0,1 0 0 0 0,0 1 0 0 0,0 0 0 0 0,0 1-1 0 0,8-2 1 0 0,-6 1-29 0 0,0 1 0 0 0,0 1 0 0 0,0-1 0 0 0,0 2 0 0 0,0-1 0 0 0,1 1 0 0 0,-1 1 0 0 0,0-1 0 0 0,0 2 0 0 0,0-1 0 0 0,0 1 0 0 0,0 1 0 0 0,15 5 0 0 0,8 9 92 0 0,0 2 1 0 0,42 32 0 0 0,-45-29-265 0 0,1-1-1 0 0,49 23 1 0 0,-63-37-93 0 0,1 0 0 0 0,0-2 0 0 0,0 0 0 0 0,33 5 0 0 0,-39-9-37 0 0,1 0 1 0 0,-1 0 0 0 0,1-1-1 0 0,0-1 1 0 0,-1 0 0 0 0,1 0-1 0 0,-1-2 1 0 0,17-4 0 0 0,-21 4-88 0 0,-1-1 1 0 0,1 1 0 0 0,-1-1-1 0 0,0-1 1 0 0,0 1 0 0 0,-1-1 0 0 0,1 0-1 0 0,-1-1 1 0 0,6-6 0 0 0,13-14-9499 0 0,-14 18 150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41:0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40 7775 0 0,'0'0'356'0'0,"0"0"-8"0"0,0 0-77 0 0,0 0 509 0 0,0 0 247 0 0,0 0 49 0 0,0 0-16 0 0,0 0-111 0 0,0 0-49 0 0,0 0-11 0 0,0 0-22 0 0,0 0-90 0 0,0 0-38 0 0,-12-14 1878 0 0,8 11 1551 0 0,-1 3-4065 0 0,0 1 0 0 0,0-1 0 0 0,1 1 0 0 0,-1 1 0 0 0,0-1 0 0 0,1 1 0 0 0,-1-1 0 0 0,1 1 0 0 0,-1 1 0 0 0,1-1 0 0 0,0 1-1 0 0,0-1 1 0 0,0 1 0 0 0,0 0 0 0 0,1 1 0 0 0,-1-1 0 0 0,1 0 0 0 0,0 1 0 0 0,0 0 0 0 0,0 0 0 0 0,-3 5 0 0 0,0 2-72 0 0,-1 1-1 0 0,2 0 1 0 0,-1 0 0 0 0,2 0 0 0 0,-1 1-1 0 0,-3 23 1 0 0,7-33-28 0 0,-1 7 39 0 0,-1 1 0 0 0,2-1 1 0 0,0 1-1 0 0,0 0 1 0 0,1 0-1 0 0,0-1 1 0 0,0 1-1 0 0,2 0 1 0 0,-1-1-1 0 0,1 1 1 0 0,6 17-1 0 0,-4-16-34 0 0,1 0 0 0 0,0-1 0 0 0,9 17 0 0 0,-11-23-5 0 0,1 0 0 0 0,0 0 1 0 0,0 0-1 0 0,0-1 0 0 0,0 1 0 0 0,1-1 0 0 0,0 0 1 0 0,0 0-1 0 0,5 3 0 0 0,11 6-5 0 0,-14-8 5 0 0,0-1-1 0 0,0 1 1 0 0,0-1-1 0 0,10 3 1 0 0,6 3 20 0 0,-20-9-20 0 0,1 1-1 0 0,-1 0 1 0 0,1-1 0 0 0,-1 0 0 0 0,1 0-1 0 0,-1 0 1 0 0,1 0 0 0 0,0-1 0 0 0,-1 1-1 0 0,8-1 1 0 0,54 0-3 0 0,-43-3 0 0 0,-18 3 10 0 0,12-3 33 0 0,4-1 21 0 0,-14 3-46 0 0,-3 0-5 0 0,-1 1-1 0 0,1-1 1 0 0,-1 1-1 0 0,0-1 0 0 0,1 0 1 0 0,-1 0-1 0 0,0 0 1 0 0,1 0-1 0 0,-1-1 1 0 0,2-1-1 0 0,3-1 30 0 0,-1-1 1 0 0,0 0-1 0 0,0-1 1 0 0,0 1-1 0 0,-1-1 0 0 0,1 0 1 0 0,-1-1-1 0 0,5-8 1 0 0,30-59 218 0 0,-31 56-237 0 0,-5 10 27 0 0,0 0 0 0 0,-1 0 0 0 0,0 0 1 0 0,4-15-1 0 0,-7 18-11 0 0,1 1 1 0 0,-1-1 0 0 0,0 0-1 0 0,-1 1 1 0 0,1-1-1 0 0,-1 1 1 0 0,0-1-1 0 0,-3-8 1 0 0,3 9-4 0 0,-1-1 3 0 0,1 0 0 0 0,-1 0-1 0 0,0 0 1 0 0,0 0 0 0 0,-1 0 0 0 0,1 1 0 0 0,-1-1-1 0 0,0 1 1 0 0,0 0 0 0 0,-5-5 0 0 0,5 6-21 0 0,0-1 0 0 0,-1 1 0 0 0,1 0 0 0 0,-1 0 1 0 0,1 0-1 0 0,-1 0 0 0 0,-5-2 0 0 0,-48-32 165 0 0,-24-18 324 0 0,66 46-452 0 0,0 0-1 0 0,0 1 0 0 0,0 1 1 0 0,-17-5-1 0 0,28 11-24 0 0,0 0 0 0 0,0 1-1 0 0,1 0 1 0 0,-1 0 0 0 0,0 0-1 0 0,1 0 1 0 0,-1 1 0 0 0,0-1-1 0 0,1 1 1 0 0,-1 0 0 0 0,1 0-1 0 0,-1 0 1 0 0,1 1 0 0 0,-1-1 0 0 0,1 1-1 0 0,0 0 1 0 0,-1 0 0 0 0,1 0-1 0 0,0 0 1 0 0,-5 5 0 0 0,0 1-558 0 0,0-1 1 0 0,-8 11 0 0 0,-8 15-7807 0 0,14-18-965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7:3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12439 0 0,'0'0'958'0'0,"0"0"-198"0"0,0 0 1490 0 0,0 0 725 0 0,0 0 141 0 0,0 0-280 0 0,0 3-1282 0 0,8 54 1182 0 0,-1-12-1787 0 0,1 56 1 0 0,-8-87-934 0 0,0 1 0 0 0,-1-1 0 0 0,-1 0 0 0 0,0 1 0 0 0,-1-1 0 0 0,-1 0 0 0 0,0 0 0 0 0,-7 15 0 0 0,4-17-8 0 0,0 1 1 0 0,0-1-1 0 0,-1 0 0 0 0,-1 0 1 0 0,0-1-1 0 0,-1 0 0 0 0,0-1 1 0 0,0 0-1 0 0,-24 17 0 0 0,21-18-498 0 0,-1-1 0 0 0,0 0 0 0 0,-1-1 0 0 0,0 0 0 0 0,-16 5 0 0 0,16-9-2366 0 0,3-2-6651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7:3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23583 0 0,'0'0'1083'0'0,"0"0"-29"0"0,0 0-522 0 0,0 0 294 0 0,0 0 203 0 0,0 2 40 0 0,-13 155 1649 0 0,10-78-2605 0 0,-2 78-46 0 0,3-34-9 0 0,-1-77-51 0 0,-8 48 0 0 0,7-76-8 0 0,0 0 1 0 0,0-1-1 0 0,-2 0 1 0 0,0 0-1 0 0,-16 29 1 0 0,18-39-328 0 0,-1 0-1 0 0,0 0 1 0 0,-8 9-1 0 0,11-14 172 0 0,0 0 0 0 0,-1 0 0 0 0,1 0 0 0 0,0 0 0 0 0,-1 0 0 0 0,1-1 0 0 0,-1 1 0 0 0,1-1 0 0 0,-1 1 0 0 0,0-1 0 0 0,1 0 0 0 0,-1 0 0 0 0,-5 1 0 0 0,-2-3-1691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7:3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40 172 13823 0 0,'19'-35'279'0'0,"-11"21"3036"0"0,16-20 1 0 0,-18 27-1424 0 0,1-1 1 0 0,0 1-1 0 0,13-10 1 0 0,14-4 55 0 0,-23 15-1635 0 0,0 2 0 0 0,1-1 0 0 0,-1 1 0 0 0,17-3-1 0 0,-22 6-289 0 0,-1 0-1 0 0,0 1 0 0 0,0-1 1 0 0,1 1-1 0 0,-1 0 0 0 0,0 1 1 0 0,0-1-1 0 0,0 1 0 0 0,1 0 1 0 0,-1 0-1 0 0,0 1 0 0 0,8 2 1 0 0,-12-3-22 0 0,1 0 0 0 0,-1 0 0 0 0,1 0 0 0 0,-1 1 0 0 0,0-1 0 0 0,0 0 0 0 0,1 0 0 0 0,-1 1 0 0 0,0-1 1 0 0,0 1-1 0 0,0-1 0 0 0,0 1 0 0 0,0-1 0 0 0,-1 1 0 0 0,1 0 0 0 0,0-1 0 0 0,-1 1 0 0 0,1 0 0 0 0,-1-1 0 0 0,0 1 0 0 0,0 0 0 0 0,1 0 1 0 0,-1-1-1 0 0,0 1 0 0 0,0 0 0 0 0,-1 0 0 0 0,1 0 0 0 0,0-1 0 0 0,0 1 0 0 0,-1 0 0 0 0,0 1 0 0 0,-2 6 3 0 0,0-1 0 0 0,0 1 0 0 0,-1-1-1 0 0,-7 13 1 0 0,-1-4-25 0 0,-1 0 0 0 0,0-1 1 0 0,-1 0-1 0 0,0-1 0 0 0,-1-1 0 0 0,-24 17 0 0 0,-42 41-70 0 0,80-71 24 0 0,1-1 0 0 0,2 1 54 0 0,-1 0-1 0 0,1 0 1 0 0,0 0 0 0 0,0 0-1 0 0,0 0 1 0 0,-1-1-1 0 0,1 1 1 0 0,0 0-1 0 0,0-1 1 0 0,3 1-1 0 0,-1 0 5 0 0,48 8-22 0 0,3 1-2 0 0,-52-10 33 0 0,20 6 4 0 0,1 1 0 0 0,-1 1 0 0 0,32 16 0 0 0,-48-20-1 0 0,-1 0 0 0 0,1 1 0 0 0,-1-1 0 0 0,0 1 0 0 0,0 0-1 0 0,7 9 1 0 0,-10-10 0 0 0,0 0-1 0 0,0 0 0 0 0,0 0 1 0 0,-1 1-1 0 0,0-1 0 0 0,0 1 0 0 0,0-1 1 0 0,0 1-1 0 0,-1 0 0 0 0,0-1 1 0 0,1 8-1 0 0,-2-9 15 0 0,0 1 0 0 0,0-1 0 0 0,0 0 0 0 0,-1 1 0 0 0,1-1 0 0 0,-1 1 0 0 0,0-1 0 0 0,0 0-1 0 0,-1 0 1 0 0,1 1 0 0 0,-1-1 0 0 0,1 0 0 0 0,-1 0 0 0 0,0 0 0 0 0,0-1 0 0 0,0 1 0 0 0,0 0 0 0 0,-1-1 0 0 0,1 1 0 0 0,-1-1 0 0 0,-4 3 0 0 0,-2 2 31 0 0,-1-1 1 0 0,1 0-1 0 0,-1-1 1 0 0,0 0-1 0 0,-16 6 1 0 0,12-7-38 0 0,1 0 0 0 0,-1-1-1 0 0,0 0 1 0 0,-1-1 0 0 0,1-1 0 0 0,0 0 0 0 0,0-1 0 0 0,-1-1-1 0 0,1 0 1 0 0,0-1 0 0 0,0 0 0 0 0,0-1 0 0 0,0-1 0 0 0,0 0-1 0 0,1-1 1 0 0,-20-9 0 0 0,-45-23-3380 0 0,77 35 1698 0 0,1-5-65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7:3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469 153 13823 0 0,'0'0'630'0'0,"1"0"-13"0"0,4-2-485 0 0,-1 0 0 0 0,1 0 0 0 0,-1 0 0 0 0,0-1 1 0 0,0 1-1 0 0,0-1 0 0 0,6-5 0 0 0,-6 4 802 0 0,-1 1 0 0 0,0-1 0 0 0,0 0 0 0 0,4-6 0 0 0,-6 9-769 0 0,0 0 0 0 0,-1-1 0 0 0,1 1 1 0 0,0-1-1 0 0,-1 1 0 0 0,1-1 0 0 0,-1 1 1 0 0,0-1-1 0 0,1 1 0 0 0,-1-1 0 0 0,0 1 1 0 0,0-1-1 0 0,0 1 0 0 0,0-1 1 0 0,0 0-1 0 0,0 1 0 0 0,-1-1 0 0 0,1 1 1 0 0,0-1-1 0 0,-1 1 0 0 0,1-1 0 0 0,-1 1 1 0 0,0-1-1 0 0,1 1 0 0 0,-1 0 0 0 0,0-1 1 0 0,0 1-1 0 0,0 0 0 0 0,0 0 1 0 0,0-1-1 0 0,0 1 0 0 0,-2-2 0 0 0,-4-2 88 0 0,1 1-1 0 0,-1-1 0 0 0,0 1 0 0 0,-14-6 1 0 0,15 7-50 0 0,-3-1-68 0 0,-1 0 1 0 0,1 0-1 0 0,-1 1 0 0 0,0 1 1 0 0,0 0-1 0 0,0 0 0 0 0,0 1 0 0 0,-1 0 1 0 0,-15 1-1 0 0,21 0-97 0 0,0 0-1 0 0,0 1 0 0 0,0 0 1 0 0,0 0-1 0 0,0 1 1 0 0,0-1-1 0 0,0 1 1 0 0,1 0-1 0 0,-1 0 1 0 0,1 1-1 0 0,-1-1 1 0 0,1 1-1 0 0,0 0 1 0 0,0 0-1 0 0,0 0 1 0 0,0 1-1 0 0,1 0 1 0 0,-1-1-1 0 0,1 1 1 0 0,-5 9-1 0 0,-2 5-10 0 0,1 1-1 0 0,1 0 1 0 0,0 0-1 0 0,2 1 1 0 0,0 0 0 0 0,-3 24-1 0 0,-8 128 225 0 0,9-73-192 0 0,4 1-59 0 0,2-27 0 0 0,2-68 0 0 0,-1-1 0 0 0,0 1 0 0 0,0 0 0 0 0,-2 6 0 0 0,2-9 5 0 0,1-1 0 0 0,-1 0 0 0 0,1 1 1 0 0,-1-1-1 0 0,0 0 0 0 0,0 0 0 0 0,1 1 0 0 0,-1-1 0 0 0,0 0 0 0 0,0 0 1 0 0,0 0-1 0 0,0 0 0 0 0,0 0 0 0 0,-1 0 0 0 0,1-1 0 0 0,0 1 0 0 0,0 0 0 0 0,-1 0 1 0 0,1-1-1 0 0,0 1 0 0 0,-1-1 0 0 0,1 1 0 0 0,0-1 0 0 0,-1 0 0 0 0,1 0 1 0 0,-3 1-1 0 0,1-1 5 0 0,0 1 1 0 0,0-1-1 0 0,0 0 0 0 0,0 0 0 0 0,0 0 1 0 0,0 0-1 0 0,0-1 0 0 0,0 1 1 0 0,0-1-1 0 0,0 0 0 0 0,0 0 0 0 0,0 0 1 0 0,0 0-1 0 0,0-1 0 0 0,1 1 0 0 0,-1-1 1 0 0,0 1-1 0 0,1-1 0 0 0,-4-3 1 0 0,-3-3 9 0 0,0-1 0 0 0,1 0 0 0 0,-9-13 0 0 0,11 15-18 0 0,6 6-1 0 0,0 1 0 0 0,0 0 0 0 0,0 0 0 0 0,-1-1 0 0 0,1 1 0 0 0,0 0 0 0 0,0 0 1 0 0,0-1-1 0 0,0 1 0 0 0,0 0 0 0 0,-1 0 0 0 0,1 0 0 0 0,0-1 0 0 0,0 1 0 0 0,0 0 0 0 0,-1 0 1 0 0,1 0-1 0 0,0 0 0 0 0,0 0 0 0 0,-1 0 0 0 0,1-1 0 0 0,0 1 0 0 0,0 0 0 0 0,-1 0 0 0 0,1 0 1 0 0,0 0-1 0 0,0 0 0 0 0,-1 0 0 0 0,1 0 0 0 0,0 0 0 0 0,-1 0 0 0 0,1 0 0 0 0,0 0 0 0 0,0 0 1 0 0,-1 0-1 0 0,1 0 0 0 0,0 1 0 0 0,0-1 0 0 0,-1 0 0 0 0,1 0 0 0 0,0 0 0 0 0,0 0 0 0 0,0 0 0 0 0,-1 0 1 0 0,1 1-1 0 0,0-1 0 0 0,0 0 0 0 0,0 0 0 0 0,-1 0 0 0 0,1 1 0 0 0,0-1 0 0 0,-4 10-7 0 0,4-10 8 0 0,-3 16-12 0 0,1 0 1 0 0,0 1-1 0 0,1-1 0 0 0,1 0 0 0 0,1 1 1 0 0,3 17-1 0 0,0 34 14 0 0,-8 81-11 0 0,2 78 230 0 0,2-222-208 0 0,0 0 0 0 0,1 0 0 0 0,0 0 0 0 0,0-1 0 0 0,0 1 0 0 0,1-1 0 0 0,-1 1 0 0 0,1-1 0 0 0,0 1 0 0 0,0-1 0 0 0,1 0 0 0 0,-1 0 0 0 0,1 0 0 0 0,0 0 0 0 0,4 4 0 0 0,-4-5-3 0 0,1-1-1 0 0,-1 1 1 0 0,0-1-1 0 0,1 0 1 0 0,0 0-1 0 0,-1 0 1 0 0,1 0-1 0 0,0-1 1 0 0,0 1 0 0 0,0-1-1 0 0,0 0 1 0 0,0 0-1 0 0,0-1 1 0 0,0 1-1 0 0,0-1 1 0 0,0 0-1 0 0,8-1 1 0 0,6-1-322 0 0,-1-1 0 0 0,30-11 0 0 0,-34 10 125 0 0,15-4-428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7:3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177 140 17047 0 0,'0'-2'779'0'0,"2"-6"-8"0"0,-1 2-696 0 0,0 0-1 0 0,0 0 1 0 0,5-11-1 0 0,7-15 1494 0 0,-11 24-566 0 0,1 0-1 0 0,0 1 1 0 0,1-1 0 0 0,8-13-1 0 0,-11 20-213 0 0,3-2 162 0 0,-4 2-886 0 0,1 1 0 0 0,-1-1 0 0 0,0 1 1 0 0,1 0-1 0 0,-1-1 0 0 0,1 1 0 0 0,-1-1 0 0 0,0 1 1 0 0,1 0-1 0 0,-1-1 0 0 0,1 1 0 0 0,-1 0 0 0 0,1 0 1 0 0,-1-1-1 0 0,1 1 0 0 0,-1 0 0 0 0,1 0 0 0 0,-1 0 1 0 0,1 0-1 0 0,-1 0 0 0 0,1 0 0 0 0,0-1 0 0 0,-1 1 1 0 0,2 1-1 0 0,9 1 54 0 0,1 0-1 0 0,-1 2 1 0 0,1-1 0 0 0,-1 2 0 0 0,0-1-1 0 0,-1 1 1 0 0,1 1 0 0 0,-1 0 0 0 0,0 1-1 0 0,0-1 1 0 0,-1 2 0 0 0,0 0 0 0 0,13 14 0 0 0,-16-15-108 0 0,-1 0 0 0 0,1 0 1 0 0,-1 0-1 0 0,-1 1 1 0 0,0 0-1 0 0,0 0 0 0 0,0 0 1 0 0,-1 1-1 0 0,0-1 1 0 0,-1 1-1 0 0,0-1 0 0 0,0 1 1 0 0,-1 0-1 0 0,0 0 1 0 0,-1 0-1 0 0,0 0 1 0 0,0 0-1 0 0,-3 17 0 0 0,-4 4 68 0 0,-2-1 0 0 0,-1 0 0 0 0,-20 43 0 0 0,-11 3 0 0 0,0 1-81 0 0,35-64 3 0 0,1 1 0 0 0,1 0 0 0 0,0 0 0 0 0,-3 17 0 0 0,6-26 0 0 0,0 1 0 0 0,1-1 0 0 0,0 1 0 0 0,0-1 0 0 0,0 1-1 0 0,1 0 1 0 0,-1-1 0 0 0,1 1 0 0 0,3 7 0 0 0,-3-10 0 0 0,-1-1 1 0 0,1 1-1 0 0,0 0 1 0 0,0-1-1 0 0,-1 0 0 0 0,1 1 1 0 0,0-1-1 0 0,0 1 1 0 0,1-1-1 0 0,-1 0 0 0 0,0 0 1 0 0,0 0-1 0 0,1 0 1 0 0,-1 0-1 0 0,1 0 0 0 0,-1 0 1 0 0,1 0-1 0 0,-1 0 0 0 0,1 0 1 0 0,-1-1-1 0 0,1 1 1 0 0,0-1-1 0 0,-1 1 0 0 0,1-1 1 0 0,0 0-1 0 0,-1 0 1 0 0,1 0-1 0 0,0 0 0 0 0,1 0 1 0 0,4-1 4 0 0,-1 0 0 0 0,1 0 1 0 0,-1-1-1 0 0,0 0 0 0 0,1 0 0 0 0,-1-1 1 0 0,0 1-1 0 0,0-2 0 0 0,-1 1 0 0 0,9-6 1 0 0,-6 3-7 0 0,0-1 0 0 0,-1 1 1 0 0,0-1-1 0 0,0-1 0 0 0,0 1 1 0 0,7-12-1 0 0,-10 12 16 0 0,-1 0 0 0 0,1 0 1 0 0,-2 0-1 0 0,4-7 0 0 0,-5 5 46 0 0,-2 2 23 0 0,1 6 19 0 0,0 1-12 0 0,-9 5 57 0 0,4 0-145 0 0,0 0 0 0 0,0 0 0 0 0,0 0 0 0 0,1 1 0 0 0,-1-1 0 0 0,1 1 0 0 0,1 0 0 0 0,-1 0 0 0 0,1 1 0 0 0,0-1 0 0 0,1 1 0 0 0,-1-1 0 0 0,1 1 0 0 0,0 0 0 0 0,0 8 0 0 0,-2 7 5 0 0,2 0-1 0 0,1 1 0 0 0,2 33 0 0 0,4-8-7 0 0,16 69 0 0 0,1 8 0 0 0,-19-100 64 0 0,-2 0 0 0 0,-1 0 0 0 0,-6 44 0 0 0,6-64-54 0 0,-1 0 0 0 0,0 0-1 0 0,-1-1 1 0 0,1 1 0 0 0,-1 0 0 0 0,0 0-1 0 0,0-1 1 0 0,0 1 0 0 0,-1-1 0 0 0,1 0-1 0 0,-1 0 1 0 0,0 0 0 0 0,-7 7 0 0 0,5-6 19 0 0,-1-1-1 0 0,0 1 1 0 0,0-2 0 0 0,0 1 0 0 0,0-1 0 0 0,0 1-1 0 0,-1-2 1 0 0,-12 5 0 0 0,-5-2 44 0 0,-1 0 0 0 0,1-2-1 0 0,-1-1 1 0 0,-36-1 0 0 0,-107 2-945 0 0,137-1-96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9:2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147 323 9671 0 0,'0'0'748'0'0,"0"0"-298"0"0,0 0 578 0 0,0 0 305 0 0,0 0 62 0 0,-15 3 2474 0 0,10-1-3331 0 0,0 1 0 0 0,0-1-1 0 0,0 1 1 0 0,0 0 0 0 0,1 0 0 0 0,-1 1 0 0 0,1-1 0 0 0,-4 5 0 0 0,-30 35 1742 0 0,32-35-2061 0 0,0 0-1 0 0,1 1 1 0 0,0 0-1 0 0,1-1 1 0 0,-1 2 0 0 0,2-1-1 0 0,-4 13 1 0 0,5-15-164 0 0,0 0 0 0 0,1 0-1 0 0,0 0 1 0 0,0 1 0 0 0,1-1 0 0 0,0 0 0 0 0,0 0 0 0 0,1 1-1 0 0,0-1 1 0 0,3 12 0 0 0,-3-16-44 0 0,0-1 1 0 0,0 1-1 0 0,0-1 0 0 0,0 1 1 0 0,1-1-1 0 0,-1 0 0 0 0,1 0 1 0 0,-1 0-1 0 0,1 0 0 0 0,0 0 1 0 0,0 0-1 0 0,0 0 0 0 0,0 0 1 0 0,0-1-1 0 0,3 3 0 0 0,-1-2 7 0 0,0 0 0 0 0,0-1 0 0 0,1 1-1 0 0,-1-1 1 0 0,0 0 0 0 0,1 0 0 0 0,-1 0-1 0 0,7 0 1 0 0,-1 0 21 0 0,-1-2 0 0 0,1 1 0 0 0,-1-1 0 0 0,0 0 0 0 0,0-1 0 0 0,1 0 0 0 0,-1-1 0 0 0,10-4 0 0 0,-3 0 87 0 0,0-2 0 0 0,0 0 0 0 0,-1-1 1 0 0,0-1-1 0 0,24-22 0 0 0,60-73 612 0 0,-61 63-472 0 0,-10 11-62 0 0,-1-1 0 0 0,28-44 0 0 0,-47 63-172 0 0,0 0-1 0 0,0-1 0 0 0,-1-1 0 0 0,-1 1 1 0 0,0-1-1 0 0,-2 0 0 0 0,0 0 0 0 0,4-29 1 0 0,-8 41-20 0 0,1 0-1 0 0,-1 1 1 0 0,-1-1 0 0 0,1 0 0 0 0,0 0 0 0 0,-1 0 0 0 0,0 0-1 0 0,0 1 1 0 0,0-1 0 0 0,0 0 0 0 0,-2-3 0 0 0,2 5-67 0 0,0 1 1 0 0,0 0-1 0 0,0-1 1 0 0,0 1-1 0 0,0 0 1 0 0,0 0-1 0 0,-1 0 1 0 0,1 0-1 0 0,0 0 1 0 0,0 0-1 0 0,-1 0 1 0 0,1 0-1 0 0,-1 0 1 0 0,1 0-1 0 0,-1 1 1 0 0,1-1-1 0 0,-1 1 1 0 0,0-1-1 0 0,1 1 1 0 0,-1 0-1 0 0,1 0 1 0 0,-1-1-1 0 0,0 1 1 0 0,1 0-1 0 0,-1 0 1 0 0,0 1-1 0 0,1-1 1 0 0,-3 1-1 0 0,-14 2-2122 0 0,0 4-4571 0 0,-2 6-2283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9:3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2 279 12895 0 0,'-1'-9'570'0'0,"1"0"1"0"0,0 0-1 0 0,0 0 0 0 0,1 0 0 0 0,0 0 0 0 0,0 0 0 0 0,1 0 0 0 0,0 0 1 0 0,1 1-1 0 0,0-1 0 0 0,0 1 0 0 0,7-12 0 0 0,-3 7 359 0 0,1 0-1 0 0,0 1 1 0 0,1 0-1 0 0,0 1 1 0 0,0 0 0 0 0,23-20-1 0 0,-25 26-790 0 0,0-1 0 0 0,1 1 0 0 0,0 0 0 0 0,0 1 0 0 0,0-1 0 0 0,1 2 0 0 0,-1-1 0 0 0,1 1 0 0 0,0 1 0 0 0,0-1 0 0 0,0 2 0 0 0,0-1 0 0 0,0 1 0 0 0,1 1 0 0 0,-1-1 0 0 0,0 1 0 0 0,17 3 0 0 0,-12 0-58 0 0,-1 0 1 0 0,1 1-1 0 0,-1 0 0 0 0,1 1 1 0 0,-1 1-1 0 0,-1 0 1 0 0,1 1-1 0 0,-1 0 0 0 0,0 1 1 0 0,21 18-1 0 0,-12-4-5 0 0,0 0-1 0 0,-2 1 0 0 0,0 1 1 0 0,21 39-1 0 0,3 1 63 0 0,-40-59-124 0 0,1-1-1 0 0,-1 0 1 0 0,1 0-1 0 0,0 0 1 0 0,0 0 0 0 0,0 0-1 0 0,0-1 1 0 0,1 0-1 0 0,5 4 1 0 0,-7-6-39 0 0,-1 0 0 0 0,0 0 0 0 0,1-1 0 0 0,-1 1 0 0 0,0 0-1 0 0,1-1 1 0 0,-1 1 0 0 0,1-1 0 0 0,-1 0 0 0 0,1 0 0 0 0,0 0 0 0 0,-1 0 0 0 0,1 0 0 0 0,-1-1 0 0 0,1 1 0 0 0,-1-1 0 0 0,0 1 0 0 0,1-1 0 0 0,-1 0 0 0 0,1 0 0 0 0,-1 0 0 0 0,2-2 0 0 0,11-7-1928 0 0,-5 1-5436 0 0,-3 1-1598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9:3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13823 0 0,'0'0'630'0'0,"0"0"-13"0"0,1 1-393 0 0,4 9 1269 0 0,-1 0 1 0 0,0 0-1 0 0,0 0 1 0 0,4 20-1 0 0,0-2 60 0 0,-2-6-1102 0 0,0-1 0 0 0,-2 1 1 0 0,-1 0-1 0 0,0 0 0 0 0,-1 0 1 0 0,-2 1-1 0 0,0-1 0 0 0,-4 25 1 0 0,2-33-380 0 0,-1 0 0 0 0,0-1 1 0 0,-1 1-1 0 0,0-1 0 0 0,-1 1 1 0 0,-1-1-1 0 0,0-1 0 0 0,-1 1 1 0 0,0-1-1 0 0,-1-1 0 0 0,0 1 1 0 0,-1-1-1 0 0,-19 19 0 0 0,20-22-353 0 0,-1-1 0 0 0,-1 1 0 0 0,1-2 0 0 0,-1 1 0 0 0,0-1 0 0 0,0-1 0 0 0,-1 1 0 0 0,0-2 0 0 0,0 0 0 0 0,0 0 0 0 0,0-1 0 0 0,-17 3 0 0 0,7-4-1447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9:3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11055 0 0,'0'0'506'0'0,"0"0"-10"0"0,0 2 109 0 0,-2 49 9682 0 0,-2 3-6714 0 0,-1 33-1851 0 0,21 260 225 0 0,-14-315-1907 0 0,0 0 0 0 0,-4 43 0 0 0,0-55-21 0 0,-1 0 0 0 0,-1-1 1 0 0,-1 1-1 0 0,-13 35 0 0 0,3-22-722 0 0,9-29-1647 0 0,6-4 1254 0 0,-1 0-8459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9:3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35 210 7367 0 0,'0'-8'77'0'0,"0"-1"-1"0"0,4-16 0 0 0,0 13 2396 0 0,-1 0-1 0 0,2 0 0 0 0,-1 0 0 0 0,2 0 0 0 0,-1 1 0 0 0,2 0 1 0 0,13-20-1 0 0,-13 23-1854 0 0,-1 1 0 0 0,1 0 0 0 0,9-7 0 0 0,-14 12-543 0 0,1 0 1 0 0,-1 0-1 0 0,1 0 0 0 0,-1 1 1 0 0,1-1-1 0 0,0 1 1 0 0,0 0-1 0 0,0-1 0 0 0,0 1 1 0 0,-1 1-1 0 0,2-1 1 0 0,-1 0-1 0 0,0 1 1 0 0,0 0-1 0 0,0-1 0 0 0,0 1 1 0 0,3 1-1 0 0,-3-1-59 0 0,-1 1 0 0 0,1 0-1 0 0,-1-1 1 0 0,1 1-1 0 0,-1 0 1 0 0,1 1 0 0 0,-1-1-1 0 0,0 0 1 0 0,0 1 0 0 0,1-1-1 0 0,-1 1 1 0 0,0 0-1 0 0,0 0 1 0 0,-1 0 0 0 0,1 0-1 0 0,0 0 1 0 0,-1 0-1 0 0,1 0 1 0 0,-1 0 0 0 0,2 3-1 0 0,0 3-12 0 0,0-1 0 0 0,0 0-1 0 0,-1 0 1 0 0,0 1 0 0 0,0 0-1 0 0,0-1 1 0 0,-1 1 0 0 0,0 13-1 0 0,-1 4-150 0 0,-6 35-1 0 0,3-38-314 0 0,0 42 0 0 0,3-59 366 0 0,1-1 0 0 0,-1 1 0 0 0,1-1 0 0 0,0 1 0 0 0,0-1 0 0 0,0 0 0 0 0,1 1 0 0 0,-1-1 0 0 0,1 0 0 0 0,0 0 0 0 0,1 0 0 0 0,-1 0 0 0 0,1-1 0 0 0,-1 1 0 0 0,6 5 0 0 0,-2-4-13 0 0,-1-1 0 0 0,1 0 0 0 0,0 0 0 0 0,0 0 0 0 0,1 0-1 0 0,-1-1 1 0 0,1 0 0 0 0,13 4 0 0 0,-11-5 65 0 0,-1 1 0 0 0,1 1 0 0 0,10 5 0 0 0,-18-8 46 0 0,0-1 0 0 0,0 1 0 0 0,0-1-1 0 0,-1 1 1 0 0,1-1 0 0 0,0 1 0 0 0,0 0 0 0 0,0-1-1 0 0,-1 1 1 0 0,1 0 0 0 0,0-1 0 0 0,-1 1-1 0 0,1 0 1 0 0,-1 0 0 0 0,1 0 0 0 0,-1 0-1 0 0,1 0 1 0 0,-1 0 0 0 0,1 0 0 0 0,-1-1 0 0 0,0 1-1 0 0,0 0 1 0 0,1 0 0 0 0,-1 2 0 0 0,0 0 13 0 0,1-1 21 0 0,-1 1-1 0 0,0-1 0 0 0,0 1 0 0 0,-1-1 0 0 0,1 1 1 0 0,0-1-1 0 0,-1 1 0 0 0,1-1 0 0 0,-1 0 1 0 0,0 1-1 0 0,0-1 0 0 0,0 0 0 0 0,0 0 0 0 0,0 1 1 0 0,0-1-1 0 0,-1 0 0 0 0,1 0 0 0 0,-3 2 0 0 0,-3 5 261 0 0,-1-1 0 0 0,-14 11-1 0 0,4-5-98 0 0,0-1-1 0 0,-1-2 0 0 0,-1 1 0 0 0,0-2 0 0 0,0-1 1 0 0,-1-1-1 0 0,0 0 0 0 0,-1-2 0 0 0,0 0 1 0 0,0-1-1 0 0,-40 2 0 0 0,30-9 340 0 0,20 0-2757 0 0,1 2-5725 0 0,10 0-1399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41:11.034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95 54 7135 195516 45437,'-1'1'744'0'0,"-3"4"-32"0"0,-3 2 936 0 0,-1 1-224 0 0,1 0-368 0 0,-1-1-280 0 0,3-1-184 0 0,1-1-528 0 0,1 0 216 0 0,0 0 8 0 0,2-1 8 0 0,0-1 0 0 0,1 1-128 0 0,-1 3 112 0 0,0 5-144 0 0,1-2-136 0 0,-1-1 0 0 0,2-1 0 0 0,-1-3 0 0 0,4-3 0 0 0,5-6 0 0 0,2-4-152 0 0,1-4 72 0 0,0-3 144 0 0,-2-3 24 0 0,-2 0-88 0 0,-4 0-88 0 0,-5 1 224 0 0,-5 2-72 0 0,-3 3-64 0 0,-2 5 0 0 0,0 4 0 0 0,0 3 192 0 0,1 3 168 0 0,-2 3-56 0 0,1 3-56 0 0,1 0-128 0 0,3 0-56 0 0,1-3-64 0 0,3-2 88 0 0,1-2-24 0 0,2-1-64 0 0,0-1 0 0 0,1-1 160 0 0,1-4 120 0 0,3-3-144 0 0,3-4-360 0 0,1-2 128 0 0,1 1 96 0 0,-3 3 0 0 0,-2 3 0 0 0,-2 3 104 0 0,-1 2 32 0 0,-1 2-72 0 0,-3 1-64 0 0,-2 2 0 0 0,-2 3-72 0 0,0 1 72 0 0,-1 4 0 0 0,0 1 0 0 0,2 1 0 0 0,0 2-64 0 0,2 1 64 0 0,1-4 0 0 0,2 2 0 0 0,2 2 0 0 0,2 2 0 0 0,4 1 96 0 0,2 0-168 0 0,3-2-312 0 0,3-1-9856 0 0,-2-3 3049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9:3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26 10135 0 0,'0'0'778'0'0,"1"-1"-506"0"0,16-11 342 0 0,-14 10 240 0 0,0 0 0 0 0,0 0 1 0 0,0 1-1 0 0,1 0 1 0 0,-1-1-1 0 0,5 0 0 0 0,-6 2-439 0 0,0-1-1 0 0,-1 1 1 0 0,1 0 0 0 0,0 0-1 0 0,0 0 1 0 0,-1 0 0 0 0,1 0-1 0 0,0 1 1 0 0,0-1-1 0 0,-1 0 1 0 0,1 1 0 0 0,0 0-1 0 0,3 1 1 0 0,-3-1-377 0 0,0 0-1 0 0,0 1 1 0 0,0-1 0 0 0,0 1 0 0 0,0-1-1 0 0,0 1 1 0 0,1 3 0 0 0,1-1 106 0 0,-1 1 0 0 0,0 0 0 0 0,0 0 1 0 0,-1 0-1 0 0,0 0 0 0 0,0 0 0 0 0,0 1 0 0 0,0-1 1 0 0,-1 1-1 0 0,0-1 0 0 0,0 1 0 0 0,-1 0 0 0 0,1-1 1 0 0,-1 1-1 0 0,0 0 0 0 0,-1-1 0 0 0,0 1 0 0 0,1-1 1 0 0,-2 1-1 0 0,-1 5 0 0 0,0 1-66 0 0,-1-1-1 0 0,-1 0 1 0 0,0 0-1 0 0,0 0 1 0 0,-1 0 0 0 0,-1-1-1 0 0,1 0 1 0 0,-13 13-1 0 0,3-6-20 0 0,-1 0 0 0 0,-24 18 0 0 0,29-27-680 0 0,1 0 0 0 0,-1-1 1 0 0,0 0-1 0 0,0-1 1 0 0,-18 7-1 0 0,18-10-1001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9:3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65 124 21167 0 0,'-5'-22'919'0'0,"1"1"-153"0"0,-1 1-1 0 0,-1 1 1 0 0,-9-21-1 0 0,15 39 158 0 0,0 1-51 0 0,0 0-235 0 0,-1 3-501 0 0,0-1 0 0 0,1 1 0 0 0,-1 0-1 0 0,1 0 1 0 0,0 0 0 0 0,0 0 0 0 0,0-1-1 0 0,0 1 1 0 0,0 0 0 0 0,1 0 0 0 0,1 5-1 0 0,0 0-29 0 0,5 26 9 0 0,2 1-1 0 0,2-1 1 0 0,22 50-1 0 0,58 94 7 0 0,-68-134-96 0 0,21 31 37 0 0,-23-42-64 0 0,-2 2-1 0 0,-1-1 1 0 0,19 55 0 0 0,-34-79 11 0 0,0 0-1 0 0,-1 0 1 0 0,0 0 0 0 0,0 0 0 0 0,-1 0 0 0 0,0 0-1 0 0,-1 1 1 0 0,0-1 0 0 0,-1 0 0 0 0,0 1-1 0 0,-1-1 1 0 0,0 0 0 0 0,0 0 0 0 0,-1 0-1 0 0,-1 0 1 0 0,1-1 0 0 0,-11 18 0 0 0,8-16 0 0 0,-1-1 1 0 0,-1 1-1 0 0,0-1 0 0 0,0-1 1 0 0,-1 0-1 0 0,0 0 1 0 0,0 0-1 0 0,-18 10 0 0 0,21-15-5 0 0,0 0 0 0 0,-1 0 0 0 0,0-1 0 0 0,0 0-1 0 0,1-1 1 0 0,-2 0 0 0 0,1 0 0 0 0,0 0 0 0 0,0-1-1 0 0,0 0 1 0 0,-1 0 0 0 0,1-1 0 0 0,-1 0 0 0 0,1 0-1 0 0,0-1 1 0 0,-8-1 0 0 0,8 0-1 0 0,0 1 0 0 0,1-1 1 0 0,0 0-1 0 0,-1-1 0 0 0,1 0 0 0 0,0 0 0 0 0,0 0 1 0 0,0 0-1 0 0,-6-6 0 0 0,9 6-1 0 0,-1 0 0 0 0,1-1 0 0 0,0 1 1 0 0,0-1-1 0 0,0 1 0 0 0,1-1 0 0 0,0 0 0 0 0,-1 0 0 0 0,1 0 0 0 0,0 0 0 0 0,1-1 1 0 0,-1 1-1 0 0,1 0 0 0 0,-2-9 0 0 0,2-1 23 0 0,0 0 1 0 0,1 0-1 0 0,0 0 0 0 0,1 0 1 0 0,1 0-1 0 0,0 1 0 0 0,1-1 1 0 0,0 0-1 0 0,1 1 0 0 0,10-24 1 0 0,7-7 159 0 0,47-72 0 0 0,-60 102-170 0 0,126-170 439 0 0,15 12-76 0 0,-42 49-189 0 0,-70 82-207 0 0,-37 40-137 0 0,0 1-64 0 0,0 0-18 0 0,0 0-124 0 0,2 1-173 0 0,0 0 1 0 0,0 0-1 0 0,0 0 1 0 0,-1 1-1 0 0,1-1 1 0 0,-1 1-1 0 0,1-1 1 0 0,1 3-1 0 0,4 7-9063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9:3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9 14743 0 0,'0'0'1136'0'0,"-1"-2"-746"0"0,0-3-17 0 0,1 3 1339 0 0,0 2 576 0 0,0 0 102 0 0,0 0-222 0 0,0 0-1001 0 0,7 9-13 0 0,-4-6-943 0 0,17 23 47 0 0,-1 1-1 0 0,-2 1 0 0 0,-1 0 1 0 0,-1 1-1 0 0,-2 1 0 0 0,0 0 1 0 0,8 36-1 0 0,-19-58-231 0 0,0 0 0 0 0,-1 0 1 0 0,0 0-1 0 0,0 0 0 0 0,-1 0 0 0 0,0 0 1 0 0,-1 0-1 0 0,0 0 0 0 0,0 0 0 0 0,0-1 0 0 0,-1 1 1 0 0,-1 0-1 0 0,1-1 0 0 0,-1 1 0 0 0,0-1 1 0 0,-1 0-1 0 0,0 1 0 0 0,0-2 0 0 0,0 1 0 0 0,-1 0 1 0 0,0-1-1 0 0,0 0 0 0 0,-1 0 0 0 0,0-1 1 0 0,0 1-1 0 0,0-1 0 0 0,0-1 0 0 0,-1 1 0 0 0,-8 4 1 0 0,0-1-167 0 0,-1-1 0 0 0,-27 9 0 0 0,35-13-255 0 0,0-1 0 0 0,-1-1 1 0 0,1 1-1 0 0,-1-1 0 0 0,0-1 1 0 0,1 0-1 0 0,-11 0 0 0 0,-4-5-1062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9:3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72 797 11055 0 0,'-2'1'852'0'0,"-24"11"344"0"0,22-10-274 0 0,0 0 0 0 0,0 1 0 0 0,1-1 0 0 0,0 1 0 0 0,-1 0 0 0 0,1 0 0 0 0,-5 6 0 0 0,7-7-495 0 0,0 0 0 0 0,-1 0 0 0 0,1 0 0 0 0,0 0 0 0 0,0 0-1 0 0,0 0 1 0 0,1 1 0 0 0,-1-1 0 0 0,0 0 0 0 0,1 1 0 0 0,-1-1 0 0 0,1 0 0 0 0,0 1 0 0 0,0 3 0 0 0,0-3-487 0 0,1 1 1 0 0,0-1 0 0 0,-1 0 0 0 0,1 0 0 0 0,0 0-1 0 0,1 0 1 0 0,-1 0 0 0 0,2 3 0 0 0,1 1 144 0 0,1 0 0 0 0,0 0 0 0 0,0-1 1 0 0,0 1-1 0 0,1-1 0 0 0,-1-1 0 0 0,2 1 0 0 0,-1-1 1 0 0,0 0-1 0 0,1 0 0 0 0,0-1 0 0 0,0 0 0 0 0,0 0 1 0 0,1-1-1 0 0,0 0 0 0 0,-1 0 0 0 0,1 0 0 0 0,0-1 1 0 0,0-1-1 0 0,0 1 0 0 0,0-1 0 0 0,0 0 0 0 0,1-1 1 0 0,-1 0-1 0 0,0-1 0 0 0,0 1 0 0 0,0-1 0 0 0,0-1 1 0 0,0 0-1 0 0,11-3 0 0 0,-4 0 31 0 0,0-1-1 0 0,0 0 1 0 0,0-1 0 0 0,-1-1-1 0 0,0 0 1 0 0,14-12 0 0 0,-22 16-80 0 0,-1 0 0 0 0,0-1 0 0 0,-1 0-1 0 0,1 0 1 0 0,-1 0 0 0 0,0-1 0 0 0,0 1 0 0 0,0-1 0 0 0,-1 0 0 0 0,0 0 0 0 0,0-1 0 0 0,-1 1 0 0 0,1 0-1 0 0,-2-1 1 0 0,1 0 0 0 0,-1 1 0 0 0,1-9 0 0 0,-1 7-14 0 0,-2 0-1 0 0,1-1 1 0 0,-1 1-1 0 0,0-1 0 0 0,-1 1 1 0 0,0 0-1 0 0,0 0 1 0 0,-6-14-1 0 0,-5-6 84 0 0,-17-28-1 0 0,14 28-82 0 0,-14-26-17 0 0,-114-217 54 0 0,135 253-9 0 0,1-1-1 0 0,2 0 1 0 0,-1 0-1 0 0,2 0 1 0 0,-3-21-1 0 0,7 32-28 0 0,0 0 0 0 0,0-1 0 0 0,1 1 0 0 0,0 0 0 0 0,0-1 0 0 0,1 1 0 0 0,0 0 0 0 0,1-1 0 0 0,-1 1 0 0 0,2 0 0 0 0,-1 0 0 0 0,1 0 0 0 0,0 1 0 0 0,8-13 0 0 0,-9 18-18 0 0,0-1 0 0 0,0 1 0 0 0,0 0 0 0 0,0 0 0 0 0,0 1 0 0 0,1-1 0 0 0,-1 0 0 0 0,1 1 0 0 0,-1-1 0 0 0,1 1-1 0 0,0 0 1 0 0,-1 0 0 0 0,1 0 0 0 0,0 0 0 0 0,0 1 0 0 0,0-1 0 0 0,0 1 0 0 0,3-1 0 0 0,8 0 1 0 0,0 1 0 0 0,21 2 0 0 0,-21-1-36 0 0,0 0-371 0 0,1 0 1 0 0,-1 1-1 0 0,1 0 1 0 0,-1 1-1 0 0,0 1 1 0 0,0 0-1 0 0,0 1 1 0 0,14 7-1 0 0,-11-2-1054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9:3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15199 0 0,'0'0'1172'0'0,"-8"4"-430"0"0,3-2 424 0 0,1 0 0 0 0,0 0 0 0 0,0 1 0 0 0,0-1 1 0 0,-6 7-1 0 0,-1 1 280 0 0,-17 23 1 0 0,10-12-880 0 0,7-9-757 0 0,1 1-1 0 0,0 0 1 0 0,1 0 0 0 0,0 1 0 0 0,1 0-1 0 0,1 0 1 0 0,0 1 0 0 0,-6 20 0 0 0,10-18-925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9:3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68 5063 0 0,'1'-1'390'0'0,"3"-4"49"0"0,0 1 1 0 0,-1-1 0 0 0,0 0 0 0 0,2-6-1 0 0,5-10 9345 0 0,-10 20-9464 0 0,0 1-1 0 0,0 0 1 0 0,1-1-1 0 0,-1 1 1 0 0,0 0-1 0 0,0-1 1 0 0,0 1 0 0 0,0 0-1 0 0,0-1 1 0 0,0 1-1 0 0,0-1 1 0 0,0 1-1 0 0,0 0 1 0 0,0-1-1 0 0,0 1 1 0 0,0 0-1 0 0,0-1 1 0 0,0 1-1 0 0,0-1 1 0 0,-1 1 0 0 0,1 0-1 0 0,0-1 1 0 0,0 1-1 0 0,0 0 1 0 0,-1 0-1 0 0,1-1 1 0 0,0 1-1 0 0,0 0 1 0 0,-1-1-1 0 0,-12-3 1755 0 0,-14 4-1835 0 0,19 3-69 0 0,-1-1 1 0 0,1 1-1 0 0,-1 1 1 0 0,1 0 0 0 0,0 0-1 0 0,0 0 1 0 0,-8 7-1 0 0,1 0-35 0 0,0 1 0 0 0,-18 20 0 0 0,19-16-111 0 0,1 1 0 0 0,1 1 0 0 0,0 0 0 0 0,2 0 0 0 0,0 2 0 0 0,1-1 0 0 0,-9 27 0 0 0,15-34-26 0 0,-1-1 0 0 0,2 1 0 0 0,0 0-1 0 0,0-1 1 0 0,1 1 0 0 0,0 0 0 0 0,1 0 0 0 0,1 0 0 0 0,0 0-1 0 0,4 22 1 0 0,-3-27 18 0 0,0 0-1 0 0,0 0 1 0 0,1 0-1 0 0,0 0 1 0 0,0-1 0 0 0,1 1-1 0 0,-1-1 1 0 0,1 0-1 0 0,1 0 1 0 0,-1 0-1 0 0,1-1 1 0 0,0 1 0 0 0,0-1-1 0 0,1 0 1 0 0,-1-1-1 0 0,1 1 1 0 0,0-1-1 0 0,12 6 1 0 0,-7-5-56 0 0,1-1 0 0 0,0 0 0 0 0,1 0 0 0 0,-1-2 0 0 0,1 1 0 0 0,-1-1 0 0 0,1-1 0 0 0,0 0 0 0 0,-1-1 0 0 0,1-1 0 0 0,0 0 0 0 0,0 0 0 0 0,-1-1 0 0 0,1-1 0 0 0,16-5 0 0 0,-28 7-279 0 0,12-4 405 0 0,-8-1-4614 0 0,-5-1-5015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9:3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22431 0 0,'0'0'1027'0'0,"0"0"-22"0"0,0 0-496 0 0,0 0 299 0 0,2 0 199 0 0,89-19 2854 0 0,49-11-3134 0 0,-105 23-687 0 0,31-8-2249 0 0,-52 10 1394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9:3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23671 0 0,'0'0'1084'0'0,"0"0"-24"0"0,5-7-636 0 0,-1 1-122 0 0,0 1 0 0 0,1 0 0 0 0,-1 1 0 0 0,1-1 0 0 0,0 1 0 0 0,0 0 0 0 0,1 0 0 0 0,-1 1 0 0 0,1 0 0 0 0,0 0 0 0 0,9-4 0 0 0,8-1 388 0 0,40-9 0 0 0,-60 16-693 0 0,76-13 182 0 0,0 3-1 0 0,103-1 0 0 0,-39 10-178 0 0,64-5 0 0 0,-85-4 11 0 0,-115 11 42 0 0,-6 0 11 0 0,-1 0 5 0 0,-6 8 75 0 0,-4 3-110 0 0,0-1 0 0 0,-1-1-1 0 0,-18 13 1 0 0,4-3-6 0 0,-67 57 21 0 0,-157 168 1 0 0,69-28-60 0 0,128-151 9 0 0,-19 29-26 0 0,-69 120 1 0 0,135-205-25 0 0,-1-1 1 0 0,0-1 0 0 0,-9 11-1 0 0,14-17-189 0 0,1-1-58 0 0,-14-7-1273 0 0,13 5 1226 0 0,0 1-1 0 0,0-1 1 0 0,1 1-1 0 0,-1-1 1 0 0,0 0-1 0 0,0 1 1 0 0,1-1-1 0 0,-1 0 1 0 0,1 1 0 0 0,-1-4-1 0 0,-1-11-9226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9:3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850 0 21479 0 0,'0'0'985'0'0,"0"0"-21"0"0,0 0-442 0 0,0 0 443 0 0,0 0 260 0 0,0 2 50 0 0,-5 5-861 0 0,0 0-1 0 0,0-1 0 0 0,0 1 1 0 0,-1-1-1 0 0,0 0 1 0 0,0 0-1 0 0,-8 5 1 0 0,-1 2-235 0 0,-37 33-156 0 0,-46 44 139 0 0,-73 85-127 0 0,-23 23-70 0 0,151-151 35 0 0,-128 146 0 0 0,163-182 0 0 0,0 0 0 0 0,0 1 0 0 0,-10 22 0 0 0,16-30 0 0 0,0 0 0 0 0,0 0 0 0 0,1 1 0 0 0,0-1 0 0 0,0 1 0 0 0,0-1 0 0 0,0 1 0 0 0,1-1 0 0 0,-1 1 0 0 0,1 0 0 0 0,0-1 0 0 0,1 1 0 0 0,-1 0 0 0 0,1-1 0 0 0,2 7 0 0 0,-2-9 6 0 0,0 1 0 0 0,1-1 0 0 0,-1 1 1 0 0,1-1-1 0 0,0 0 0 0 0,0 1 0 0 0,0-1 0 0 0,0 0 0 0 0,0 0 1 0 0,0-1-1 0 0,1 1 0 0 0,-1 0 0 0 0,0-1 0 0 0,1 1 0 0 0,0-1 0 0 0,-1 0 1 0 0,6 2-1 0 0,3 0 72 0 0,0 0 0 0 0,0 0 1 0 0,13 1-1 0 0,15 0 246 0 0,75-3-1 0 0,40-12 80 0 0,-122 8-333 0 0,86-11 15 0 0,31-2-34 0 0,-122 14-1251 0 0,34-8 0 0 0,-37 5-2359 0 0,37-15-1 0 0,-47 13-6433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9:3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7 5983 0 0,'12'-4'638'0'0,"-7"2"24"0"0,-3 1 2726 0 0,-2 1 1190 0 0,1 2 234 0 0,0 0-4232 0 0,-1-1 0 0 0,1 1 1 0 0,0 0-1 0 0,-1 0 0 0 0,1 0 1 0 0,-1 0-1 0 0,1 0 0 0 0,-1 0 1 0 0,0 0-1 0 0,0 0 1 0 0,0 3-1 0 0,-1 1-35 0 0,0-1 0 0 0,0 0 0 0 0,-3 11 0 0 0,-2 0-216 0 0,-15 26 0 0 0,21-42-274 0 0,-12 21 158 0 0,-1 0-1 0 0,-1-2 1 0 0,-1 0 0 0 0,-24 25 0 0 0,-77 63-899 0 0,80-76-291 0 0,0-1-6140 0 0,-2 0-2422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41:12.328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187 119 10191 191808 47310,'-4'-2'1120'0'0,"-4"0"-1120"0"0,-1 0 0 0 0,-1 0 600 0 0,0 1 840 0 0,1 1-224 0 0,0 1-376 597-4,1 1-424 39 3,2 1-328 6 5,1-1-88-35-9,0 3 416 497 9,2 0 576-1104-4,1 2-336 0 0,0-1-512 0 0,1-2-80 0 0,1 0-64 0 0,-1-2 0 0 0,1-1 0 0 0,3-3 0 0 0,2-1 0 0 0,2-2 96 0 0,3-4 96 0 0,0-3-64 0 0,1-1 8 0 0,-1-4 64 0 0,-1 0-200 0 0,-2 0 96 0 0,-4 1 152 0 0,-4 1 232 0 0,-3 3 256 0 0,-3 4-192 0 0,-3 3 16 0 0,-3 4 256 0 0,-4 4-424 0 0,-2 2-104 0 0,-1 4-104 0 0,-1 2-96 0 0,2-1-88 0 0,5-2 64 0 0,5-2-64 0 0,3-2 0 0 0,3-2 0 0 0,2-2 0 0 0,4-1 0 0 0,4-1 0 0 0,3-3 0 0 0,1 1 0 0 0,-1 0 0 0 0,-1 0 0 0 0,-1 2 0 0 0,-2 1 0 0 0,-1 1 0 0 0,0 3 0 0 0,-1 3 0 0 0,1 4 0 0 0,1 5-64 0 0,0 6 64 0 0,-1 1 0 0 0,-1-1 0 0 0,0 1 0 0 0,1-1 0 0 0,-1-2 0 0 0,3 0 0 0 0,2-1 0 0 0,2-1 0 0 0,2-3 0 0 0,-1-3 0 0 0,2-4 0 0 0,2-4 0 0 0,0-2 0 0 0,-2-3-72 0 0,0-2 8 0 0,0-2-32 0 0,-1-4 32 0 0,-2 0 64 0 0,-2 0 0 0 0,-4 0 0 0 0,-3-1 0 0 0,-4-2 0 0 0,-2 1 0 0 0,-2 2 0 0 0,-5-2 0 0 0,-4 1 0 0 0,-5 0 72 0 0,-1 1-72 0 0,-2 3 0 0 0,1 3 0 0 0,1 2 0 0 0,2-1 0 0 0,2 1 0 0 0,3 0 0 0 0,3 1 0 0 0,4-1 0 0 0,2 1 0 0 0,2 0 0 0 0,1 0 0 0 0,0 0 0 0 0,2 1 0 0 0,0-1 0 0 0,0 1 0 0 0,1 0 0 0 0,-1 0 0 0 0,0 0 0 0 0,0 0 0 0 0,0 0 0 0 0,0 0 0 0 0,0 0 0 0 0,0 0 0 0 0,0 0 0 0 0,0 0 0 0 0,2 0 0 0 0,0 0 0 0 0,-1-1 0 0 0,2 0 0 0 0,0 0 0 0 0,-1 0 0 0 0,-1 0 0 0 0,0 0 0 0 0,0 1 0 0 0,-1-2 0 0 0,-1 1 0 0 0,1-1 0 0 0,-3-1 0 0 0,-3-1 64 0 0,-4-1-64 0 0,-2 2 64 0 0,-1 0 16 0 0,1 3-80 0 0,1 3 80 0 0,1 3-80 0 0,2 2 0 0 0,3 4 64 0 0,2 5-64 0 0,4 4 0 0 0,4 0 0 0 0,2-2 0 0 0,3-1 0 0 0,1-3 0 0 0,1-3 0 0 0,2-2 0 0 0,2-5 0 0 0,-1-2 0 0 0,-1-3 0 0 0,-1-3 0 0 0,-2-1 0 0 0,1-3 64 0 0,0-3-64 0 0,0-2 0 0 0,-2-3 0 0 0,-4-1 0 0 0,-3 0 64 0 0,-5 1 0 0 0,-3 3-64 0 0,-3 5 64 0 0,-2 6-64 0 0,-3 9 0 0 0,1 6 0 0 0,1 3 0 0 0,2 4 0 0 0,2 0 0 0 0,2-1 0 0 0,2-1 0 0 0,3-2 0 0 0,1-2 0 0 0,3-3-744 0 0,6-3-1112 0 0,0-5-19295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2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64 123 2303 0 0,'0'0'408'0'0,"0"0"874"0"0,0 0 382 0 0,0 0 80 0 0,0 0-82 0 0,0 0-402 0 0,0 0-178 0 0,0 0-33 0 0,-4-7 1326 0 0,1 2-1674 0 0,1 1 1 0 0,0 0 0 0 0,0-1-1 0 0,0 0 1 0 0,1 1 0 0 0,0-1-1 0 0,-1 0 1 0 0,2 0 0 0 0,-1 1-1 0 0,0-1 1 0 0,1 0 0 0 0,0-9-1 0 0,0 5 511 0 0,0 0 1 0 0,-1 0-1 0 0,-2-9 0 0 0,3 20-1196 0 0,-1 0 0 0 0,1 0-1 0 0,-1 0 1 0 0,1 0 0 0 0,-1 0 0 0 0,0 0 0 0 0,-2 3-1 0 0,0 3 15 0 0,-2 11 7 0 0,1 1-1 0 0,1 0 1 0 0,1 0-1 0 0,1 24 0 0 0,-2 11 71 0 0,0 123 207 0 0,4-41-121 0 0,-4-85-172 0 0,-2 67 121 0 0,11 141-1 0 0,-5-248-141 0 0,0 1 0 0 0,0-1 0 0 0,1 1 0 0 0,0-1 0 0 0,1 0 0 0 0,0 0 0 0 0,1 0 0 0 0,1 0 0 0 0,5 11 0 0 0,-6-17-23 0 0,-3-5-85 0 0,-1-1 0 0 0,0 0-138 0 0,0 0-625 0 0,7-4-3040 0 0,-6 3-5182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2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50 246 7367 0 0,'0'0'568'0'0,"0"0"-149"0"0,0 0 761 0 0,0 0 367 0 0,0 0 75 0 0,0 0-66 0 0,0 0-320 0 0,0 0-144 0 0,0 0-32 0 0,0 0-68 0 0,0 0-270 0 0,0 0-125 0 0,0 0-21 0 0,0 0-29 0 0,0 0-97 0 0,0 0-39 0 0,0 0-10 0 0,-1 2 6 0 0,-3 7 20 0 0,0-3-136 0 0,1 0 1 0 0,1 0-1 0 0,-1 0 1 0 0,1 1-1 0 0,-3 11 1 0 0,-18 156 2052 0 0,21-144-2136 0 0,2 0 1 0 0,0 0-1 0 0,9 56 0 0 0,-6-71-136 0 0,1 1 0 0 0,0-1 0 0 0,0 0 0 0 0,2-1 0 0 0,0 1-1 0 0,8 13 1 0 0,-11-22-53 0 0,1-1-1 0 0,-1 0 1 0 0,1 0-1 0 0,0 0 0 0 0,0-1 1 0 0,0 0-1 0 0,1 1 1 0 0,0-2-1 0 0,0 1 1 0 0,0 0-1 0 0,0-1 0 0 0,0 0 1 0 0,1 0-1 0 0,-1 0 1 0 0,1-1-1 0 0,0 0 1 0 0,0 0-1 0 0,6 1 0 0 0,-1-2 17 0 0,0 0-1 0 0,-1 0 0 0 0,1-1 1 0 0,0-1-1 0 0,0 0 0 0 0,-1 0 1 0 0,1-1-1 0 0,-1-1 0 0 0,1 1 1 0 0,-1-2-1 0 0,0 1 0 0 0,0-1 1 0 0,0-1-1 0 0,0 0 0 0 0,-1 0 1 0 0,10-9-1 0 0,8-6 85 0 0,-1-1-1 0 0,-1-2 1 0 0,42-48 0 0 0,-45 43-85 0 0,-1-2 0 0 0,-1 0 1 0 0,-1-1-1 0 0,-2-1 0 0 0,-1 0 0 0 0,-2-2 1 0 0,-1 1-1 0 0,11-45 0 0 0,-19 57-28 0 0,-1-1 0 0 0,-1 0-1 0 0,0 0 1 0 0,-2 0 0 0 0,-1 0-1 0 0,0 0 1 0 0,-2 0 0 0 0,0 0 0 0 0,-7-24-1 0 0,6 34-226 0 0,0 1-1 0 0,-9-18 0 0 0,9 24-646 0 0,0 0 0 0 0,0 0-1 0 0,0 0 1 0 0,-5-6 0 0 0,-2 2-8427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2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6911 0 0,'0'0'528'0'0,"0"0"86"0"0,0 0 1623 0 0,0 0 752 0 0,0 0 150 0 0,-1 1-215 0 0,-3 5-2143 0 0,1-1 0 0 0,0 0 0 0 0,0 1 0 0 0,0-1 0 0 0,1 1 0 0 0,0 0 0 0 0,-2 9 1 0 0,-1 0-253 0 0,-17 60 758 0 0,-19 124-1 0 0,36-171-1184 0 0,-10 83 7 0 0,-2 223-1 0 0,6-65 49 0 0,3-125-103 0 0,7-105-69 0 0,1-37-57 0 0,0-2-9 0 0,0 0-182 0 0,0 0-766 0 0,1-2-335 0 0,2-8-68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2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57 9671 0 0,'-1'-9'1004'0'0,"-9"-21"1576"0"0,6 22 1392 0 0,4 6-341 0 0,-1 1 216 0 0,-3-5-2489 0 0,5 6 2530 0 0,167 117-3171 0 0,-7 13 9 0 0,-125-100-689 0 0,-6-6-42 0 0,-2 2 0 0 0,50 58 0 0 0,-73-79 1 0 0,-2 1 1 0 0,1-1-1 0 0,-1 1 0 0 0,1 0 0 0 0,-2 0 0 0 0,1 0 0 0 0,-1 0 0 0 0,0 1 0 0 0,0-1 0 0 0,0 0 0 0 0,-1 1 0 0 0,1 11 0 0 0,-2-11 32 0 0,-1 1 0 0 0,0-1 0 0 0,0 1-1 0 0,0-1 1 0 0,-1 0 0 0 0,0 1 0 0 0,0-1 0 0 0,-1 0-1 0 0,0 0 1 0 0,-8 12 0 0 0,-145 223-45 0 0,135-210-23 0 0,-158 223 75 0 0,109-157-21 0 0,-29 25-29 0 0,93-117-61 0 0,5-5-18 0 0,1-1-89 0 0,0 0-462 0 0,0 0-202 0 0,0 0-1194 0 0,0 0-4864 0 0,0 0-2081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2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15663 0 0,'0'0'1207'0'0,"9"-13"-391"0"0,-7 10 399 0 0,1 0 0 0 0,-1 0 0 0 0,1 0 0 0 0,0 1 0 0 0,0-1 0 0 0,6-3 0 0 0,-3 3-280 0 0,0 0 0 0 0,0 0 0 0 0,9-3 0 0 0,4 2-637 0 0,36-6 0 0 0,-18 5 381 0 0,-8-1-609 0 0,-1-1 0 0 0,37-15 0 0 0,-64 21-236 0 0,-1 1-409 0 0,0 0-176 0 0,0 0-1857 0 0,0 0-7309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2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9671 0 0,'0'0'440'0'0,"0"0"-5"0"0,2 1-279 0 0,3 2 407 0 0,7 0 6236 0 0,8-3-1333 0 0,-13-1-3440 0 0,70-4 2194 0 0,40-7-2556 0 0,-57 6-1332 0 0,-38 3-743 0 0,23-2 557 0 0,-18 8-9413 0 0,-19 0-302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2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124 282 14279 0 0,'0'0'655'0'0,"0"0"-12"0"0,0 0-203 0 0,0 0 676 0 0,0 0 342 0 0,-7 4 1505 0 0,1 0-2550 0 0,0 1 0 0 0,1 0 1 0 0,-1 0-1 0 0,1 0 0 0 0,0 0 1 0 0,1 1-1 0 0,-1-1 0 0 0,-6 12 0 0 0,2 0 8 0 0,0 1 0 0 0,-7 19 0 0 0,10-18-240 0 0,0 0-1 0 0,1 1 0 0 0,1-1 0 0 0,0 1 0 0 0,0 32 0 0 0,4-36-98 0 0,0-1 0 0 0,1 1-1 0 0,1-1 1 0 0,0 1 0 0 0,2-1 0 0 0,-1 0-1 0 0,11 25 1 0 0,-12-34-50 0 0,1-1 0 0 0,0 0 0 0 0,0 1 0 0 0,0-2 0 0 0,1 1 0 0 0,0 0 0 0 0,0-1 0 0 0,0 1 0 0 0,0-1 0 0 0,0 0 0 0 0,1-1 1 0 0,0 1-1 0 0,0-1 0 0 0,0 0 0 0 0,0 0 0 0 0,1 0 0 0 0,-1-1 0 0 0,1 0 0 0 0,-1 0 0 0 0,1 0 0 0 0,0-1 0 0 0,0 0 0 0 0,0 0 0 0 0,-1 0 0 0 0,1-1 0 0 0,0 1 0 0 0,0-2 0 0 0,0 1 0 0 0,0-1 0 0 0,0 0 0 0 0,0 0 0 0 0,0 0 0 0 0,-1-1 0 0 0,1 0 0 0 0,0 0 0 0 0,5-3 0 0 0,6-5 115 0 0,0 0 0 0 0,-1-1 0 0 0,-1 0 0 0 0,1-1 0 0 0,18-21 0 0 0,62-76 518 0 0,-75 85-567 0 0,-1-2-1 0 0,-2 0 1 0 0,-1-1 0 0 0,-1-1 0 0 0,-1 0-1 0 0,18-50 1 0 0,-26 55-70 0 0,0-1 1 0 0,-1 0-1 0 0,-2 0 1 0 0,0 0-1 0 0,-2-1 1 0 0,0 1-1 0 0,-2-1 1 0 0,-4-31-1 0 0,4 51-24 0 0,-1 0 0 0 0,0-1 0 0 0,-1 1-1 0 0,1 0 1 0 0,-1-1 0 0 0,0 1 0 0 0,-1 0 0 0 0,1 0 0 0 0,-1 1 0 0 0,0-1 0 0 0,0 0-1 0 0,0 1 1 0 0,-1 0 0 0 0,-4-5 0 0 0,5 7-51 0 0,1 0 0 0 0,-1 0 0 0 0,0 0-1 0 0,0 0 1 0 0,0 0 0 0 0,0 1 0 0 0,0-1 0 0 0,-1 1 0 0 0,1 0 0 0 0,0 0 0 0 0,-1 0-1 0 0,1 1 1 0 0,-1-1 0 0 0,1 1 0 0 0,0-1 0 0 0,-1 1 0 0 0,1 1 0 0 0,-1-1-1 0 0,1 0 1 0 0,-1 1 0 0 0,1-1 0 0 0,-1 1 0 0 0,-3 2 0 0 0,-1 0-519 0 0,0 0 1 0 0,1 1 0 0 0,0 0-1 0 0,-12 9 1 0 0,-11 10-5544 0 0,26-20 4933 0 0,-28 23-7783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2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14223 0 0,'0'0'654'0'0,"1"-1"-17"0"0,6-12 453 0 0,1 1 0 0 0,1 0 0 0 0,0 0 1 0 0,1 1-1 0 0,0 0 0 0 0,20-15 0 0 0,-26 23-698 0 0,0 0 0 0 0,0 1 0 0 0,0-1 0 0 0,1 1 0 0 0,-1 0 0 0 0,0 1 0 0 0,1-1 1 0 0,0 1-1 0 0,-1-1 0 0 0,10 0 0 0 0,-10 2-320 0 0,-1 0 1 0 0,1 0 0 0 0,-1 1-1 0 0,1-1 1 0 0,0 1 0 0 0,-1 0 0 0 0,1 0-1 0 0,-1 0 1 0 0,1 0 0 0 0,-1 1-1 0 0,0 0 1 0 0,0-1 0 0 0,0 1 0 0 0,1 0-1 0 0,-2 0 1 0 0,5 4 0 0 0,1 1 56 0 0,-1 1 1 0 0,0 0 0 0 0,0 0-1 0 0,0 1 1 0 0,-1 0 0 0 0,7 15-1 0 0,26 63 425 0 0,-14-26-291 0 0,-16-43-203 0 0,5 14 58 0 0,1-1 0 0 0,2 0 0 0 0,1-1-1 0 0,29 35 1 0 0,-41-57-90 0 0,0 0 0 0 0,1-1 0 0 0,0 0-1 0 0,1 0 1 0 0,-1-1 0 0 0,1 0 0 0 0,0 0 0 0 0,1-1 0 0 0,14 7 0 0 0,-22-11-27 0 0,1 0 1 0 0,0-1 0 0 0,0 1-1 0 0,0-1 1 0 0,0 1-1 0 0,0-1 1 0 0,0 0 0 0 0,0 0-1 0 0,0 0 1 0 0,-1 0 0 0 0,1 0-1 0 0,0 0 1 0 0,0 0 0 0 0,0-1-1 0 0,0 1 1 0 0,0-1-1 0 0,0 1 1 0 0,0-1 0 0 0,-1 0-1 0 0,1 0 1 0 0,0 0 0 0 0,0 0-1 0 0,-1 0 1 0 0,1 0 0 0 0,-1 0-1 0 0,1-1 1 0 0,-1 1-1 0 0,1 0 1 0 0,1-4 0 0 0,0 2 2 0 0,2-3-217 0 0,-1 0 0 0 0,0-1 0 0 0,0 0 0 0 0,0 0 0 0 0,-1 0 0 0 0,0 0 0 0 0,3-14 0 0 0,-2 9-982 0 0,3-11-5826 0 0,0-2-2227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2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29 20615 0 0,'0'0'944'0'0,"1"-1"-19"0"0,9-25-367 0 0,-9 25 407 0 0,-1 1 320 0 0,0 0 54 0 0,0 0-99 0 0,0 0-437 0 0,0 0-194 0 0,-1 1-495 0 0,1 0 1 0 0,-1 0-1 0 0,1 1 0 0 0,-1-1 0 0 0,1 0 0 0 0,0 1 1 0 0,0-1-1 0 0,-1 0 0 0 0,1 1 0 0 0,0 1 1 0 0,0 0 15 0 0,0-2-120 0 0,-4 26 187 0 0,1 0 0 0 0,2 29 0 0 0,7 47-197 0 0,-2-40 59 0 0,-5 119-1 0 0,-33 44-47 0 0,32-212-15 0 0,-9 27-103 0 0,10-40-458 0 0,1-1-160 0 0,0 0-1211 0 0,2-1-5012 0 0,5-4-2143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2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69 21479 0 0,'0'0'985'0'0,"0"0"-21"0"0,-7 3-428 0 0,4 0-260 0 0,-1-1-1 0 0,0 0 1 0 0,1 1-1 0 0,-1 0 1 0 0,1 0-1 0 0,0 0 0 0 0,0 0 1 0 0,0 1-1 0 0,1-1 1 0 0,-1 1-1 0 0,1-1 0 0 0,-1 1 1 0 0,1 0-1 0 0,0 0 1 0 0,1 0-1 0 0,-1 0 0 0 0,1 1 1 0 0,-1 3-1 0 0,-2 11-16 0 0,0-1 0 0 0,-1 35 0 0 0,4-31-207 0 0,1 0 0 0 0,1 0 1 0 0,1 0-1 0 0,8 38 0 0 0,-6-44-24 0 0,1 1 0 0 0,0-1 0 0 0,2 0 0 0 0,-1-1 0 0 0,2 0 0 0 0,16 25 0 0 0,-19-33-26 0 0,0-1 1 0 0,1 0-1 0 0,-1 0 1 0 0,2-1-1 0 0,-1 1 1 0 0,0-1-1 0 0,1-1 0 0 0,0 1 1 0 0,0-1-1 0 0,1 0 1 0 0,-1-1-1 0 0,1 0 0 0 0,-1 0 1 0 0,1-1-1 0 0,0 0 1 0 0,0 0-1 0 0,0 0 1 0 0,0-1-1 0 0,1-1 0 0 0,-1 1 1 0 0,0-1-1 0 0,0-1 1 0 0,0 0-1 0 0,1 0 0 0 0,-1 0 1 0 0,0-1-1 0 0,0 0 1 0 0,-1-1-1 0 0,1 1 1 0 0,0-2-1 0 0,7-4 0 0 0,-2 1 25 0 0,-1 0-1 0 0,0-2 0 0 0,-1 1 0 0 0,0-1 0 0 0,0-1 0 0 0,-1 0 0 0 0,17-23 1 0 0,-21 25-7 0 0,-1 0 0 0 0,0-1 1 0 0,-1 0-1 0 0,0 0 0 0 0,0 0 0 0 0,-1 0 1 0 0,0-1-1 0 0,0 1 0 0 0,-1-1 1 0 0,-1 0-1 0 0,1 0 0 0 0,-1-13 1 0 0,-2 6 3 0 0,0 1 1 0 0,-1 0 0 0 0,-1-1-1 0 0,0 1 1 0 0,-1 0 0 0 0,-1 1-1 0 0,0-1 1 0 0,-1 1 0 0 0,-1 0 0 0 0,0 0-1 0 0,-1 1 1 0 0,-10-14 0 0 0,11 18-8 0 0,-1 0 1 0 0,0 0 0 0 0,-1 1 0 0 0,0 0 0 0 0,0 1 0 0 0,-1 0 0 0 0,0 0 0 0 0,0 1 0 0 0,-1 1 0 0 0,0 0 0 0 0,0 0-1 0 0,0 1 1 0 0,-1 0 0 0 0,0 1 0 0 0,0 0 0 0 0,-15-2 0 0 0,18 5-15 0 0,-1 0 0 0 0,1 1 0 0 0,0 0 1 0 0,-1 0-1 0 0,1 1 0 0 0,0 1 0 0 0,0-1 0 0 0,-1 1 0 0 0,1 1 1 0 0,0 0-1 0 0,1 0 0 0 0,-1 1 0 0 0,1 0 0 0 0,-1 0 0 0 0,1 1 0 0 0,0 0 1 0 0,-13 12-1 0 0,13-10-199 0 0,0 1 0 0 0,1-1-1 0 0,0 1 1 0 0,0 1 0 0 0,1-1 0 0 0,0 1 0 0 0,0 0 0 0 0,1 1 0 0 0,0-1-1 0 0,1 1 1 0 0,0 0 0 0 0,1 0 0 0 0,0 0 0 0 0,0 1 0 0 0,-1 15 0 0 0,3-13-763 0 0,1 0 0 0 0,1 16 1 0 0,2-2-637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41:34.707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128 143 3223 201009 53322,'0'0'288'0'0,"0"0"-288"0"0,0 0 1984 0 0,0 0 2728 0 0,-2 0-1128 0 0,-3 1-1768 0 0,-4 1-280 0 0,-1 1-920 0 0,-2 2-8 0 0,1 2 0 0 0,1 1-296 0 0,-1 6 168 0 0,-1 5-152 0 0,0 2-256 0 0,1 1-8 0 0,2 1 0 0 0,2-1 0 0 0,2-3-64 0 0,3-3 64 0 0,3-3 8 0 0,3-3-8 0 0,5-5 16 0 0,4-3-80 0 0,1-4 112 0 0,2-5 56 0 0,3-6-24 0 0,2-6-48 0 0,-2-1-32 0 0,-4 0 0 0 0,-2 2 32 0 0,-3 3 64 0 0,-4 5 32 0 0,-3 4 88 0 0,-2 3 128 0 0,-3 3-120 0 0,-4 4-288 0 0,-2 2 96 0 0,-2 3-16 0 0,-1 0-80 0 0,2-1 64 0 0,1 0 16 0 0,2-2 16 0 0,2-2-96 0 0,2-2 0 0 0,1-1 0 0 0,1-1 0 0 0,2 0 0 0 0,3-3 0 0 0,4-2 0 0 0,5-2 0 0 0,6-4 0 0 0,0-1 0 0 0,-1 1 0 0 0,-2 1 0 0 0,-4 0 0 0 0,-3 3 0 0 0,-3 2 80 0 0,-3 2-16 0 0,-3 2-64 0 0,0 0 80 0 0,-3 3-80 0 0,0 3 96 0 0,-3 3-24 0 0,-2 4-72 0 0,-1 1 72 0 0,2-1-72 0 0,1-2 0 0 0,2-4 0 0 0,2-2 0 0 0,0-2 0 0 0,2-3 0 0 0,6-5 0 0 0,4-7 0 0 0,3-6 0 0 0,3-6 0 0 0,-2 0 0 0 0,-1 1 0 0 0,-3 2 64 0 0,-2 3-64 0 0,-3 5 144 0 0,-3 5 112 0 0,-2 4 32 0 0,-1 3-120 0 0,-3 4 0 0 0,-3 3 64 0 0,-3 6-168 0 0,-1 3-64 0 0,-1 4 0 0 0,2-2 64 0 0,2-2-64 0 0,1-4 0 0 0,2-3 0 0 0,2-3 0 0 0,1-2 0 0 0,1-1 0 0 0,1-1 0 0 0,0-5 0 0 0,1-6 0 0 0,2-4 0 0 0,0-3 0 0 0,0-2 64 0 0,-2-4-64 0 0,-1 0 128 0 0,-2 1-16 0 0,0 6 0 0 0,-2 4 168 0 0,1 4 88 0 0,-1 4-184 0 0,0 3-40 0 0,-3 4 128 0 0,0 2-136 0 0,-2 4-56 0 0,0 3-16 0 0,2 1-64 0 0,3 2 0 0 0,1-3 0 0 0,1-1 0 0 0,3 0 0 0 0,3 0-72 0 0,2 0-15744 0 0,0-1 4721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2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81 174 6911 0 0,'0'0'315'0'0,"0"0"-7"0"0,-15-3-187 0 0,13 3 653 0 0,0 0-1 0 0,0 0 0 0 0,0 0 0 0 0,0 0 1 0 0,0 0-1 0 0,0 0 0 0 0,1 1 0 0 0,-1-1 1 0 0,0 1-1 0 0,0-1 0 0 0,0 1 0 0 0,0 0 1 0 0,1-1-1 0 0,-1 1 0 0 0,0 0 1 0 0,1 0-1 0 0,-1 1 0 0 0,-1 1 0 0 0,0-1-190 0 0,1 1 0 0 0,0-1 0 0 0,0 1 1 0 0,0 0-1 0 0,0 0 0 0 0,1 0 0 0 0,-1 0 0 0 0,1 0 0 0 0,-2 6 0 0 0,0 3-339 0 0,1 1 0 0 0,0 0 1 0 0,1-1-1 0 0,0 20 0 0 0,2-15-229 0 0,1 1 1 0 0,0-1-1 0 0,1 1 0 0 0,2-1 0 0 0,-1 0 1 0 0,2-1-1 0 0,0 1 0 0 0,1-1 1 0 0,1 0-1 0 0,11 18 0 0 0,-12-24-11 0 0,0-1 0 0 0,0 0 1 0 0,0 0-1 0 0,1 0 0 0 0,18 14 0 0 0,-22-20 0 0 0,0-1-1 0 0,-1 1 1 0 0,1-1-1 0 0,0 0 1 0 0,0 0-1 0 0,1 0 0 0 0,-1 0 1 0 0,0-1-1 0 0,1 0 1 0 0,-1 0-1 0 0,0 0 1 0 0,1 0-1 0 0,0-1 1 0 0,-1 1-1 0 0,1-1 0 0 0,-1-1 1 0 0,1 1-1 0 0,4-1 1 0 0,-1-2 33 0 0,1 1 1 0 0,-1-2-1 0 0,0 1 1 0 0,0-1-1 0 0,0 0 1 0 0,-1-1-1 0 0,1 1 1 0 0,-1-2-1 0 0,0 1 1 0 0,-1-1-1 0 0,1 0 1 0 0,5-7-1 0 0,-1 0 62 0 0,-1 0-1 0 0,0 0 0 0 0,-1-1 0 0 0,-1 0 1 0 0,11-24-1 0 0,-15 26-41 0 0,0-1 0 0 0,-1 1 0 0 0,0-1-1 0 0,-1 1 1 0 0,0-1 0 0 0,-1 0 0 0 0,0 0 0 0 0,-1 0 0 0 0,-1 0 0 0 0,-3-20-1 0 0,0 11-3 0 0,-1 0 0 0 0,-1 1-1 0 0,-1 0 1 0 0,0 0 0 0 0,-15-26-1 0 0,17 36-37 0 0,-1 1 0 0 0,0-1 0 0 0,-1 1 0 0 0,0 1 0 0 0,-1-1 0 0 0,-10-8 0 0 0,15 15-9 0 0,0 0 0 0 0,0 0 0 0 0,-1 1 0 0 0,0-1 0 0 0,1 1 0 0 0,-1 0 0 0 0,0 0 0 0 0,0 0 0 0 0,0 0 0 0 0,-1 1 0 0 0,1 0 0 0 0,0 0 0 0 0,0 0 0 0 0,-1 0 0 0 0,1 1 0 0 0,-1-1 0 0 0,1 1 0 0 0,0 0 0 0 0,-1 1 0 0 0,-4 0 0 0 0,0 1-3 0 0,0 1 0 0 0,0 0 1 0 0,1 1-1 0 0,-1 0 0 0 0,1 0 0 0 0,0 1 1 0 0,0 0-1 0 0,0 0 0 0 0,-12 12 0 0 0,6-4-366 0 0,1 0 0 0 0,1 1 0 0 0,0 0-1 0 0,-10 17 1 0 0,5-4-2382 0 0,3 1-7226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2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17967 0 0,'0'0'1387'0'0,"0"-1"-896"0"0,2-10 1960 0 0,4 8 1940 0 0,8 10 1790 0 0,-10-4-7839 0 0,80 54 2208 0 0,-12-8-451 0 0,21 1-49 0 0,19 12 131 0 0,-99-53-193 0 0,0 0 0 0 0,0 1 1 0 0,-2 0-1 0 0,1 1 1 0 0,-1 1-1 0 0,10 12 0 0 0,-18-19 12 0 0,1 1-1 0 0,-1-1 0 0 0,-1 1 1 0 0,1 0-1 0 0,-1 0 0 0 0,0 0 1 0 0,0 0-1 0 0,0 0 0 0 0,-1 1 1 0 0,0-1-1 0 0,0 0 0 0 0,-1 1 1 0 0,0-1-1 0 0,0 0 0 0 0,0 1 1 0 0,-1-1-1 0 0,0 0 0 0 0,0 1 1 0 0,-1-1-1 0 0,0 0 0 0 0,0 0 1 0 0,0 0-1 0 0,0 0 0 0 0,-1 0 1 0 0,-5 7-1 0 0,-2 1 11 0 0,-1 0 0 0 0,-1-1 0 0 0,-22 20 0 0 0,-45 29 93 0 0,27-22-22 0 0,-160 152 446 0 0,180-162-502 0 0,18-18-156 0 0,-1-1 1 0 0,0 0-1 0 0,-18 9 0 0 0,29-17 95 0 0,-4-2-1240 0 0,8-1-1168 0 0,3-5 939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2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13823 0 0,'0'0'1062'0'0,"0"0"-317"0"0,0 0 1243 0 0,0 0 616 0 0,0 0 126 0 0,0 0-235 0 0,2 0-1074 0 0,15 4-467 0 0,1-1 0 0 0,-1-1 0 0 0,1 0-1 0 0,28-2 1 0 0,-40 0-824 0 0,22-2-9 0 0,0-1-1 0 0,49-12 1 0 0,-51 10-123 0 0,-8 1-57 0 0,-1 0 1 0 0,1-1-1 0 0,-1-1 0 0 0,0-1 1 0 0,18-9-1 0 0,-34 15-41 0 0,0 1 0 0 0,-1-1 0 0 0,1 1 1 0 0,0-1-1 0 0,0 0 0 0 0,-1 1 0 0 0,1-1 0 0 0,0 0 0 0 0,-1 0 0 0 0,1 1 0 0 0,0-1 0 0 0,-1 0 1 0 0,1 0-1 0 0,-1 0 0 0 0,0 0 0 0 0,1 0 0 0 0,-1 0 0 0 0,0 0 0 0 0,1 0 0 0 0,-1 0 1 0 0,0-1-1 0 0,0-8-951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2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20847 0 0,'0'0'959'0'0,"0"0"-26"0"0,-2 1-598 0 0,-1 0-472 0 0,0 0 344 0 0,1 0-1 0 0,0 0 0 0 0,0-1 1 0 0,0 1-1 0 0,0 1 0 0 0,-1-1 0 0 0,2 0 1 0 0,-1 0-1 0 0,0 1 0 0 0,0-1 1 0 0,0 1-1 0 0,0 0 0 0 0,1-1 0 0 0,-1 1 1 0 0,1 0-1 0 0,0 0 0 0 0,-1 0 1 0 0,1 0-1 0 0,-1 3 0 0 0,-5 14 478 0 0,1 0-1 0 0,1 0 1 0 0,1 0-1 0 0,1 0 1 0 0,-1 28-1 0 0,1-17-368 0 0,-14 173 337 0 0,0 1-1429 0 0,16-183-70 0 0,2 0-37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2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224 280 6911 0 0,'3'-10'588'0'0,"-1"-1"0"0"0,-1 0 0 0 0,0 0-1 0 0,0 0 1 0 0,-2-20 0 0 0,-2 8 5146 0 0,-8-38 0 0 0,8 47-4391 0 0,-1 1 0 0 0,-9-19 0 0 0,11 28-1101 0 0,0 0 0 0 0,0-1 0 0 0,0 1 0 0 0,-1 0 0 0 0,0 1 0 0 0,0-1 0 0 0,0 0 1 0 0,0 1-1 0 0,0-1 0 0 0,-8-4 0 0 0,10 7-207 0 0,1 1 0 0 0,-1-1 0 0 0,0 1 0 0 0,0-1 1 0 0,0 1-1 0 0,0 0 0 0 0,0-1 0 0 0,0 1 0 0 0,0 0 0 0 0,0 0 0 0 0,0-1 1 0 0,0 1-1 0 0,0 0 0 0 0,0 0 0 0 0,1 0 0 0 0,-1 0 0 0 0,0 0 1 0 0,0 1-1 0 0,0-1 0 0 0,0 0 0 0 0,0 0 0 0 0,0 1 0 0 0,-2 0 1 0 0,2 0-6 0 0,-1 0 0 0 0,1 0 0 0 0,0 0 0 0 0,-1 1 1 0 0,1-1-1 0 0,0 0 0 0 0,0 1 0 0 0,0-1 0 0 0,0 1 1 0 0,0 0-1 0 0,0-1 0 0 0,0 3 0 0 0,-3 5 28 0 0,1 1 0 0 0,1 0 0 0 0,-3 16-1 0 0,5-22-27 0 0,-9 77 204 0 0,4 151 1 0 0,5-47-156 0 0,-9-45-3 0 0,-2 79 33 0 0,11-146-87 0 0,-4 137 31 0 0,3-203-101 0 0,1-5-197 0 0,-21-8-831 0 0,18 3 677 0 0,-1 1 0 0 0,1-1 0 0 0,0 0 0 0 0,0 0 0 0 0,1 0 0 0 0,-1 0 0 0 0,0 0 0 0 0,1-1 0 0 0,0 1 0 0 0,0-1 0 0 0,-3-6 0 0 0,-7-14-8676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2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11055 0 0,'12'-31'683'0'0,"25"-48"0"0"0,-4 29 1612 0 0,-23 38 1124 0 0,20-21 0 0 0,28-18 2080 0 0,-44 41-5000 0 0,1 0-1 0 0,-1 1 1 0 0,2 0-1 0 0,26-10 1 0 0,-20 10-149 0 0,1 1 1 0 0,1 1 0 0 0,31-6-1 0 0,-49 12-317 0 0,1 1-1 0 0,-1-1 0 0 0,0 1 0 0 0,1 0 0 0 0,-1 0 0 0 0,0 1 0 0 0,0-1 1 0 0,0 2-1 0 0,1-1 0 0 0,-1 1 0 0 0,0-1 0 0 0,0 2 0 0 0,-1-1 0 0 0,1 1 0 0 0,0 0 1 0 0,-1 0-1 0 0,0 0 0 0 0,6 5 0 0 0,-7-5-25 0 0,-1 1 0 0 0,0-1 0 0 0,-1 1 0 0 0,1 0 0 0 0,0 0 1 0 0,-1 0-1 0 0,0 0 0 0 0,0 0 0 0 0,0 1 0 0 0,-1-1 0 0 0,1 0 0 0 0,-1 1 0 0 0,0-1 0 0 0,0 1 0 0 0,-1 0 0 0 0,1-1 1 0 0,-1 1-1 0 0,0-1 0 0 0,0 1 0 0 0,-1 0 0 0 0,0 4 0 0 0,-2 5 15 0 0,0 0 0 0 0,-1-1 0 0 0,0 1 0 0 0,-1-1 0 0 0,-11 21 0 0 0,-2 2-38 0 0,-1 0 0 0 0,-3-2 0 0 0,-48 62 0 0 0,70-96 15 0 0,0 0 0 0 0,0 0 1 0 0,-1 0-1 0 0,1 0 0 0 0,0 0 0 0 0,0 1 0 0 0,0-1 1 0 0,0 0-1 0 0,-1 0 0 0 0,1 0 0 0 0,0 0 0 0 0,0 0 1 0 0,0 1-1 0 0,0-1 0 0 0,0 0 0 0 0,0 0 0 0 0,0 0 1 0 0,0 1-1 0 0,0-1 0 0 0,-1 0 0 0 0,1 0 0 0 0,0 0 1 0 0,0 1-1 0 0,0-1 0 0 0,0 0 0 0 0,0 0 0 0 0,0 0 1 0 0,0 1-1 0 0,0-1 0 0 0,1 0 0 0 0,-1 0 0 0 0,0 0 1 0 0,0 1-1 0 0,0-1 0 0 0,0 0 0 0 0,0 0 0 0 0,0 0 1 0 0,0 1-1 0 0,0-1 0 0 0,0 0 0 0 0,1 0 0 0 0,-1 0 1 0 0,12 3-80 0 0,24-6-74 0 0,-29 3 142 0 0,19-2-20 0 0,0 1 0 0 0,0 1 0 0 0,0 1 0 0 0,0 2 0 0 0,0 1 0 0 0,0 0 0 0 0,38 14 0 0 0,-61-18 32 0 0,-1 1-1 0 0,0 0 1 0 0,0 0 0 0 0,1 0-1 0 0,-1 0 1 0 0,0 0 0 0 0,0 1-1 0 0,0-1 1 0 0,-1 1 0 0 0,1-1-1 0 0,0 1 1 0 0,0 0 0 0 0,-1-1 0 0 0,1 1-1 0 0,-1 0 1 0 0,0 0 0 0 0,2 4-1 0 0,-2-5 4 0 0,-1 1 0 0 0,1-1 0 0 0,-1 1 0 0 0,0 0-1 0 0,0 0 1 0 0,0-1 0 0 0,0 1 0 0 0,0 0 0 0 0,0-1 0 0 0,-1 1-1 0 0,1 0 1 0 0,0-1 0 0 0,-1 1 0 0 0,0-1 0 0 0,1 1 0 0 0,-1 0-1 0 0,0-1 1 0 0,1 0 0 0 0,-1 1 0 0 0,0-1 0 0 0,0 1 0 0 0,0-1-1 0 0,-1 0 1 0 0,1 0 0 0 0,-2 2 0 0 0,-6 6 56 0 0,-1-2 0 0 0,1 1 0 0 0,-1-1 0 0 0,-1-1 0 0 0,1 0 0 0 0,-17 7 0 0 0,-73 23 320 0 0,51-20-242 0 0,3 0-84 0 0,-79 15 1 0 0,100-27-56 0 0,0-1 1 0 0,0-1-1 0 0,0-1 1 0 0,-50-4-1 0 0,46-6-1575 0 0,37 6-1006 0 0,4-2 359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2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6 145 3679 0 0,'20'-90'1035'0'0,"-18"83"1807"0"0,-1 1-1 0 0,0 0 1 0 0,-1-1 0 0 0,1 1-1 0 0,-1-1 1 0 0,-1-7 0 0 0,1 13-1550 0 0,0 1-195 0 0,0 0-117 0 0,0 0-340 0 0,0 0-148 0 0,0 0-32 0 0,-1 1-45 0 0,-5 12-322 0 0,1 0 1 0 0,1 1 0 0 0,0-1-1 0 0,1 1 1 0 0,0 0-1 0 0,1-1 1 0 0,1 1 0 0 0,0 0-1 0 0,1 15 1 0 0,4 22-76 0 0,10 57 0 0 0,-7-63 56 0 0,2 26-25 0 0,-2 0 0 0 0,-3 78 0 0 0,-6-127-28 0 0,-1-1 1 0 0,-8 29-1 0 0,0 0-138 0 0,11-48-486 0 0,0-2-186 0 0,0 0-1841 0 0,0 0-7215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3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0 408 7831 0 0,'0'0'603'0'0,"0"0"-38"0"0,0 0 1319 0 0,0 0 620 0 0,0 0 120 0 0,0 0-157 0 0,0 0-774 0 0,0 0-337 0 0,0 0-68 0 0,0 0-96 0 0,0 0-369 0 0,0 0-161 0 0,0 0-28 0 0,2-1-49 0 0,3 0-412 0 0,-1 0 0 0 0,1-1 0 0 0,0 0 1 0 0,-1 0-1 0 0,1 0 0 0 0,-1 0 0 0 0,7-6 0 0 0,31-25 393 0 0,-28 21-373 0 0,11-11-2 0 0,-1 0 0 0 0,0-1 0 0 0,-2-2 0 0 0,-2 0 0 0 0,0-1 0 0 0,-1-1 0 0 0,17-37 0 0 0,-33 59-132 0 0,0 0 0 0 0,-1 0 1 0 0,0 0-1 0 0,0 0 0 0 0,-1 0 0 0 0,0-1 0 0 0,0 1 0 0 0,0 0 1 0 0,-1-1-1 0 0,0 1 0 0 0,0 0 0 0 0,-2-13 0 0 0,2 18 51 0 0,0 0-105 0 0,0 1 1 0 0,0 0-1 0 0,-1 0 1 0 0,1-1-1 0 0,0 1 1 0 0,0 0-1 0 0,0 0 1 0 0,0-1-1 0 0,0 1 1 0 0,0 0-1 0 0,-1 0 0 0 0,1 0 1 0 0,0-1-1 0 0,0 1 1 0 0,0 0-1 0 0,-1 0 1 0 0,1 0-1 0 0,0 0 1 0 0,0-1-1 0 0,0 1 1 0 0,-1 0-1 0 0,1 0 1 0 0,0 0-1 0 0,0 0 1 0 0,-1 0-1 0 0,1 0 1 0 0,0 0-1 0 0,0 0 1 0 0,-1 0-1 0 0,1 0 1 0 0,0 0-1 0 0,0 0 1 0 0,-1 0-1 0 0,1 0 1 0 0,0 0-1 0 0,0 0 1 0 0,-1 0-1 0 0,1 0 0 0 0,0 0 1 0 0,-1 0-1 0 0,1 0 1 0 0,0 0-1 0 0,0 0 1 0 0,0 0-1 0 0,-1 1 1 0 0,1-1-1 0 0,0 0 1 0 0,0 0-1 0 0,0 0 1 0 0,-1 1-1 0 0,-12 8 78 0 0,8-3-75 0 0,1 1 0 0 0,0 0 1 0 0,0 0-1 0 0,1 0 0 0 0,0 0 0 0 0,-4 13 0 0 0,-9 49 30 0 0,15-65-38 0 0,-19 105 0 0 0,5 0 0 0 0,-2 168 0 0 0,19-223-28 0 0,-2-52-121 0 0,0-2-66 0 0,0 0-10 0 0,0 0-66 0 0,3-1 45 0 0,0 0 0 0 0,0 0-1 0 0,0-1 1 0 0,0 1 0 0 0,0-1-1 0 0,0 0 1 0 0,-1 0 0 0 0,1 0 0 0 0,0 0-1 0 0,-1 0 1 0 0,0-1 0 0 0,3-2 0 0 0,1-1-492 0 0,29-26-3632 0 0,-17 12-3965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3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106 213 8287 0 0,'0'0'382'0'0,"0"0"-8"0"0,0 0 221 0 0,0 0 1816 0 0,0 2 822 0 0,-3 35 4532 0 0,-3 1-4871 0 0,3-21-2299 0 0,0 1 0 0 0,0 33 0 0 0,3-36-377 0 0,2 0 0 0 0,-1-1-1 0 0,2 0 1 0 0,0 1 0 0 0,1-1 0 0 0,6 15 0 0 0,-8-23-185 0 0,0-1-1 0 0,1 1 1 0 0,0-1 0 0 0,0 0-1 0 0,0 0 1 0 0,1-1 0 0 0,0 1-1 0 0,-1-1 1 0 0,2 1 0 0 0,-1-1-1 0 0,0 0 1 0 0,1-1 0 0 0,0 1-1 0 0,0-1 1 0 0,0 0 0 0 0,0 0-1 0 0,11 4 1 0 0,-11-6-1 0 0,1 0 0 0 0,-1 0-1 0 0,0 0 1 0 0,1-1 0 0 0,-1 0-1 0 0,1 0 1 0 0,-1 0 0 0 0,1 0 0 0 0,-1-1-1 0 0,1 0 1 0 0,-1 0 0 0 0,10-4 0 0 0,-5 1 27 0 0,0 0 0 0 0,0-1 0 0 0,-1 0 1 0 0,1-1-1 0 0,12-10 0 0 0,-13 9 3 0 0,0-1 0 0 0,0-1 0 0 0,-1 1 0 0 0,0-1 0 0 0,-1-1 0 0 0,0 1 0 0 0,-1-1 1 0 0,0-1-1 0 0,0 1 0 0 0,-1-1 0 0 0,-1 0 0 0 0,5-16 0 0 0,-4 11-12 0 0,-2 0 0 0 0,-1 0 0 0 0,0-1-1 0 0,0 1 1 0 0,-2-1 0 0 0,0 0 0 0 0,-1 1 0 0 0,-4-22 0 0 0,2 21-24 0 0,-1 0 1 0 0,0 1-1 0 0,-1-1 0 0 0,-1 1 0 0 0,0 1 1 0 0,-1-1-1 0 0,-11-17 0 0 0,14 28-21 0 0,1 0 0 0 0,-1 0 0 0 0,0 0 0 0 0,0 0 0 0 0,-1 0 0 0 0,1 1 0 0 0,-1 0 0 0 0,0 0 0 0 0,0 0 0 0 0,0 0 0 0 0,-1 1 0 0 0,1 0 0 0 0,-1 0 0 0 0,0 0 0 0 0,0 1 0 0 0,0 0 0 0 0,0 0 0 0 0,0 1 0 0 0,-1 0 0 0 0,1 0 0 0 0,0 0 0 0 0,-10 0 0 0 0,7 2-15 0 0,0 1-1 0 0,0-1 1 0 0,1 2-1 0 0,-1-1 1 0 0,1 1-1 0 0,0 0 0 0 0,0 0 1 0 0,0 1-1 0 0,0 1 1 0 0,1-1-1 0 0,-1 1 1 0 0,1 0-1 0 0,-7 7 1 0 0,-2 2-221 0 0,1 1 1 0 0,1 1 0 0 0,0 0 0 0 0,-15 24 0 0 0,21-28-300 0 0,1 0 0 0 0,1 1 0 0 0,0-1-1 0 0,-5 15 1 0 0,1 8-7139 0 0,5-11-1198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3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49 22895 0 0,'0'-19'950'0'0,"0"-11"6307"0"0,7 49-6734 0 0,-3-11-464 0 0,-1 1-38 0 0,1-1 0 0 0,1 0 0 0 0,-1 0-1 0 0,1 0 1 0 0,1-1 0 0 0,-1 0 0 0 0,1 0-1 0 0,0 0 1 0 0,1-1 0 0 0,0 0 0 0 0,0 0 0 0 0,0-1-1 0 0,1 0 1 0 0,8 5 0 0 0,13 5-19 0 0,1-1 1 0 0,48 15-1 0 0,-44-17 2 0 0,-14-5 7 0 0,0 0-1 0 0,-1 2 1 0 0,0 1 0 0 0,0 0-1 0 0,19 14 1 0 0,-32-19-7 0 0,0 0-1 0 0,-1 0 1 0 0,1 0-1 0 0,-1 1 1 0 0,0 0-1 0 0,0 0 1 0 0,-1 0-1 0 0,0 1 1 0 0,0-1 0 0 0,0 1-1 0 0,-1 0 1 0 0,0 0-1 0 0,-1 0 1 0 0,1 0-1 0 0,-1 1 1 0 0,-1-1-1 0 0,2 14 1 0 0,-2-9-4 0 0,-1-1 0 0 0,-1 0 0 0 0,0 1 0 0 0,-1-1 0 0 0,0 0 0 0 0,-1 0 0 0 0,0 0 0 0 0,-7 15 0 0 0,1-4 0 0 0,-2-1 0 0 0,0 0 0 0 0,-15 19 0 0 0,10-16 4 0 0,-1-1 0 0 0,0-1 0 0 0,-32 31 0 0 0,-214 162 76 0 0,244-202-391 0 0,0 0 0 0 0,-1-1 0 0 0,-39 17 0 0 0,52-28-41 0 0,6-2-3883 0 0,5-6 2418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41:36.760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113 148 7831 170238 56305,'-5'0'848'0'0,"-4"-1"448"0"0,-2 0 1832 0 0,1-1-640 0 0,2 1-1024 0 0,1 3-272 0 0,1 2-768 0 0,2 3-8 0 0,1 3 232 0 0,2 3-456 0 0,1-1 0 0 0,1 1-8 0 0,1-1 16 0 0,0-1 8 0 0,0 0 0 0 0,1-1 136 0 0,-1-2-216 0 0,0-2-8 0 0,-1-1 96 0 0,1-2-24 0 0,-1 0 96 0 0,0-5 144 0 0,1-6 8 0 0,-1-8 8 0 0,0-4-224 0 0,-2-3 24 0 0,-2-2 264 0 0,-3-1-64 0 0,-2 2-96 0 0,0 4 80 0 0,-1 7 128 0 0,2 5-280 0 0,0 5-104 0 0,0 8 136 0 0,0 7-160 0 0,2 6-88 0 0,2 5-64 0 0,2 0 0 0 0,2-4 0 0 0,0-4 0 0 0,1-4 0 0 0,0-4 0 0 0,0-4 0 0 0,-2-2 0 0 0,4-3-72 0 0,3-5 72 0 0,1-7 0 0 0,1-8 0 0 0,0-4 0 0 0,-2 0 0 0 0,-2-2 0 0 0,0 0 64 0 0,-1 3-64 0 0,-2 6 0 0 0,0 6 0 0 0,-2 5 0 0 0,1 5 64 0 0,-1 4-64 0 0,0 5 64 0 0,1 7 0 0 0,1 7 0 0 0,0 5-64 0 0,1 1 64 0 0,1-2-64 0 0,1-4 0 0 0,-1-6 0 0 0,-1-4 0 0 0,2-5 0 0 0,4-3 0 0 0,2-5 0 0 0,2-4 0 0 0,-2-2 0 0 0,1-2 0 0 0,-1-3 0 0 0,0-2 0 0 0,-3-1 0 0 0,-2 4 0 0 0,-2 3 0 0 0,-2 4 72 0 0,-1 2 16 0 0,-1 3-8 0 0,0 3-80 0 0,0 4 88 0 0,1 7 8 0 0,0 8-24 0 0,1 3-72 0 0,0 0 0 0 0,1 1 72 0 0,0-3-72 0 0,0-4 0 0 0,0-6 0 0 0,-2-5 0 0 0,0-3 0 0 0,2-3 0 0 0,2-4 0 0 0,2-6 0 0 0,2-4 0 0 0,-2-3 0 0 0,-2-2 0 0 0,-2-1 0 0 0,-4-2 0 0 0,-2 3 0 0 0,0 3 0 0 0,0 6 64 0 0,1 2-64 0 0,0 4 0 0 0,0 4 64 0 0,-1 3-64 0 0,0 2 0 0 0,1 5 0 0 0,2 5 0 0 0,2 3 0 0 0,1 1 0 0 0,1-2 0 0 0,0-3 0 0 0,1-4 0 0 0,0-2 144 0 0,1-3-144 0 0,-1-1 0 0 0,0-2-120 0 0,2-1 40 0 0,-1-3 80 0 0,1-4 0 0 0,0-3 0 0 0,-3-2 0 0 0,-1-3 0 0 0,-3-2 0 0 0,-4-2-320 0 0,-1 1-472 0 0,-2 3-15160 0 0,-1 3 4777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3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22287 0 0,'0'0'1024'0'0,"0"0"-29"0"0,2 0-638 0 0,22-4-102 0 0,97-11 5273 0 0,124-21-4246 0 0,-217 31-1251 0 0,1 1-1949 0 0,-16 3-913 0 0,-1 0 1 0 0,19-5 0 0 0,-31 6-6369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3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21247 0 0,'0'0'976'0'0,"0"0"-24"0"0,0 0-437 0 0,-3 9 1631 0 0,1-3-1427 0 0,0 1 0 0 0,0-1 0 0 0,0 1 0 0 0,0 10-1 0 0,1 5-99 0 0,2 26 0 0 0,0-11-88 0 0,-7 220 42 0 0,1-193-1428 0 0,3-50-2631 0 0,1-2-3299 0 0,0-10-2118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3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150 110 7367 0 0,'-4'-8'763'0'0,"-2"-10"280"0"0,2 13 2861 0 0,0 0 4552 0 0,3 4-4157 0 0,1 1-2239 0 0,-1 2-982 0 0,-1 6-954 0 0,-1 0 1 0 0,2-1 0 0 0,-1 1 0 0 0,1 0-1 0 0,0 0 1 0 0,1 0 0 0 0,-1 0-1 0 0,2 0 1 0 0,-1 0 0 0 0,1 0 0 0 0,4 16-1 0 0,3 8 472 0 0,20 47-1 0 0,-24-69-581 0 0,31 91 2 0 0,-4 2 0 0 0,-4 0 0 0 0,14 127 0 0 0,-34-181 2 0 0,-3 1-1 0 0,-5 93 1 0 0,-1-116-9 0 0,-1-1 0 0 0,-1 0 0 0 0,-2 0 0 0 0,0 0-1 0 0,-2 0 1 0 0,-1-1 0 0 0,-13 26 0 0 0,18-43 0 0 0,-1 0 0 0 0,-1 0-1 0 0,1 0 1 0 0,-1-1 0 0 0,-1 0 0 0 0,-13 12 0 0 0,16-16-8 0 0,0 0 1 0 0,0 1-1 0 0,-1-1 1 0 0,1-1 0 0 0,-1 1-1 0 0,0-1 1 0 0,0 0-1 0 0,0 0 1 0 0,0 0 0 0 0,0-1-1 0 0,0 1 1 0 0,0-1-1 0 0,-8 0 1 0 0,10-1-2 0 0,-1-1 0 0 0,1 1 0 0 0,-1-1 0 0 0,1 0 0 0 0,0 0 0 0 0,0 0 0 0 0,0 0 0 0 0,0-1 0 0 0,0 1 0 0 0,0-1 0 0 0,0 0 0 0 0,0 0 0 0 0,0 0 0 0 0,1 0 0 0 0,-1-1 0 0 0,1 1 0 0 0,0-1 0 0 0,-1 1 0 0 0,1-1 0 0 0,-3-5 0 0 0,-2-4 0 0 0,1 0 0 0 0,0 0 0 0 0,-8-25 0 0 0,7 14 20 0 0,1 0 0 0 0,1 0 0 0 0,1-1 0 0 0,2 0 0 0 0,0 0 0 0 0,1 0 0 0 0,1 0 0 0 0,2 0 0 0 0,0 0 0 0 0,8-33 0 0 0,0 20 40 0 0,1 0 1 0 0,2 1 0 0 0,1 0 0 0 0,2 1-1 0 0,36-58 1 0 0,-3 18 19 0 0,3 2 0 0 0,73-78 0 0 0,-96 119-80 0 0,103-120 0 0 0,-101 112 0 0 0,52-86 0 0 0,-76 113-66 0 0,0-1-370 0 0,18-24 1 0 0,-9 19-84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3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76 14455 0 0,'0'0'662'0'0,"1"-2"-17"0"0,-1-4-504 0 0,0-1 1 0 0,0 0 0 0 0,-1 0-1 0 0,-1-8 1 0 0,-1-15 7743 0 0,3 29-6793 0 0,0 1-76 0 0,0 0-303 0 0,0 0-134 0 0,0 0-31 0 0,0 0-37 0 0,0 0-142 0 0,0 0-66 0 0,0 0-14 0 0,0 1-20 0 0,1 35 178 0 0,-2 41-11 0 0,-34 229 249 0 0,23-110-625 0 0,20-202-149 0 0,-4-1-228 0 0,0 0 0 0 0,0 0 0 0 0,-1 0 0 0 0,0 0 0 0 0,0 0 0 0 0,2-11 1 0 0,5-12-2505 0 0,-3 16 1212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3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29 4607 0 0,'0'0'354'0'0,"0"0"178"0"0,0 0 1614 0 0,0 0 734 0 0,0 0 148 0 0,0 0-156 0 0,0 0-785 0 0,0 0-346 0 0,0 0-69 0 0,-1 2-127 0 0,-3 15-592 0 0,0 1-1 0 0,1-1 0 0 0,1 1 0 0 0,1 34 0 0 0,2-30-759 0 0,1 0 0 0 0,1 0-1 0 0,1-1 1 0 0,0 1-1 0 0,2-1 1 0 0,14 36 0 0 0,-15-47-152 0 0,1 1 0 0 0,0-1 0 0 0,0 0 0 0 0,1 0 0 0 0,0-1 0 0 0,17 17 1 0 0,-19-21-24 0 0,0 0 0 0 0,0-1 0 0 0,1 0 0 0 0,0 0 1 0 0,0-1-1 0 0,0 1 0 0 0,0-1 0 0 0,0 0 0 0 0,1-1 1 0 0,-1 0-1 0 0,1 0 0 0 0,-1 0 0 0 0,10 1 0 0 0,-10-3 4 0 0,0 0-1 0 0,0-1 0 0 0,0 0 0 0 0,0 0 0 0 0,-1 0 0 0 0,1 0 0 0 0,0-1 0 0 0,-1 0 0 0 0,8-3 1 0 0,4-4 89 0 0,24-15 1 0 0,-31 17-51 0 0,0 0 0 0 0,-1-1 1 0 0,0 0-1 0 0,0-1 0 0 0,-1 0 0 0 0,0 0 0 0 0,-1-1 0 0 0,0 0 1 0 0,-1 0-1 0 0,1 0 0 0 0,-2-1 0 0 0,0 0 0 0 0,0 0 0 0 0,-1-1 1 0 0,0 1-1 0 0,2-13 0 0 0,-4 15-22 0 0,-1 0 0 0 0,0-1 0 0 0,0 1 0 0 0,-1 0 0 0 0,0 0-1 0 0,0-1 1 0 0,-1 1 0 0 0,0 0 0 0 0,-1 0 0 0 0,0 0 0 0 0,-1 0 0 0 0,1 0 0 0 0,-2 1 0 0 0,1-1 0 0 0,-1 1 0 0 0,-1 0-1 0 0,1 0 1 0 0,-1 0 0 0 0,-1 0 0 0 0,1 1 0 0 0,-11-10 0 0 0,10 12-17 0 0,1 0 0 0 0,-1 1 0 0 0,0-1-1 0 0,0 1 1 0 0,0 1 0 0 0,-1-1 0 0 0,1 1 0 0 0,-1 0 0 0 0,0 1-1 0 0,0 0 1 0 0,-10-3 0 0 0,7 4-30 0 0,0 0-1 0 0,0 0 1 0 0,0 1 0 0 0,0 1-1 0 0,0-1 1 0 0,0 2 0 0 0,-16 3-1 0 0,6 1-3 0 0,0 1 1 0 0,0 2-1 0 0,0-1 0 0 0,1 2 1 0 0,0 1-1 0 0,1 0 0 0 0,-20 17 0 0 0,24-17-65 0 0,1 1-1 0 0,1 0 1 0 0,0 1-1 0 0,1 1 0 0 0,-13 18 1 0 0,17-21-810 0 0,0 1 0 0 0,-9 23 0 0 0,13-27-647 0 0,0-1 0 0 0,1 1 1 0 0,0 0-1 0 0,1 1 0 0 0,-1 10 0 0 0,2-2-7182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3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14743 0 0,'0'0'1136'0'0,"0"0"-416"0"0,0 0 1035 0 0,0 0 533 0 0,2-1 102 0 0,36-21 2631 0 0,20-20-3098 0 0,-41 29-1621 0 0,18-13 8 0 0,0-1 0 0 0,46-49 0 0 0,-74 67-252 0 0,0 0 0 0 0,0-1-1 0 0,0 0 1 0 0,6-14-1 0 0,-10 18 6 0 0,0-1 0 0 0,-1 1 0 0 0,1-1 0 0 0,-1 0-1 0 0,-1 0 1 0 0,1 0 0 0 0,-1 0 0 0 0,0-8 0 0 0,-1 13 34 0 0,0 2-1 0 0,0 0 0 0 0,-7 7-25 0 0,3-3-68 0 0,0-1 1 0 0,0 1-1 0 0,1 1 1 0 0,0-1 0 0 0,-1 0-1 0 0,-2 8 1 0 0,-3 7 11 0 0,1 0 0 0 0,1 1 0 0 0,1 0 0 0 0,1 0-1 0 0,-4 35 1 0 0,-1 107-69 0 0,6-66 11 0 0,2-50 7 0 0,-4 36-1401 0 0,6-80 610 0 0,0-2-1210 0 0,0 0-4948 0 0,0 0-2117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3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 15199 0 0,'0'0'1172'0'0,"-2"-1"-765"0"0,2 1-213 0 0,-9-12-328 0 0,7 7 3469 0 0,0 1 5022 0 0,1 3-7443 0 0,1 1-96 0 0,14-3 412 0 0,-12 2-1199 0 0,0 0 0 0 0,0 1 0 0 0,0-1 1 0 0,-1 1-1 0 0,1 0 0 0 0,0-1 0 0 0,4 1 1 0 0,5 2 52 0 0,0 1 1 0 0,0 0-1 0 0,0 0 1 0 0,0 1 0 0 0,-1 1-1 0 0,20 10 1 0 0,8 4-17 0 0,18 8-86 0 0,62 40 1 0 0,-107-60 28 0 0,1 1 0 0 0,-2 0 0 0 0,1 0 0 0 0,-1 1 0 0 0,-1 0 0 0 0,1 1 0 0 0,-2 0 0 0 0,14 19 0 0 0,-19-24-15 0 0,-1-1 1 0 0,1 1-1 0 0,-1-1 1 0 0,0 1 0 0 0,-1 0-1 0 0,1-1 1 0 0,-1 1 0 0 0,0 0-1 0 0,0 0 1 0 0,0 0-1 0 0,-1 0 1 0 0,1 0 0 0 0,-1 0-1 0 0,-1 0 1 0 0,1 1-1 0 0,-1-1 1 0 0,0 0 0 0 0,0-1-1 0 0,0 1 1 0 0,0 0 0 0 0,-1 0-1 0 0,0 0 1 0 0,0-1-1 0 0,-1 1 1 0 0,-4 7 0 0 0,-6 4 60 0 0,-1 1-1 0 0,-1-2 1 0 0,0 0 0 0 0,-19 14 0 0 0,-18 18 48 0 0,9-8-188 0 0,-1-2 1 0 0,-52 32-1 0 0,65-51-1437 0 0,30-18 848 0 0,1 0-672 0 0,0 0-293 0 0,0 0-54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3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15663 0 0,'7'-5'1626'0'0,"7"-5"-1461"0"0,-11 8 1164 0 0,1 0 0 0 0,0 0 0 0 0,-1 0 0 0 0,1 0 0 0 0,0 1 0 0 0,0 0 0 0 0,5-2 0 0 0,29-4 763 0 0,64-3 0 0 0,39 8-2058 0 0,-126 2 101 0 0,43-3-44 0 0,-47 2 327 0 0,-5 0-1871 0 0,-2 1-3300 0 0,-4 0 3402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3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13823 0 0,'0'0'1062'0'0,"0"0"-332"0"0,0 0 1182 0 0,-2 1 588 0 0,-1 3-1451 0 0,-1-1 0 0 0,1 0 0 0 0,0 1 0 0 0,0-1 1 0 0,0 1-1 0 0,-4 8 0 0 0,3-6-270 0 0,1 2 0 0 0,0-1 0 0 0,-3 12 0 0 0,1 4-448 0 0,-4 44 0 0 0,6-39 190 0 0,-5 65-300 0 0,-4 28-124 0 0,8-96-385 0 0,-1 0 0 0 0,-13 41 0 0 0,10-47-1446 0 0,-1 0-5491 0 0,-1-2-2309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3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1176 17103 0 0,'0'0'786'0'0,"1"-1"-21"0"0,2 0-627 0 0,-1 0-1 0 0,0 0 1 0 0,0 0 0 0 0,0-1-1 0 0,1 1 1 0 0,-1-1 0 0 0,0 1-1 0 0,-1-1 1 0 0,4-3 0 0 0,-4 4 441 0 0,0 0 0 0 0,1-1 0 0 0,-1 1 0 0 0,-1-1 0 0 0,1 0 0 0 0,0 1 0 0 0,0-1 0 0 0,1-3 0 0 0,-2 4 318 0 0,0 1-29 0 0,0 0-68 0 0,0 0-268 0 0,0 0-116 0 0,0 0-28 0 0,0 0-32 0 0,0 0-119 0 0,-2 1-55 0 0,-1 1-166 0 0,0 0 1 0 0,0 0 0 0 0,0 0-1 0 0,0 1 1 0 0,1-1 0 0 0,-1 1 0 0 0,1 0-1 0 0,-1 0 1 0 0,1 0 0 0 0,0 0-1 0 0,0 0 1 0 0,0 0 0 0 0,0 1-1 0 0,1-1 1 0 0,0 1 0 0 0,-2 6-1 0 0,-1 3 34 0 0,0 0-1 0 0,2 0 1 0 0,-3 20-1 0 0,5-24-49 0 0,0-1 0 0 0,0 1 0 0 0,0-1 0 0 0,1 1 0 0 0,1-1 0 0 0,-1 1 0 0 0,1-1 0 0 0,1 0 0 0 0,0 0 0 0 0,0 0 0 0 0,0 0 0 0 0,1 0 0 0 0,0-1 0 0 0,1 0 0 0 0,-1 1 0 0 0,2-2 0 0 0,-1 1 0 0 0,1-1 0 0 0,0 1 0 0 0,0-2 0 0 0,0 1 0 0 0,1-1 0 0 0,0 0 0 0 0,0 0 0 0 0,0 0 0 0 0,1-1 0 0 0,9 3 0 0 0,-8-3 32 0 0,1-1-1 0 0,-1 0 1 0 0,1 0 0 0 0,0-1-1 0 0,0 0 1 0 0,0-1-1 0 0,0 0 1 0 0,0-1 0 0 0,12-1-1 0 0,-14 0 1 0 0,1 0-1 0 0,-1-1 1 0 0,0 0-1 0 0,1 0 1 0 0,-1-1 0 0 0,0 0-1 0 0,0-1 1 0 0,-1 0-1 0 0,1 0 1 0 0,-1-1-1 0 0,8-5 1 0 0,-6 3 11 0 0,-1-1 0 0 0,1 0 0 0 0,-1 0 0 0 0,0 0 0 0 0,-1-1 1 0 0,0 0-1 0 0,-1-1 0 0 0,1 0 0 0 0,-2 0 0 0 0,0 0 0 0 0,0 0 1 0 0,0-1-1 0 0,-2 0 0 0 0,1 0 0 0 0,-1 0 0 0 0,-1 0 0 0 0,0-1 1 0 0,1-21-1 0 0,-3 12 5 0 0,0-1 0 0 0,-2 0 1 0 0,0 1-1 0 0,-1 0 1 0 0,-2 0-1 0 0,-12-40 0 0 0,0 14-66 0 0,-3 0 0 0 0,-1 1-1 0 0,-3 2 1 0 0,-1 0 0 0 0,-3 1 0 0 0,-1 2-1 0 0,-2 1 1 0 0,-1 1 0 0 0,-3 2-1 0 0,-60-52 1 0 0,77 74 77 0 0,-53-47 116 0 0,64 56-210 0 0,1-1 0 0 0,0 0 1 0 0,1 0-1 0 0,-1-1 0 0 0,2 1 0 0 0,-1-1 1 0 0,-6-17-1 0 0,10 21 39 0 0,0 0 0 0 0,0-1 1 0 0,0 1-1 0 0,1-1 0 0 0,0 1 0 0 0,0-1 0 0 0,0 1 1 0 0,1-1-1 0 0,-1 1 0 0 0,1 0 0 0 0,0-1 0 0 0,0 1 1 0 0,1 0-1 0 0,-1-1 0 0 0,1 1 0 0 0,0 0 0 0 0,0 0 1 0 0,0 0-1 0 0,4-4 0 0 0,2-4 18 0 0,2 1-1 0 0,-1 0 1 0 0,1 0-1 0 0,18-14 1 0 0,189-142-22 0 0,-206 159-4 0 0,0 1 0 0 0,1 1 0 0 0,-1 0-1 0 0,1 1 1 0 0,0 0 0 0 0,19-5 0 0 0,-27 9-4 0 0,-1 0 0 0 0,1 1 0 0 0,-1-1 0 0 0,1 1 0 0 0,-1 0 0 0 0,1 0 0 0 0,-1 0 0 0 0,1 0 0 0 0,-1 1 0 0 0,1-1 0 0 0,-1 1 0 0 0,1 0 0 0 0,-1 0 0 0 0,0 0 1 0 0,1 1-1 0 0,-1-1 0 0 0,0 1 0 0 0,0 0 0 0 0,0 0 0 0 0,0 0 0 0 0,0 0 0 0 0,-1 0 0 0 0,1 1 0 0 0,0-1 0 0 0,-1 1 0 0 0,0-1 0 0 0,0 1 0 0 0,4 6 0 0 0,-4-4-276 0 0,1 0 0 0 0,-1 0 0 0 0,0 0 0 0 0,0 0 0 0 0,-1 1-1 0 0,0-1 1 0 0,2 11 0 0 0,-3 22-8045 0 0,-2-8-873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41:44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261 142 5063 0 0,'12'-58'1441'0'0,"-7"37"2504"0"0,16-39 0 0 0,-20 58-3085 0 0,-1 2-25 0 0,0 0-65 0 0,0 0-30 0 0,0 0-4 0 0,0 0-46 0 0,0 0-197 0 0,0 0-86 0 0,0 0-21 0 0,0 3-23 0 0,2 3-278 0 0,-1 1 0 0 0,-1-1 0 0 0,1 1 1 0 0,-1-1-1 0 0,0 1 0 0 0,-1 0 0 0 0,1-1 0 0 0,-1 1 1 0 0,-1-1-1 0 0,1 1 0 0 0,-4 6 0 0 0,-5 15 124 0 0,-15 29-1 0 0,24-53-191 0 0,-164 312 900 0 0,136-267-803 0 0,-10 16 46 0 0,35-56-108 0 0,0 0 0 0 0,0 0-1 0 0,1 1 1 0 0,0-1 0 0 0,-2 14-1 0 0,5-21 21 0 0,0 0 0 0 0,-2 8 7 0 0,2-7 27 0 0,1-1 13 0 0,-1 0-74 0 0,0 0-1 0 0,1 0 1 0 0,0-1 0 0 0,-1 1-1 0 0,1 0 1 0 0,0 0 0 0 0,0-1-1 0 0,0 1 1 0 0,0-1-1 0 0,0 1 1 0 0,0-1 0 0 0,0 1-1 0 0,0-1 1 0 0,1 0 0 0 0,-1 1-1 0 0,1-1 1 0 0,-1 0-1 0 0,4 2 1 0 0,5-1 79 0 0,0 1 0 0 0,1-2 0 0 0,-1 1-1 0 0,1-1 1 0 0,-1-1 0 0 0,1 0 0 0 0,18-3 0 0 0,77-17 526 0 0,-97 18-615 0 0,89-22 121 0 0,-86 21-244 0 0,-10 3-372 0 0,-2 0-172 0 0,0 0-37 0 0,0 0-122 0 0,0 0-472 0 0,0 0-206 0 0,2-1-704 0 0,8-2-2799 0 0,-7 2-1199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3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22 11519 0 0,'2'0'528'0'0,"57"-18"1666"0"0,-48 14 2589 0 0,-11 4-3702 0 0,0 0 1 0 0,0 0-1 0 0,0 0 0 0 0,0 0 1 0 0,0 0-1 0 0,0 0 1 0 0,0 0-1 0 0,0 1 0 0 0,-22 10-809 0 0,0 1-1 0 0,1 2 0 0 0,1 0 1 0 0,0 1-1 0 0,1 1 0 0 0,0 1 1 0 0,-22 27-1 0 0,29-29-351 0 0,1 1-1 0 0,0 1 1 0 0,1 0-1 0 0,1 0 1 0 0,-13 37-1 0 0,19-47-273 0 0,1 0 0 0 0,0 1-1 0 0,0 0 1 0 0,1 0 0 0 0,-1-1-1 0 0,2 1 1 0 0,0 13 0 0 0,2-6-889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3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15199 0 0,'2'-7'1579'0'0,"0"2"-1262"0"0,-1 4 1087 0 0,-1 1 458 0 0,0 0 83 0 0,1-1-1604 0 0,0 1 0 0 0,0-1 1 0 0,0 1-1 0 0,0 0 0 0 0,0 0 1 0 0,0-1-1 0 0,0 1 0 0 0,-1 0 1 0 0,1 0-1 0 0,0 0 0 0 0,0 0 1 0 0,0 0-1 0 0,0 0 0 0 0,0 0 1 0 0,0 1-1 0 0,0-1 0 0 0,1 1 1 0 0,0 0-252 0 0,0 0 0 0 0,0 1 0 0 0,0-1 1 0 0,0 1-1 0 0,0-1 0 0 0,0 1 0 0 0,-1 0 0 0 0,1 0 1 0 0,-1 0-1 0 0,1 0 0 0 0,-1 0 0 0 0,0 0 0 0 0,0 0 1 0 0,0 0-1 0 0,0 1 0 0 0,1 2 0 0 0,0 3 22 0 0,0-1 0 0 0,0 1 0 0 0,1 14 0 0 0,2 72 94 0 0,-4 0 0 0 0,-5 1 0 0 0,-18 119 0 0 0,18-192-207 0 0,1-1-3 0 0,0-1 1 0 0,1 27-1 0 0,2-46-123 0 0,0-1-286 0 0,0 0-102 0 0,0 0-18 0 0,0 0-139 0 0,0 0-572 0 0,0 0-253 0 0,0 0-50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3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11055 0 0,'0'0'506'0'0,"0"0"-10"0"0,0 0 204 0 0,0-1 2026 0 0,8-16 3612 0 0,16-28-1 0 0,36-43-2375 0 0,-37 57-4180 0 0,35-62 0 0 0,-29 12 665 0 0,-28 79-312 0 0,-6 16-105 0 0,1 0 1 0 0,0 1-1 0 0,1-1 0 0 0,-2 25 1 0 0,2 61 66 0 0,3-65-37 0 0,-6 57-1 0 0,-7-14-343 0 0,-33 111 0 0 0,38-165-226 0 0,0-2-830 0 0,4-7-3978 0 0,4-15-3837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3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0 396 14743 0 0,'0'0'1136'0'0,"5"-7"1468"0"0,45-56 7963 0 0,-26 34-9954 0 0,-1 0-1 0 0,-2-2 1 0 0,31-59-1 0 0,-29 32-466 0 0,-14 30 34 0 0,17-31 0 0 0,-25 57-115 0 0,-1 12-1 0 0,-8 76-48 0 0,-3 62 53 0 0,10-109-47 0 0,7 72-1 0 0,1-53-10 0 0,-1-7 15 0 0,15 62 1 0 0,-14-78-27 0 0,-4-21-25 0 0,0 0-1 0 0,0 0 0 0 0,8 15 0 0 0,-11-27-104 0 0,0-2-13 0 0,0 0-85 0 0,0 0-353 0 0,0 0-157 0 0,0 0-1234 0 0,0 0-5070 0 0,0 0-2173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3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25 11519 0 0,'0'0'528'0'0,"1"-8"171"0"0,1-1 94 0 0,1 2 7284 0 0,0 6 1379 0 0,-1 3-6210 0 0,2 0-6617 0 0,12 5 3531 0 0,-1 1 1 0 0,-1 0-1 0 0,0 1 1 0 0,0 1-1 0 0,23 22 1 0 0,-21-19-72 0 0,51 47 94 0 0,-36-31-43 0 0,2-1 0 0 0,53 35 0 0 0,-61-47-174 0 0,0 0-1 0 0,-1 2 1 0 0,-1 1 0 0 0,36 38 0 0 0,-55-53 48 0 0,-1-1 0 0 0,0 1 0 0 0,-1 0 0 0 0,1 0 0 0 0,-1 1 0 0 0,1-1 0 0 0,-1 0 0 0 0,-1 1 0 0 0,1-1 0 0 0,-1 1 0 0 0,2 8 0 0 0,-2-9-4 0 0,-1-1 0 0 0,0 1 0 0 0,0-1 0 0 0,0 1-1 0 0,-1 0 1 0 0,1-1 0 0 0,-1 1 0 0 0,0-1 0 0 0,0 0 0 0 0,0 1 0 0 0,0-1 0 0 0,-1 0-1 0 0,1 1 1 0 0,-1-1 0 0 0,0 0 0 0 0,-3 4 0 0 0,-26 28-10 0 0,-1-1 0 0 0,-45 36 0 0 0,54-49 0 0 0,-27 20 0 0 0,-99 64 0 0 0,-63 17 0 0 0,211-121 0 0 0,-25 13-377 0 0,-25 19-1 0 0,35-21-451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123 157 8463 0 0,'2'-2'388'0'0,"1"-1"-293"0"0,0-1-1 0 0,0 0 0 0 0,0 0 1 0 0,0 0-1 0 0,0 0 0 0 0,-1 0 1 0 0,1-1-1 0 0,-1 1 0 0 0,0-1 0 0 0,-1 1 1 0 0,1-1-1 0 0,-1 0 0 0 0,1-9 1 0 0,1-7 2910 0 0,-1-39 1 0 0,-2 57-2542 0 0,0 1 768 0 0,0 2-54 0 0,0 0-230 0 0,0 0-99 0 0,0 0-17 0 0,0 0-55 0 0,0 0-202 0 0,0 0-89 0 0,0 0-19 0 0,-1 0-425 0 0,0 1-1 0 0,0-1 0 0 0,1 0 1 0 0,-1 0-1 0 0,0 1 1 0 0,0-1-1 0 0,0 1 0 0 0,0-1 1 0 0,1 1-1 0 0,-1-1 1 0 0,0 1-1 0 0,0-1 0 0 0,1 1 1 0 0,-1 0-1 0 0,0-1 1 0 0,1 1-1 0 0,-1 0 0 0 0,1 0 1 0 0,-1-1-1 0 0,0 2 1 0 0,-8 17 152 0 0,2 2-42 0 0,2 0-1 0 0,0 1 1 0 0,-3 32-1 0 0,5-26-12 0 0,-10 100 487 0 0,-5 26 107 0 0,-14 12-37 0 0,-13 85 528 0 0,45-249-1136 0 0,-1 1-15 0 0,0 6-46 0 0,1-7 32 0 0,8-14 6 0 0,1-2-875 0 0,10-19 0 0 0,8-14-2490 0 0,-13 27 1148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110 208 14687 0 0,'0'0'671'0'0,"0"0"-14"0"0,0 0-283 0 0,-1 2 355 0 0,-19 31 1443 0 0,9-16-1405 0 0,1 0 0 0 0,-11 27 0 0 0,20-41-702 0 0,-10 27 619 0 0,0 0-1 0 0,-8 45 1 0 0,17-67-564 0 0,1 0 0 0 0,0 0-1 0 0,0 0 1 0 0,1 1 0 0 0,0-1 0 0 0,1 0-1 0 0,-1 0 1 0 0,2 0 0 0 0,-1 0 0 0 0,1 0-1 0 0,0 0 1 0 0,1 0 0 0 0,0-1 0 0 0,0 1-1 0 0,4 7 1 0 0,-5-13-83 0 0,-1 0 0 0 0,1 0 0 0 0,0 0 0 0 0,0 0 0 0 0,-1 0 0 0 0,1 0 0 0 0,0-1-1 0 0,0 1 1 0 0,1-1 0 0 0,-1 1 0 0 0,0-1 0 0 0,0 0 0 0 0,1 0 0 0 0,-1 0 0 0 0,1 0 0 0 0,-1 0 0 0 0,1-1 0 0 0,-1 1 0 0 0,1-1-1 0 0,-1 1 1 0 0,1-1 0 0 0,0 0 0 0 0,-1 0 0 0 0,1 0 0 0 0,-1-1 0 0 0,1 1 0 0 0,0-1 0 0 0,3 0 0 0 0,7-3 131 0 0,-1-1 1 0 0,0 0-1 0 0,0-1 1 0 0,16-9-1 0 0,-23 12-106 0 0,53-31 393 0 0,75-58 0 0 0,-107 71-392 0 0,-1-1 0 0 0,-1-1 0 0 0,-1-1 0 0 0,37-51 0 0 0,-50 59-45 0 0,0 0 0 0 0,-1-1 0 0 0,-1 0 0 0 0,0 0 0 0 0,-2-1 0 0 0,0 1 0 0 0,-1-2 0 0 0,0 1 0 0 0,-2 0 0 0 0,0-1 0 0 0,0-27 0 0 0,-3 42-30 0 0,0 1-1 0 0,0-1 1 0 0,-1 0 0 0 0,1 0-1 0 0,-1 0 1 0 0,0 0 0 0 0,0 1-1 0 0,-1-1 1 0 0,1 0-1 0 0,-4-6 1 0 0,4 10-52 0 0,1-1-1 0 0,-1 1 1 0 0,1 0 0 0 0,-1-1 0 0 0,0 1-1 0 0,1 0 1 0 0,-1-1 0 0 0,0 1-1 0 0,1 0 1 0 0,-1 0 0 0 0,0 0-1 0 0,1 0 1 0 0,-1 0 0 0 0,0 0 0 0 0,0 0-1 0 0,1 0 1 0 0,-1 0 0 0 0,0 0-1 0 0,1 0 1 0 0,-1 0 0 0 0,0 1-1 0 0,-1-1-140 0 0,-20 5-2205 0 0,0 4-3493 0 0,-6 4-2276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5983 0 0,'0'0'274'0'0,"1"-2"-6"0"0,8-11 345 0 0,17-15 0 0 0,37-30 10989 0 0,-61 57-11411 0 0,0-1 0 0 0,0 0 1 0 0,0 1-1 0 0,0 0 1 0 0,0-1-1 0 0,1 1 1 0 0,-1 0-1 0 0,0 0 0 0 0,1 0 1 0 0,-1 0-1 0 0,0 1 1 0 0,1-1-1 0 0,-1 1 1 0 0,1-1-1 0 0,-1 1 0 0 0,1 0 1 0 0,0 0-1 0 0,-1 0 1 0 0,4 1-1 0 0,-3 0-85 0 0,1 0 0 0 0,-1 0 0 0 0,1 0 1 0 0,-1 1-1 0 0,0 0 0 0 0,1 0 0 0 0,-1 0 0 0 0,0 0 0 0 0,0 0 0 0 0,0 0 0 0 0,4 5 1 0 0,3 6 67 0 0,0-1 1 0 0,0 1-1 0 0,-2 1 1 0 0,14 26-1 0 0,27 73 1090 0 0,-44-103-1139 0 0,0 1 0 0 0,1-1 0 0 0,7 10 0 0 0,3 6 87 0 0,-12-19-176 0 0,1 1 1 0 0,-1-1-1 0 0,1 0 0 0 0,0-1 1 0 0,1 1-1 0 0,0-1 0 0 0,12 10 1 0 0,-2-6-12 0 0,-10-9-3 0 0,-2-1-16 0 0,1 1-202 0 0,0-1 1 0 0,0 1-1 0 0,-1-1 0 0 0,1-1 1 0 0,0 1-1 0 0,0-1 0 0 0,0 0 1 0 0,-1 0-1 0 0,1 0 0 0 0,-1-1 1 0 0,1 1-1 0 0,-1-1 0 0 0,1 0 1 0 0,4-4-1 0 0,0 1-910 0 0,0 0 0 0 0,-1-1 0 0 0,0-1 0 0 0,0 1-1 0 0,11-14 1 0 0,-3 0-6690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11 4607 0 0,'0'0'208'0'0,"1"-2"-9"0"0,3-5 365 0 0,-4 6 2147 0 0,0 1 931 0 0,0 0 181 0 0,-1 8 669 0 0,-6 5-3424 0 0,2-2-543 0 0,-16 51 1381 0 0,-24 117 1 0 0,6 69-634 0 0,4-21-215 0 0,24-166-719 0 0,1 0-1 0 0,-1 109 1 0 0,23-193-1563 0 0,-2-12-2744 0 0,-5 12-4784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14743 0 0,'11'-23'1024'0'0,"0"1"0"0"0,2 0-1 0 0,0 0 1 0 0,1 2 0 0 0,2 0-1 0 0,0 0 1 0 0,1 2 0 0 0,32-28-1 0 0,-45 42-762 0 0,1 1-1 0 0,0-1 0 0 0,0 1 0 0 0,0 1 0 0 0,1-1 1 0 0,-1 1-1 0 0,0 0 0 0 0,1 0 0 0 0,7-1 0 0 0,-12 2-241 0 0,0 1 0 0 0,0 0 0 0 0,1-1-1 0 0,-1 1 1 0 0,0 0 0 0 0,1 0 0 0 0,-1 0-1 0 0,0 0 1 0 0,1 1 0 0 0,-1-1 0 0 0,0 0 0 0 0,0 0-1 0 0,1 1 1 0 0,-1-1 0 0 0,0 1 0 0 0,0-1-1 0 0,1 1 1 0 0,-1-1 0 0 0,0 1 0 0 0,0 0-1 0 0,0 0 1 0 0,0-1 0 0 0,0 1 0 0 0,0 0 0 0 0,0 0-1 0 0,0 0 1 0 0,0 0 0 0 0,-1 0 0 0 0,1 0-1 0 0,0 1 1 0 0,-1-1 0 0 0,1 0 0 0 0,-1 0-1 0 0,1 0 1 0 0,-1 1 0 0 0,1-1 0 0 0,-1 0 0 0 0,0 0-1 0 0,0 1 1 0 0,1-1 0 0 0,-1 0 0 0 0,0 1-1 0 0,0-1 1 0 0,0 0 0 0 0,-1 2 0 0 0,0 7 5 0 0,0 0 0 0 0,0-1 0 0 0,-1 1 0 0 0,0-1 0 0 0,-1 0 0 0 0,-4 12 0 0 0,-28 53 108 0 0,28-60-114 0 0,-45 77 18 0 0,33-61-23 0 0,2 1 0 0 0,-20 48 0 0 0,35-75-13 0 0,1 0 0 0 0,0 0 0 0 0,-1 0 0 0 0,2 1 0 0 0,-1-1 0 0 0,0 0 0 0 0,1 7 0 0 0,4-1 0 0 0,-2-8 3 0 0,0 0 0 0 0,0 0-1 0 0,1 0 1 0 0,-1 0 0 0 0,1 0-1 0 0,-1-1 1 0 0,1 1 0 0 0,0-1 0 0 0,0 1-1 0 0,-1-1 1 0 0,1 0 0 0 0,0-1 0 0 0,0 1-1 0 0,0 0 1 0 0,0-1 0 0 0,0 1-1 0 0,0-1 1 0 0,0 0 0 0 0,0 0 0 0 0,1 0-1 0 0,4-2 1 0 0,5 1 18 0 0,-1-2 0 0 0,1 0 0 0 0,21-7 0 0 0,-15 3 56 0 0,-8 4-84 0 0,0-1 0 0 0,0-1 0 0 0,20-11 0 0 0,-30 15-853 0 0,3 14-2941 0 0,-4 3-4771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41:45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296 164 3223 0 0,'38'-78'1177'0'0,"-12"26"4233"0"0,-21 40-4968 0 0,0-5 5354 0 0,-5 12-660 0 0,-7 18-3988 0 0,-10 29-899 0 0,-20 67 0 0 0,-2 49-75 0 0,0 3 93 0 0,-54 144 81 0 0,67-215-275 0 0,-23 96 86 0 0,45-168-117 0 0,-4 15 4 0 0,-20 57 1 0 0,27-82 3 0 0,1-4-46 0 0,-7 8 134 0 0,6-12-166 0 0,1 0 0 0 0,-1 0 0 0 0,1 0 1 0 0,-1-1-1 0 0,1 1 0 0 0,-1 0 0 0 0,1 0 0 0 0,-1-1 1 0 0,1 1-1 0 0,-1 0 0 0 0,1-1 0 0 0,0 1 0 0 0,-1 0 1 0 0,1-1-1 0 0,0 1 0 0 0,-1 0 0 0 0,1-1 0 0 0,0 1 0 0 0,-1-2 1 0 0,1 2-4 0 0,-1-1-256 0 0,0-1-1 0 0,0 0 1 0 0,1 0-1 0 0,-1 0 1 0 0,1 0-1 0 0,-1 0 1 0 0,1 0-1 0 0,0 0 1 0 0,-1-3 0 0 0,1-8-7271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10591 0 0,'0'0'819'0'0,"0"0"-336"0"0,0 0 570 0 0,0 0 311 0 0,0 0 63 0 0,2 0 2 0 0,14-1-59 0 0,-1-1 0 0 0,1-1 0 0 0,-1-1 1 0 0,15-5-1 0 0,7-1-285 0 0,122-24 1542 0 0,-117 27-2075 0 0,78-2 1 0 0,-116 9-511 0 0,5 0-79 0 0,-6 0-216 0 0,-3 0-105 0 0,0 0-24 0 0,0 0-162 0 0,0 0-644 0 0,0 0-278 0 0,0 0-55 0 0</inkml:trace>
  <inkml:trace contextRef="#ctx0" brushRef="#br0" timeOffset="1">331 1 10591 0 0,'0'0'488'0'0,"0"0"-12"0"0,0 0 62 0 0,0 0 1390 0 0,0 0 640 0 0,0 0 125 0 0,-2 1-250 0 0,-2 2-2173 0 0,1 1 0 0 0,-1-1 0 0 0,1 1 0 0 0,0 0 0 0 0,1-1 0 0 0,-1 1 0 0 0,0 1 0 0 0,1-1 0 0 0,0 0-1 0 0,0 1 1 0 0,0-1 0 0 0,1 1 0 0 0,0-1 0 0 0,-2 8 1 0 0,-1 12 188 0 0,-1 40 0 0 0,3-36-338 0 0,2-28-121 0 0,-1 17 0 0 0,0-1 1 0 0,1 0-1 0 0,0 0 1 0 0,1 1 0 0 0,1-1-1 0 0,8 31 1 0 0,-9-44-691 0 0,6 20 672 0 0,-3-16-2474 0 0,2 0-3363 0 0,2 0-1805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11 14511 0 0,'0'0'663'0'0,"0"0"-12"0"0,0-2-415 0 0,1-5-16 0 0,0 6 781 0 0,-1 1 339 0 0,0 0 61 0 0,0 0-73 0 0,0 0-336 0 0,0 0-147 0 0,0 0-27 0 0,4 22 790 0 0,-5 4-1054 0 0,-1 1 0 0 0,-8 38 0 0 0,-19 52 311 0 0,23-91-719 0 0,-132 432 822 0 0,101-328-904 0 0,34-119-76 0 0,2-9-53 0 0,1-2-139 0 0,0 0-448 0 0,0 0-196 0 0,0 0-1098 0 0,0 0-4433 0 0,0 0-1899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13359 0 0,'0'0'1027'0'0,"0"0"-440"0"0,0 0 637 0 0,0 0 345 0 0,0 0 67 0 0,0 2-104 0 0,2 169 2889 0 0,-9 268-2338 0 0,6-426-2074 0 0,-21 235 532 0 0,13-175-324 0 0,-27 97 1 0 0,28-145-205 0 0,-8 36-98 0 0,16-58-292 0 0,-2-3-145 0 0,1 0 508 0 0,-10-2-2169 0 0,3-2-3639 0 0,0-5-2540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220 221 16727 0 0,'6'-13'384'0'0,"2"-1"0"0"0,0 1-1 0 0,1 0 1 0 0,0 1 0 0 0,1 0-1 0 0,0 0 1 0 0,1 1 0 0 0,16-13 0 0 0,-1 3 1861 0 0,1 2 1 0 0,53-30 0 0 0,-59 42-1300 0 0,-19 7-740 0 0,-2 4-158 0 0,0 0 0 0 0,-1-1 0 0 0,1 1 0 0 0,0 0 0 0 0,-1-1 0 0 0,0 1 1 0 0,0 0-1 0 0,0-1 0 0 0,-1 1 0 0 0,-2 5 0 0 0,-7 11-18 0 0,-2 0 0 0 0,0-1 0 0 0,-1 0 0 0 0,-22 22 0 0 0,21-25-6 0 0,0 1 1 0 0,1 1-1 0 0,2 0 1 0 0,-22 38-1 0 0,33-53-26 0 0,-1-1 1 0 0,1 0-1 0 0,1 1 0 0 0,-1-1 1 0 0,0 0-1 0 0,1 1 0 0 0,-1-1 1 0 0,1 1-1 0 0,0-1 0 0 0,0 1 1 0 0,-1-1-1 0 0,2 1 0 0 0,-1-1 1 0 0,0 1-1 0 0,1-1 0 0 0,0 4 1 0 0,0-4-2 0 0,0 0 0 0 0,0 0 0 0 0,1 0 1 0 0,-1 0-1 0 0,1 0 0 0 0,-1-1 0 0 0,1 1 0 0 0,0 0 1 0 0,-1-1-1 0 0,1 1 0 0 0,0-1 0 0 0,0 0 0 0 0,0 1 1 0 0,0-1-1 0 0,0 0 0 0 0,1 0 0 0 0,1 0 0 0 0,86 27-139 0 0,-70-23 132 0 0,0 0 1 0 0,0 2-1 0 0,-1 0 0 0 0,0 1 0 0 0,25 15 0 0 0,-21-6 10 0 0,-14-5 0 0 0,-9-7 0 0 0,-1-4 0 0 0,1 1 1 0 0,0 0 0 0 0,-1 0-1 0 0,1-1 1 0 0,-1 1 0 0 0,0 0 0 0 0,1-1-1 0 0,-1 1 1 0 0,0 0 0 0 0,0-1-1 0 0,0 1 1 0 0,0-1 0 0 0,0 1 0 0 0,-1-1-1 0 0,1 0 1 0 0,0 1 0 0 0,-1-1 0 0 0,1 0-1 0 0,-1 0 1 0 0,1 0 0 0 0,-1 0 0 0 0,-2 1-1 0 0,-5 2 30 0 0,0 1-1 0 0,-15 4 0 0 0,-20 3 60 0 0,0-2 0 0 0,-1-1 0 0 0,-1-2 1 0 0,1-3-1 0 0,-1-1 0 0 0,-77-6 0 0 0,105 1-73 0 0,0 0 0 0 0,0-1 0 0 0,-32-9 0 0 0,49 12-48 0 0,1 0 0 0 0,-1 0 1 0 0,0-1-1 0 0,0 1 0 0 0,1 0 0 0 0,-1-1 0 0 0,0 1 0 0 0,0 0 1 0 0,1-1-1 0 0,-1 1 0 0 0,0-1 0 0 0,1 1 0 0 0,-1-1 0 0 0,1 0 1 0 0,-1 1-1 0 0,1-1 0 0 0,-1 0 0 0 0,1 0 3 0 0,-1 1 0 0 0,1-1 0 0 0,0 1 0 0 0,0 0-1 0 0,0-1 1 0 0,0 1 0 0 0,0-1 0 0 0,0 1 0 0 0,0-1 0 0 0,0 1 0 0 0,1 0 0 0 0,-1-1-1 0 0,0 1 1 0 0,0-1 0 0 0,0 1 0 0 0,0 0 0 0 0,1-1 0 0 0,-1 1 0 0 0,0 0 0 0 0,0-1-1 0 0,0 1 1 0 0,1-1 0 0 0,17-12-1542 0 0,-17 12 1372 0 0,16-7-2513 0 0,4-2-5979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 16327 0 0,'0'0'746'0'0,"1"-1"-16"0"0,4-3-270 0 0,-4 3 588 0 0,-1 1 304 0 0,0 0 65 0 0,0 0-107 0 0,3 9 78 0 0,-2 3-1081 0 0,0 0 0 0 0,0 0 0 0 0,-1 0 0 0 0,-1 0 0 0 0,-2 18 1 0 0,-1 7 91 0 0,-5 84 903 0 0,-43 212-1 0 0,43-293-1207 0 0,-25 125 148 0 0,34-163-346 0 0,0-2-65 0 0,0 0-14 0 0,0 0-216 0 0,0 0-902 0 0,0 0-391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2 214 10135 0 0,'1'-6'98'0'0,"1"0"0"0"0,0 1 1 0 0,1-1-1 0 0,-1 1 0 0 0,1-1 0 0 0,0 1 0 0 0,0 0 0 0 0,1 0 0 0 0,0 0 0 0 0,6-7 0 0 0,-4 8-299 0 0,69-62 2400 0 0,-58 53 1121 0 0,1 0 0 0 0,29-16 0 0 0,-38 24-2711 0 0,0 1 0 0 0,1 1 0 0 0,11-4 0 0 0,-19 6-554 0 0,0 1-1 0 0,0-1 1 0 0,0 0 0 0 0,0 1 0 0 0,0 0-1 0 0,0 0 1 0 0,0-1 0 0 0,0 1 0 0 0,0 0-1 0 0,0 1 1 0 0,0-1 0 0 0,1 0 0 0 0,-1 1-1 0 0,0-1 1 0 0,0 1 0 0 0,0-1 0 0 0,0 1-1 0 0,0 0 1 0 0,-1 0 0 0 0,1 0 0 0 0,0 0-1 0 0,2 2 1 0 0,-4-2-49 0 0,1 0 0 0 0,0 0 1 0 0,-1 0-1 0 0,1 0 0 0 0,-1 1 0 0 0,1-1 0 0 0,-1 0 0 0 0,0 0 0 0 0,1 0 1 0 0,-1 1-1 0 0,0-1 0 0 0,0 0 0 0 0,0 0 0 0 0,0 1 0 0 0,0-1 0 0 0,0 0 1 0 0,0 0-1 0 0,-1 1 0 0 0,1-1 0 0 0,0 0 0 0 0,-1 0 0 0 0,1 0 0 0 0,-1 0 1 0 0,0 3-1 0 0,-3 2 5 0 0,0 1 0 0 0,-8 11 0 0 0,9-14 10 0 0,-34 43 5 0 0,-49 48 0 0 0,-14 15-2 0 0,92-99-29 0 0,0 0 1 0 0,1 0-1 0 0,-11 22 0 0 0,16-29 3 0 0,0 1-1 0 0,0 0 0 0 0,1 0 1 0 0,-1 0-1 0 0,1 0 0 0 0,0 0 1 0 0,0 0-1 0 0,1 0 0 0 0,0 1 1 0 0,-1-1-1 0 0,2 0 0 0 0,0 9 1 0 0,0-12 3 0 0,0 0-1 0 0,0 1 1 0 0,0-1 0 0 0,0 0 0 0 0,1 0 0 0 0,-1 0-1 0 0,1 0 1 0 0,-1 0 0 0 0,1 0 0 0 0,0 0-1 0 0,-1-1 1 0 0,1 1 0 0 0,0-1 0 0 0,0 1 0 0 0,0-1-1 0 0,1 0 1 0 0,-1 1 0 0 0,0-1 0 0 0,0 0 0 0 0,1-1-1 0 0,-1 1 1 0 0,0 0 0 0 0,1-1 0 0 0,-1 1 0 0 0,4 0-1 0 0,5 0 44 0 0,0 0-1 0 0,1 0 0 0 0,-1-1 1 0 0,14-2-1 0 0,3-2 130 0 0,0-1 0 0 0,0-2-1 0 0,-1 0 1 0 0,46-20 0 0 0,-35 9-201 0 0,-37 17-539 0 0,-1 1-219 0 0,0 0-1656 0 0,0 0-6431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6447 0 0,'0'0'499'0'0,"1"-1"-328"0"0,27-22 9963 0 0,5 4-4137 0 0,40-11-1664 0 0,-26 11-3300 0 0,-17 8-750 0 0,0 1 0 0 0,1 1 0 0 0,41-5 0 0 0,-69 13-283 0 0,22 0 0 0 0,-19 1-40 0 0,-5 0-444 0 0,-1 0-166 0 0,0 0-1168 0 0,0 0-4797 0 0,0 0-2053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10135 0 0,'0'0'778'0'0,"0"0"-138"0"0,0 0 1297 0 0,0 0 618 0 0,0 0 123 0 0,-1 2-192 0 0,-3 8-1366 0 0,0 0 1 0 0,0 0 0 0 0,1 0 0 0 0,-2 18-1 0 0,-4 46 281 0 0,7-51-1143 0 0,-1 45 170 0 0,-1 12-1568 0 0,1-55-1133 0 0,0-13 1106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26 233 9759 0 0,'8'-24'740'0'0,"-1"0"-1"0"0,6-39 1 0 0,-6 15 2921 0 0,-4-24 2001 0 0,-3 70-5004 0 0,0 2-22 0 0,0 0-84 0 0,0 0-37 0 0,0 0-10 0 0,1 2-53 0 0,3 30-151 0 0,-1 1-1 0 0,-3 49 1 0 0,-11 69 167 0 0,4-77-17 0 0,-18 111 194 0 0,13-120-224 0 0,-5 121 0 0 0,17-185-346 0 0,0-1-5 0 0,0 0 0 0 0,0 0-2 0 0,0 0-18 0 0,0-20-410 0 0,2-8-4228 0 0,0 17-3973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92 15463 0 0,'1'-5'139'0'0,"-1"0"116"0"0,1 0 1 0 0,0 0-1 0 0,0 0 0 0 0,1 0 1 0 0,-1 0-1 0 0,1 0 0 0 0,0 1 1 0 0,1-1-1 0 0,4-7 0 0 0,-6 10 883 0 0,-1 2 50 0 0,0 0-74 0 0,2 1-65 0 0,-1-1-1002 0 0,-1 0 0 0 0,0 0 0 0 0,1 0 1 0 0,-1 0-1 0 0,1 0 0 0 0,-1 0 1 0 0,0 0-1 0 0,1 0 0 0 0,-1 1 0 0 0,1-1 1 0 0,-1 0-1 0 0,0 0 0 0 0,1 0 0 0 0,-1 0 1 0 0,0 1-1 0 0,1-1 0 0 0,-1 0 1 0 0,1 1-1 0 0,4 6 97 0 0,0 0 0 0 0,-1 0-1 0 0,0 0 1 0 0,0 1 0 0 0,-1-1 0 0 0,0 1 0 0 0,3 10 0 0 0,13 63 219 0 0,-15-59-164 0 0,37 204 652 0 0,-13-71-494 0 0,-19-104-159 0 0,-2 1-1 0 0,1 66 1 0 0,-9-90-127 0 0,0-1 1 0 0,-2 0 0 0 0,-1 0 0 0 0,-1 0 0 0 0,-1-1 0 0 0,-11 30 0 0 0,4-23-18 0 0,-1-2 0 0 0,-2 1 1 0 0,-35 52-1 0 0,37-65-32 0 0,-1 0 0 0 0,0 0 0 0 0,-2-2 0 0 0,0 0 0 0 0,-1-1 0 0 0,-28 20 0 0 0,41-32-12 0 0,-1-1 0 0 0,1 0 0 0 0,-1 0 0 0 0,0 0-1 0 0,0-1 1 0 0,-1 0 0 0 0,1 0 0 0 0,-8 1 0 0 0,12-2-2 0 0,-1-1-1 0 0,0 0 1 0 0,1 0 0 0 0,-1 0-1 0 0,0 0 1 0 0,1 0-1 0 0,-1-1 1 0 0,0 1 0 0 0,1-1-1 0 0,-1 0 1 0 0,1 0-1 0 0,-1 0 1 0 0,1 0-1 0 0,-1 0 1 0 0,1 0 0 0 0,0-1-1 0 0,-1 1 1 0 0,1-1-1 0 0,0 1 1 0 0,0-1 0 0 0,0 0-1 0 0,-2-3 1 0 0,-1-2 17 0 0,0 0 1 0 0,0-1-1 0 0,1 0 1 0 0,0 0-1 0 0,0 0 1 0 0,1 0-1 0 0,0-1 1 0 0,0 1-1 0 0,1-1 1 0 0,0 0-1 0 0,1 0 1 0 0,-1 0-1 0 0,2-16 1 0 0,1-8 92 0 0,1 0 0 0 0,10-44 1 0 0,-11 66-90 0 0,7-29 84 0 0,2-1 1 0 0,2 2-1 0 0,1-1 0 0 0,25-50 0 0 0,-12 40 38 0 0,2 0 1 0 0,54-72-1 0 0,91-78 200 0 0,14 17-94 0 0,-64 48-177 0 0,-69 73-824 0 0,-43 51-1851 0 0,-11 10-4167 0 0,0 1-2093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58.725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109 194 1375 206547 44854,'0'0'128'0'0,"1"-2"-128"0"0,1-4 0 0 0,2-7 728 0 0,1-4 120 0 0,2-1 24 0 0,1-3 776 0 0,3-3-176 0 0,3-1 0 0 0,-3 4-16 0 0,-1 3-248 0 0,-2 5-368 0 0,-3 5 64 0 0,-6 5 104 0 0,-8 5-240 0 0,-7 7-336 0 0,-8 5-104 0 0,-3 5-136 0 0,-3 3-8 0 0,1 1-24 0 0,6-3-80 0 0,6-5-16 0 0,7-6 64 0 0,4-3-64 0 0,4-4 8 0 0,2-1-8 0 0,4-7 0 0 0,7-7-64 0 0,3-4 0 0 0,1-1 0 0 0,3-3 64 0 0,0 1-64 0 0,-3 3 0 0 0,-2 3 64 0 0,-4 4-64 0 0,-3 4 0 0 0,-3 3 0 0 0,-1 2 0 0 0,-2 4 0 0 0,-2 5 64 0 0,-3 6 64 0 0,-4 9 80 0 0,-5 6 120 0 0,-4 3 8 0 0,0-2 0 0 0,3-5-72 0 0,5-8-192 0 0,3-6 0 0 0,3-6 0 0 0,2-2-72 0 0,4-4 0 0 0,8-4 64 0 0,6-5 0 0 0,3-4 0 0 0,2-1-64 0 0,-1 1 0 0 0,-2 0 72 0 0,0 1-72 0 0,-4 3 64 0 0,-1 2-64 0 0,-4 2 0 0 0,-3 3 0 0 0,-2 4 0 0 0,-2 6 0 0 0,-3 8 72 0 0,-3 4-8 0 0,0 0-64 0 0,0-4 0 0 0,0-2 0 0 0,1-4 0 0 0,1-3 0 0 0,0-2 0 0 0,2-3 0 0 0,2-1 0 0 0,4-3 0 0 0,2-1 0 0 0,5-2 64 0 0,1-2-64 0 0,0 0 0 0 0,-2 1 0 0 0,-4 1 0 0 0,-2 3 0 0 0,-3 1-80 0 0,0 2 80 0 0,0 4 0 0 0,1 3 0 0 0,0 2 0 0 0,-1 6 0 0 0,0-1 152 0 0,-2-2 8 0 0,0-4-72 0 0,0-2 0 0 0,-1-3 0 0 0,0-2-24 0 0,4-1 32 0 0,5-2 64 0 0,4-3 32 0 0,1-1-96 0 0,-2 0-24 0 0,-3 1-72 0 0,-3 5 0 0 0,-1 7 64 0 0,-3 9-128 0 0,-4 8-736 0 0,0 6-1048 0 0,-1 0-8584 0 0,0-5 3241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41:46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134 504 5063 0 0,'0'0'390'0'0,"0"0"83"0"0,0 0 1280 0 0,0 0 587 0 0,0 0 116 0 0,0 0-245 0 0,0 0-1144 0 0,0 0-503 0 0,0 0-99 0 0,0 0-25 0 0,0 0-40 0 0,2 1-15 0 0,0 0-322 0 0,0 0 0 0 0,0 0 0 0 0,0 0-1 0 0,0-1 1 0 0,1 1 0 0 0,-1-1 0 0 0,0 1 0 0 0,0-1 0 0 0,1 0-1 0 0,-1 0 1 0 0,0 0 0 0 0,1 0 0 0 0,-1 0 0 0 0,0-1-1 0 0,1 1 1 0 0,-1-1 0 0 0,0 1 0 0 0,0-1 0 0 0,0 0-1 0 0,0 0 1 0 0,1 0 0 0 0,2-2 0 0 0,7-3 213 0 0,-1-2 0 0 0,18-12 1 0 0,3-6 77 0 0,-1-1 1 0 0,-2-1-1 0 0,0-1 1 0 0,-2-2-1 0 0,-2-1 1 0 0,0-1-1 0 0,-2-1 1 0 0,18-37-1 0 0,-10 17 124 0 0,-19 34 32 0 0,-1 0 0 0 0,17-41 0 0 0,-28 60-318 0 0,0 1-5 0 0,0 0-25 0 0,0 0-15 0 0,0 0-3 0 0,0 0-8 0 0,0 0-32 0 0,0 0-9 0 0,0 0-6 0 0,-2 12 1 0 0,2-7-81 0 0,-127 481 42 0 0,103-409-49 0 0,10-31 0 0 0,-21 72 29 0 0,-29 160 0 0 0,53-180-20 0 0,10-94 31 0 0,-1 4-44 0 0,1-8-3 0 0,1 0 1 0 0,-1 1-1 0 0,1-1 1 0 0,-1 1-1 0 0,1-1 1 0 0,-1 0 0 0 0,1 1-1 0 0,-1-1 1 0 0,1 0-1 0 0,-1 1 1 0 0,1-1-1 0 0,-1 0 1 0 0,0 0-1 0 0,1 0 1 0 0,-1 0-1 0 0,0 0 1 0 0,1 0-1 0 0,-1 0 1 0 0,1 0 0 0 0,-2 0-1 0 0,1 0-13 0 0,-8 1-285 0 0,0-1 0 0 0,0 0 0 0 0,0-1 0 0 0,0 0 0 0 0,0 0 0 0 0,0-1 0 0 0,0 0 0 0 0,0-1 0 0 0,-9-4 0 0 0,-13-3-673 0 0,24 8 901 0 0,0 1 0 0 0,0 0 0 0 0,0 0 0 0 0,0 1 0 0 0,0-1 0 0 0,0 1 0 0 0,0 1 0 0 0,0 0 0 0 0,-13 3 0 0 0,5 0 250 0 0,0 1-1 0 0,0 0 1 0 0,-17 10-1 0 0,31-14 57 0 0,1-1 9 0 0,0 0 33 0 0,0 0 14 0 0,0 0 1 0 0,0 0-21 0 0,0 0-89 0 0,0 0-32 0 0,0 1-122 0 0,0 0 0 0 0,0 0-1 0 0,1 0 1 0 0,-1 0 0 0 0,1 0 0 0 0,-1 0 0 0 0,1 0 0 0 0,-1 0 0 0 0,1 0 0 0 0,-1 0 0 0 0,1-1-1 0 0,0 1 1 0 0,-1 0 0 0 0,1 0 0 0 0,0-1 0 0 0,0 1 0 0 0,0 0 0 0 0,-1-1 0 0 0,1 1 0 0 0,1 0 0 0 0,21 10 222 0 0,-22-11-241 0 0,10 4 99 0 0,0-1 0 0 0,1 0 0 0 0,-1 0 0 0 0,1-2 0 0 0,12 2 0 0 0,62-3 291 0 0,-25 0-182 0 0,8 2 149 0 0,0-4 1 0 0,88-12-1 0 0,-142 13-301 0 0,-11 0-399 0 0,0 0 0 0 0,-1 1 0 0 0,1-1 0 0 0,0 1-1 0 0,0 0 1 0 0,0 0 0 0 0,4 1 0 0 0,-3 0-1140 0 0,-3 0-7175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88 120 8751 0 0,'38'-59'2442'0'0,"3"4"5741"0"0,-38 51-7246 0 0,-2 3 36 0 0,-1 1-65 0 0,0 0-227 0 0,0 0-104 0 0,0 1-499 0 0,1 0-1 0 0,-1 0 0 0 0,0 0 0 0 0,0 0 1 0 0,1 0-1 0 0,-1 0 0 0 0,0 0 1 0 0,0 0-1 0 0,0 0 0 0 0,0 1 0 0 0,-1 1 1 0 0,1 1 80 0 0,0 24 416 0 0,-1 0-1 0 0,-6 40 1 0 0,-17 56 271 0 0,11-63-529 0 0,-3 16-35 0 0,-47 276 494 0 0,57-311-727 0 0,-18 110 203 0 0,22-146-250 0 0,-6 18 9 0 0,8-22 18 0 0,0-2-96 0 0,0 0-48 0 0,0 0-11 0 0,0-3-455 0 0,0-1-1 0 0,0 1 1 0 0,-1 0-1 0 0,1 0 1 0 0,-1-1-1 0 0,-1-4 1 0 0,-1-12-760 0 0,3 18 1152 0 0,1 0-1 0 0,-1 0 0 0 0,1 0 0 0 0,0 0 0 0 0,0 0 0 0 0,0 1 0 0 0,0-1 0 0 0,0 0 0 0 0,2-2 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18311 0 0,'8'-19'487'0'0,"1"0"0"0"0,0 1 0 0 0,2 0 0 0 0,0 0 1 0 0,1 1-1 0 0,0 1 0 0 0,2 0 0 0 0,0 1 0 0 0,1 0 0 0 0,0 1 0 0 0,1 1 0 0 0,35-23 0 0 0,-46 33-328 0 0,0 1 0 0 0,1-1 0 0 0,-1 1-1 0 0,1 0 1 0 0,0 0 0 0 0,0 1 0 0 0,0 0-1 0 0,7-1 1 0 0,-11 1-146 0 0,-1 1-1 0 0,0 0 1 0 0,1 0-1 0 0,-1 0 1 0 0,0 0 0 0 0,1 0-1 0 0,-1 1 1 0 0,1-1-1 0 0,-1 0 1 0 0,0 1-1 0 0,1-1 1 0 0,-1 1-1 0 0,0-1 1 0 0,0 1-1 0 0,1 0 1 0 0,-1-1-1 0 0,0 1 1 0 0,0 0 0 0 0,0 0-1 0 0,0 0 1 0 0,0 0-1 0 0,0 0 1 0 0,0 0-1 0 0,0 0 1 0 0,0 0-1 0 0,-1 0 1 0 0,1 0-1 0 0,0 0 1 0 0,-1 1 0 0 0,1-1-1 0 0,-1 0 1 0 0,1 1-1 0 0,-1-1 1 0 0,1 0-1 0 0,-1 1 1 0 0,0-1-1 0 0,0 0 1 0 0,0 1-1 0 0,0-1 1 0 0,0 0 0 0 0,0 2-1 0 0,0 6-6 0 0,-1-1 0 0 0,0 0 0 0 0,-1 0 0 0 0,0 1 0 0 0,0-1 0 0 0,-1 0 1 0 0,-4 9-1 0 0,-31 55 39 0 0,19-38-11 0 0,-10 17-34 0 0,17-32 0 0 0,1 0 0 0 0,1 1 0 0 0,1 1 0 0 0,0 0 0 0 0,-5 23 0 0 0,13-33 0 0 0,4-2 0 0 0,-1-7 0 0 0,0 0 0 0 0,-1-1-1 0 0,1 1 1 0 0,0-1 0 0 0,0 0 0 0 0,0 1-1 0 0,0-1 1 0 0,1 0 0 0 0,-1 0 0 0 0,0-1 0 0 0,0 1-1 0 0,1 0 1 0 0,-1-1 0 0 0,0 1 0 0 0,1-1-1 0 0,-1 0 1 0 0,1 1 0 0 0,-1-1 0 0 0,0-1 0 0 0,1 1-1 0 0,2-1 1 0 0,4 0 13 0 0,1 0 0 0 0,-1-1 0 0 0,0 0 0 0 0,10-4 0 0 0,2-3 25 0 0,27-14 0 0 0,-41 18-51 0 0,-6 3-321 0 0,-1 2-1126 0 0,0 0-453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6911 0 0,'0'0'528'0'0,"0"0"-4"0"0,0 0 1248 0 0,0 0 586 0 0,1-1 118 0 0,3-2-1270 0 0,20-20 4699 0 0,-20 19-5444 0 0,1 1 0 0 0,-1 0-1 0 0,0 1 1 0 0,1-1 0 0 0,-1 1 0 0 0,1 0 0 0 0,0 0-1 0 0,6-2 1 0 0,9 0 152 0 0,1 1-1 0 0,35-1 0 0 0,-9 0-277 0 0,-17 1-180 0 0,5-1-129 0 0,1 2-1 0 0,41 1 1 0 0,-56 5-1925 0 0,-11-2-5384 0 0,-8-1-927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14799 0 0,'0'0'679'0'0,"0"0"-15"0"0,0 0-219 0 0,0 0 651 0 0,0 0 332 0 0,0 0 68 0 0,0 0-100 0 0,-1 2-455 0 0,-9 25-432 0 0,1 1 0 0 0,1 0 0 0 0,2 0 0 0 0,0 1 0 0 0,2 0-1 0 0,1 0 1 0 0,1 35 0 0 0,2-63-510 0 0,1 42-2625 0 0,2 0-3607 0 0,-2-29-1595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4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70 13823 0 0,'12'-33'1416'0'0,"0"-2"3235"0"0,-12 34-3078 0 0,0 1-298 0 0,0 0-129 0 0,0 0-24 0 0,-1 1-120 0 0,-4 4-774 0 0,1 1-1 0 0,0-1 1 0 0,1 1 0 0 0,-1 0-1 0 0,-4 11 1 0 0,-5 10 33 0 0,-13 19-4 0 0,2 2 1 0 0,-31 88-1 0 0,25-52-53 0 0,-47 151 392 0 0,68-204-578 0 0,4-17-19 0 0,1 0 1 0 0,-3 26-1 0 0,7-39-55 0 0,-1 1 0 0 0,1-1 1 0 0,0 0-1 0 0,0 0 0 0 0,0 1 0 0 0,0-1 0 0 0,1 0 1 0 0,-1 0-1 0 0,0 0 0 0 0,0 1 0 0 0,1-1 0 0 0,-1 0 0 0 0,1 0 1 0 0,-1 0-1 0 0,1 0 0 0 0,0 2 0 0 0,-1-3-40 0 0,1 1-1 0 0,-1-1 1 0 0,1 0-1 0 0,-1 1 0 0 0,1-1 1 0 0,-1 0-1 0 0,1 1 1 0 0,-1-1-1 0 0,1 0 1 0 0,0 0-1 0 0,-1 0 1 0 0,1 0-1 0 0,-1 0 0 0 0,1 1 1 0 0,-1-1-1 0 0,1 0 1 0 0,0 0-1 0 0,-1 0 1 0 0,1 0-1 0 0,-1-1 1 0 0,1 1-1 0 0,0 0 1 0 0,3-1-548 0 0,-1 0 1 0 0,0-1 0 0 0,0 1 0 0 0,0 0-1 0 0,0-1 1 0 0,3-3 0 0 0,-5 5 417 0 0,3-3-1916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5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117 798 13359 0 0,'0'0'1027'0'0,"-1"1"-670"0"0,-8 5 571 0 0,0 0-1 0 0,1 1 1 0 0,-1 0-1 0 0,2 0 0 0 0,-1 0 1 0 0,1 1-1 0 0,0 1 1 0 0,0-1-1 0 0,1 1 1 0 0,-8 15-1 0 0,10-16-785 0 0,0 0 0 0 0,1 1 1 0 0,0-1-1 0 0,0 1 0 0 0,1 0 0 0 0,0 0 0 0 0,1 0 0 0 0,-1 0 0 0 0,2 0 1 0 0,0 0-1 0 0,0 1 0 0 0,0-1 0 0 0,3 10 0 0 0,-2-14-100 0 0,0 1 0 0 0,0 0 0 0 0,1 0 0 0 0,0-1 0 0 0,0 1 0 0 0,1-1 0 0 0,0 0 0 0 0,-1 1 0 0 0,2-1 0 0 0,-1-1 0 0 0,1 1 0 0 0,-1 0 0 0 0,1-1 0 0 0,1 0-1 0 0,-1 0 1 0 0,0 0 0 0 0,1 0 0 0 0,0-1 0 0 0,0 0 0 0 0,0 0 0 0 0,0 0 0 0 0,1 0 0 0 0,-1-1 0 0 0,1 0 0 0 0,-1 0 0 0 0,1-1 0 0 0,0 1 0 0 0,0-1 0 0 0,0 0 0 0 0,-1-1 0 0 0,8 0 0 0 0,2 0 20 0 0,-1 0 1 0 0,0-2 0 0 0,0 1-1 0 0,0-2 1 0 0,0 0-1 0 0,0-1 1 0 0,-1 0 0 0 0,1-1-1 0 0,-1-1 1 0 0,0 0-1 0 0,13-8 1 0 0,-17 8-37 0 0,1 0 0 0 0,-1-1-1 0 0,0 0 1 0 0,0 0 0 0 0,-1-1-1 0 0,0 0 1 0 0,-1-1 0 0 0,0 0 0 0 0,0 0-1 0 0,-1 0 1 0 0,0-1 0 0 0,0 0 0 0 0,-1 0-1 0 0,5-15 1 0 0,-6 8-6 0 0,0 1-1 0 0,-1-1 1 0 0,-1 0-1 0 0,-1 0 1 0 0,0 0-1 0 0,-1 0 1 0 0,-1 0-1 0 0,-5-25 1 0 0,-4-12 52 0 0,-23-66 0 0 0,-25-42-47 0 0,32 96-6 0 0,-23-88 1 0 0,48 147-20 0 0,-1 0 0 0 0,1 0 0 0 0,0 0 0 0 0,1 0 0 0 0,0 0 0 0 0,0 0 0 0 0,0 0 0 0 0,3-11 0 0 0,-2 13 0 0 0,1 0 0 0 0,-1 0 0 0 0,1 1 0 0 0,1-1 0 0 0,-1 1 0 0 0,0-1 0 0 0,1 1 0 0 0,0 0 0 0 0,0 0 0 0 0,0 0 0 0 0,1 1 0 0 0,-1-1 0 0 0,5-3 0 0 0,4-2 1 0 0,0 0 0 0 0,1 1 0 0 0,0 1 0 0 0,20-9 0 0 0,-5 5-30 0 0,37-10 0 0 0,-60 19 3 0 0,1 0 0 0 0,1 1 1 0 0,-1 0-1 0 0,0 1 0 0 0,0-1 1 0 0,0 1-1 0 0,0 1 0 0 0,0-1 1 0 0,11 3-1 0 0,-14-3-64 0 0,0 1 1 0 0,0 0-1 0 0,0 1 0 0 0,0-1 0 0 0,0 0 1 0 0,-1 1-1 0 0,1 0 0 0 0,0-1 0 0 0,-1 1 1 0 0,1 0-1 0 0,-1 0 0 0 0,0 1 0 0 0,0-1 1 0 0,0 0-1 0 0,0 1 0 0 0,0-1 0 0 0,0 1 1 0 0,-1 0-1 0 0,1 0 0 0 0,1 4 0 0 0,4 16-1583 0 0,-5 4-403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5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8751 0 0,'0'0'399'0'0,"0"0"-4"0"0,0 0 14 0 0,0 0 990 0 0,0 0 458 0 0,0 0 95 0 0,0 0-121 0 0,-1 2-598 0 0,-3 8-431 0 0,0 0-1 0 0,-1 0 1 0 0,0 0 0 0 0,-1-1 0 0 0,-12 16 0 0 0,-41 41 83 0 0,31-36-632 0 0,14-16-472 0 0,13-13-999 0 0,1-1-417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5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23 11055 0 0,'0'0'506'0'0,"1"-1"-10"0"0,4-5-507 0 0,7-6 1461 0 0,-10 9 3305 0 0,-1 2 3569 0 0,-6 31-7711 0 0,-12 39 1 0 0,1-10-198 0 0,-24 174-21 0 0,28-143-138 0 0,-39 138 0 0 0,26-137-2357 0 0,25-91 1016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5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14743 0 0,'4'-8'211'0'0,"-1"0"0"0"0,2 1-1 0 0,-1-1 1 0 0,1 1 0 0 0,0 0 0 0 0,0 0-1 0 0,1 1 1 0 0,9-10 0 0 0,-4 7 1200 0 0,0 0 1 0 0,1 1 0 0 0,-1 0-1 0 0,20-10 1 0 0,-26 16-1120 0 0,1 0-1 0 0,-1 1 1 0 0,0-1 0 0 0,1 1 0 0 0,-1 0-1 0 0,1 0 1 0 0,-1 1 0 0 0,1-1 0 0 0,0 1-1 0 0,9 2 1 0 0,-13-2-274 0 0,-1 0 0 0 0,1 0 0 0 0,0 0-1 0 0,-1 0 1 0 0,1 1 0 0 0,-1-1 0 0 0,1 1 0 0 0,-1-1 0 0 0,0 1-1 0 0,1 0 1 0 0,-1-1 0 0 0,1 1 0 0 0,-1 0 0 0 0,0 0 0 0 0,0 0-1 0 0,0 0 1 0 0,1 0 0 0 0,-1 0 0 0 0,0 0 0 0 0,0 1 0 0 0,0-1-1 0 0,-1 0 1 0 0,1 0 0 0 0,0 1 0 0 0,0-1 0 0 0,-1 1-1 0 0,1-1 1 0 0,-1 1 0 0 0,1-1 0 0 0,-1 1 0 0 0,0-1 0 0 0,1 1-1 0 0,-1-1 1 0 0,0 1 0 0 0,0-1 0 0 0,0 1 0 0 0,0-1 0 0 0,0 1-1 0 0,-1-1 1 0 0,1 1 0 0 0,0 0 0 0 0,-1 1 0 0 0,-1 3-12 0 0,-1 0 0 0 0,1 1 0 0 0,-1-1 0 0 0,0-1 1 0 0,-1 1-1 0 0,1 0 0 0 0,-7 6 0 0 0,-34 36 50 0 0,21-24-44 0 0,7-7-12 0 0,-3 3 1 0 0,2 0 0 0 0,-18 26 0 0 0,31-40-2 0 0,0 0 0 0 0,0 0 0 0 0,1 1 0 0 0,0-1 0 0 0,1 1 0 0 0,-1-1 0 0 0,1 1 0 0 0,1 0 0 0 0,-1 0 0 0 0,1 0 0 0 0,0 0 0 0 0,1 0 0 0 0,0 9 0 0 0,0-13-2 0 0,0 0 1 0 0,1 0-1 0 0,-1 0 0 0 0,1 0 0 0 0,0 0 0 0 0,0 0 0 0 0,0 0 0 0 0,1 0 0 0 0,-1 0 0 0 0,1-1 0 0 0,-1 1 0 0 0,1-1 0 0 0,0 1 0 0 0,0-1 0 0 0,4 4 0 0 0,-3-3 2 0 0,1 0-1 0 0,0 0 1 0 0,0-1-1 0 0,0 0 1 0 0,0 0-1 0 0,0 0 0 0 0,1 0 1 0 0,-1-1-1 0 0,8 2 1 0 0,0-1 9 0 0,0 0-1 0 0,0-1 1 0 0,1-1 0 0 0,-1 0 0 0 0,0-1 0 0 0,0 0 0 0 0,15-4-1 0 0,-8 1-162 0 0,0-1-1 0 0,-1-1 0 0 0,20-9 1 0 0,-37 15-1369 0 0,-1 0-4760 0 0,0 0-2035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5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108 103 15663 0 0,'0'0'1207'0'0,"0"0"-544"0"0,2 0 642 0 0,55-20 5101 0 0,0-2-3311 0 0,-23 7-2849 0 0,1 2 0 0 0,1 2 0 0 0,49-10 0 0 0,-83 21-1299 0 0,-3 1-345 0 0,-3 6-59 0 0</inkml:trace>
  <inkml:trace contextRef="#ctx0" brushRef="#br0" timeOffset="1">0 356 11975 0 0,'0'0'923'0'0,"0"0"-342"0"0,2 0 799 0 0,2 0-568 0 0,0 1 1 0 0,1-1-1 0 0,-1 0 0 0 0,0-1 0 0 0,0 1 0 0 0,1-1 0 0 0,-1 0 0 0 0,6-2 0 0 0,35-15 2261 0 0,-13 5-1884 0 0,164-57-1201 0 0,-182 65-759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1:51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70 6447 0 0,'2'-15'688'0'0,"0"0"285"0"0,1-23 7565 0 0,-3 37-7445 0 0,0 1-219 0 0,0 0-98 0 0,0 0-22 0 0,0 0-48 0 0,0 0-197 0 0,0 0-86 0 0,0 0-21 0 0,0 0-26 0 0,0 0-100 0 0,0 0-41 0 0,0 0-10 0 0,0 2-12 0 0,0 29-49 0 0,-2 1 0 0 0,-1-1 0 0 0,-2 0 0 0 0,0 0 0 0 0,-3 0-1 0 0,-11 32 1 0 0,-40 115 322 0 0,51-154-447 0 0,0 4 6 0 0,-15 40-4 0 0,19-61 17 0 0,3-6 33 0 0,1-1 5 0 0,0 0 1 0 0,0 0 6 0 0,0 0 1 0 0,0 0 16 0 0,0 0 68 0 0,0 0 32 0 0,2-10 217 0 0,2 0-340 0 0,-1 1-1 0 0,1 0 0 0 0,1 0 0 0 0,0 0 1 0 0,0 1-1 0 0,9-12 0 0 0,2-4-7 0 0,14-21 63 0 0,3 1 0 0 0,1 2 0 0 0,75-71 0 0 0,-8 32-26 0 0,-26 24 27 0 0,-74 56-87 0 0,-2 3-49 0 0,0 0-1 0 0,-1-1 0 0 0,1 1 0 0 0,-1-1 0 0 0,1 1 1 0 0,-1-1-1 0 0,1 1 0 0 0,-4 1 0 0 0,1 0-11 0 0,-61 45 48 0 0,41-33-55 0 0,-22 21 0 0 0,11-6-121 0 0,10-9-77 0 0,1 2 0 0 0,-28 31-1 0 0,48-51 177 0 0,3-2 18 0 0,0 0 1 0 0,0 1-1 0 0,0-1 1 0 0,0 0-1 0 0,1 0 1 0 0,-1 0 0 0 0,0 1-1 0 0,0-1 1 0 0,1 0-1 0 0,-1 1 1 0 0,1-1-1 0 0,-1 0 1 0 0,1 1-1 0 0,-1 2 1 0 0,-1 2-12 0 0,1-4 12 0 0,1 1 1 0 0,-1-1 0 0 0,1 0-1 0 0,-1 1 1 0 0,1-1-1 0 0,0 0 1 0 0,0 1-1 0 0,0-1 1 0 0,0 1-1 0 0,0-1 1 0 0,1 0 0 0 0,0 4-1 0 0,0-3 4 0 0,0 0 0 0 0,0 0-1 0 0,0 0 1 0 0,0-1 0 0 0,0 1-1 0 0,1-1 1 0 0,-1 1 0 0 0,1-1 0 0 0,0 1-1 0 0,0-1 1 0 0,0 0 0 0 0,0 0 0 0 0,0 0-1 0 0,0 0 1 0 0,1 0 0 0 0,-1 0-1 0 0,6 2 1 0 0,4 3-10 0 0,1-1-1 0 0,21 7 0 0 0,-8-3 6 0 0,-15-6 32 0 0,0 0 0 0 0,17 2 0 0 0,-18-4 3 0 0,0 1 0 0 0,0 0 1 0 0,17 7-1 0 0,17 14 195 0 0,-42-23-171 0 0,-2-1 11 0 0,0 0-75 0 0,0 0-317 0 0,0 0-153 0 0,0 0-36 0 0,0 0-186 0 0,0 0-740 0 0,0 0-314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5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0 682 10591 0 0,'1'-2'819'0'0,"3"-4"-196"0"0,0 0 0 0 0,0 0 1 0 0,0 0-1 0 0,1 0 0 0 0,0 1 0 0 0,0 0 1 0 0,8-7-1 0 0,48-31 6201 0 0,-32 23-6448 0 0,17-11 387 0 0,-2-2 0 0 0,-1-3 0 0 0,45-47 0 0 0,-75 69-623 0 0,-1-1 1 0 0,0 1-1 0 0,-1-2 0 0 0,-1 0 0 0 0,-1 0 0 0 0,0-1 1 0 0,-1 0-1 0 0,-1 0 0 0 0,0-1 0 0 0,-2 1 0 0 0,0-2 1 0 0,-1 1-1 0 0,2-23 0 0 0,-5 40-127 0 0,0-17 273 0 0,0-23 0 0 0,-2 36-205 0 0,1-1 1 0 0,-1 1 0 0 0,0 0 0 0 0,0 1 0 0 0,0-1-1 0 0,-1 0 1 0 0,1 0 0 0 0,-1 0 0 0 0,-4-6 0 0 0,6 10-77 0 0,-1 0 0 0 0,1 1 0 0 0,0-1 0 0 0,-1 0 0 0 0,1 1 0 0 0,-1-1 0 0 0,1 1 1 0 0,-1-1-1 0 0,0 1 0 0 0,1-1 0 0 0,-1 1 0 0 0,1-1 0 0 0,-1 1 0 0 0,0-1 0 0 0,1 1 0 0 0,-1 0 1 0 0,0-1-1 0 0,1 1 0 0 0,-1 0 0 0 0,0 0 0 0 0,0-1 0 0 0,1 1 0 0 0,-1 0 0 0 0,0 0 0 0 0,0 0 0 0 0,0 0 1 0 0,1 0-1 0 0,-2 0 0 0 0,0 1 10 0 0,1 0 1 0 0,-1-1 0 0 0,0 1-1 0 0,1 0 1 0 0,-1 0 0 0 0,1 0-1 0 0,0 0 1 0 0,-1 0 0 0 0,1 0-1 0 0,0 1 1 0 0,0-1 0 0 0,-2 2-1 0 0,-2 3 37 0 0,1 1-1 0 0,-1 0 1 0 0,1 0 0 0 0,-4 11-1 0 0,-1 6-25 0 0,2 1-1 0 0,-8 45 1 0 0,0 55 113 0 0,5-35-75 0 0,3-40-5 0 0,-35 204 196 0 0,34-222-244 0 0,-1-1-1 0 0,-2 1 0 0 0,-1-1 0 0 0,-2-1 1 0 0,-29 50-1 0 0,34-66-16 0 0,-33 47-8 0 0,36-53-62 0 0,-1 0 1 0 0,0-1-1 0 0,0 0 1 0 0,0 0-1 0 0,-11 7 1 0 0,17-13 39 0 0,-1 0 1 0 0,1 0-1 0 0,-1-1 1 0 0,0 1 0 0 0,1 0-1 0 0,-1-1 1 0 0,0 1-1 0 0,-3 0 1 0 0,5-1 32 0 0,-1 0 0 0 0,1 0-1 0 0,0 0 1 0 0,0 0 0 0 0,-1 0 0 0 0,1 1 0 0 0,0-1-1 0 0,-1 0 1 0 0,1 0 0 0 0,0 0 0 0 0,-1 0 0 0 0,1 0-1 0 0,0 0 1 0 0,0 0 0 0 0,-1-1 0 0 0,1 1-1 0 0,0 0 1 0 0,-1 0 0 0 0,1 0 0 0 0,0 0 0 0 0,0 0-1 0 0,-1 0 1 0 0,1 0 0 0 0,0-1 0 0 0,0 1 0 0 0,-1 0-1 0 0,1 0 1 0 0,0 0 0 0 0,0-1 0 0 0,-1 1 0 0 0,1 0-1 0 0,0 0 1 0 0,0-1 0 0 0,0 1 0 0 0,0 0 0 0 0,-1 0-1 0 0,1-1 1 0 0,0 1 0 0 0,0 0 0 0 0,0 0-1 0 0,0-1 1 0 0,0 1 0 0 0,0 0 0 0 0,0-1 0 0 0,0 1-1 0 0,0 0 1 0 0,0-1 0 0 0,0 1-11 0 0,-1-3 13 0 0,1 1 1 0 0,0-1-1 0 0,0 1 1 0 0,0-1-1 0 0,0 1 0 0 0,0-1 1 0 0,0 0-1 0 0,1 1 1 0 0,-1 0-1 0 0,1-1 0 0 0,0 1 1 0 0,-1-1-1 0 0,1 1 1 0 0,0 0-1 0 0,1-1 0 0 0,-1 1 1 0 0,0 0-1 0 0,1 0 0 0 0,-1 0 1 0 0,1 0-1 0 0,0 0 1 0 0,2-2-1 0 0,5-5 41 0 0,1 1 0 0 0,0 0-1 0 0,13-7 1 0 0,-13 9 23 0 0,17-11 77 0 0,0 1 0 0 0,2 2 0 0 0,0 1 0 0 0,1 1 0 0 0,0 1 0 0 0,0 2 0 0 0,61-10 0 0 0,-85 18-185 0 0,0 0 0 0 0,0 1 1 0 0,0-1-1 0 0,0 1 0 0 0,0 0 0 0 0,9 2 1 0 0,-13-1-155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5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362 231 2759 0 0,'2'-1'476'0'0,"5"-5"891"0"0,-1-1-1 0 0,0 0 0 0 0,0 0 0 0 0,0-1 1 0 0,-1 0-1 0 0,5-10 0 0 0,0-1 794 0 0,13-34 0 0 0,-22 50-1973 0 0,0 0 0 0 0,0 1 1 0 0,-1-1-1 0 0,1 0 0 0 0,0 0 0 0 0,-1 0 0 0 0,0 1 0 0 0,0-1 0 0 0,0 0 1 0 0,0 0-1 0 0,0 0 0 0 0,0 0 0 0 0,-1 0 0 0 0,1 0 0 0 0,-1 1 0 0 0,0-1 0 0 0,0 0 1 0 0,0 1-1 0 0,0-1 0 0 0,-1 0 0 0 0,1 1 0 0 0,-1-1 0 0 0,1 1 0 0 0,-1 0 0 0 0,0 0 1 0 0,0-1-1 0 0,0 1 0 0 0,-3-2 0 0 0,2 2-52 0 0,0 0-1 0 0,-1 0 1 0 0,1 0 0 0 0,-1 0 0 0 0,0 0 0 0 0,0 1-1 0 0,0 0 1 0 0,0 0 0 0 0,0 0 0 0 0,0 0 0 0 0,0 1-1 0 0,0-1 1 0 0,0 1 0 0 0,0 0 0 0 0,0 0 0 0 0,0 1-1 0 0,0-1 1 0 0,0 1 0 0 0,-6 2 0 0 0,2-1-60 0 0,0 0 0 0 0,0 1 0 0 0,1 0 0 0 0,-1 1 0 0 0,1-1 1 0 0,-1 1-1 0 0,1 1 0 0 0,0 0 0 0 0,1 0 0 0 0,-1 0 0 0 0,1 1 0 0 0,0-1 0 0 0,1 2 1 0 0,-1-1-1 0 0,1 1 0 0 0,0-1 0 0 0,1 1 0 0 0,0 1 0 0 0,0-1 0 0 0,0 0 1 0 0,1 1-1 0 0,-3 9 0 0 0,0 4-3 0 0,2 0 0 0 0,0 0 0 0 0,1 0 0 0 0,1 0 0 0 0,1 40 0 0 0,18 107 441 0 0,-16-162-485 0 0,34 151 466 0 0,-24-114-433 0 0,-5-27-17 0 0,-5-14-37 0 0,0 1 0 0 0,0 0-1 0 0,0 0 1 0 0,0 0 0 0 0,0 0-1 0 0,-1 0 1 0 0,1 0-1 0 0,-1 0 1 0 0,0 0 0 0 0,0 1-1 0 0,0-1 1 0 0,0 0-1 0 0,-1 5 1 0 0,0-8-2 0 0,1 1 0 0 0,0-1 0 0 0,0 1 1 0 0,-1-1-1 0 0,1 1 0 0 0,0-1 0 0 0,0 1 0 0 0,-1-1 0 0 0,1 0 0 0 0,-1 1 0 0 0,1-1 0 0 0,0 1 1 0 0,-1-1-1 0 0,1 0 0 0 0,-1 1 0 0 0,1-1 0 0 0,-1 0 0 0 0,1 1 0 0 0,-1-1 0 0 0,1 0 1 0 0,-1 0-1 0 0,1 0 0 0 0,-1 1 0 0 0,1-1 0 0 0,-1 0 0 0 0,1 0 0 0 0,-2 0 0 0 0,-14 0 86 0 0,15 0-89 0 0,-18-2 33 0 0,0-1 0 0 0,-37-12-1 0 0,32 8-6 0 0,-27-4 0 0 0,-6 6-28 0 0,62 5-2 0 0,0 1 0 0 0,1 0 0 0 0,-1 1 0 0 0,0-1-1 0 0,0 1 1 0 0,0 0 0 0 0,0 0 0 0 0,0 1 0 0 0,8 5 0 0 0,-4-2-8 0 0,-1 0 1 0 0,0 1 0 0 0,0 1-1 0 0,12 14 1 0 0,-10-8-1 0 0,0 0 1 0 0,-1 1-1 0 0,0 0 0 0 0,-1 0 0 0 0,-1 1 1 0 0,9 28-1 0 0,-11-23 10 0 0,0 0 0 0 0,-2 1 0 0 0,0-1 0 0 0,-2 1 0 0 0,0 0 0 0 0,-2 0 0 0 0,-4 34 0 0 0,-1-22 0 0 0,-1 0 0 0 0,-2 0 0 0 0,-1-1 0 0 0,-15 33 0 0 0,-18 19 0 0 0,30-61 0 0 0,0 1 0 0 0,2 0 0 0 0,1 1 0 0 0,-8 28 0 0 0,15-38 11 0 0,4-2 31 0 0,0-12-35 0 0,0-1 0 0 0,0 1 0 0 0,0 0 0 0 0,0-1 0 0 0,1 1 0 0 0,-1-1-1 0 0,0 1 1 0 0,1-1 0 0 0,-1 0 0 0 0,1 0 0 0 0,-1 0 0 0 0,1 1 0 0 0,-1-1-1 0 0,1-1 1 0 0,0 1 0 0 0,0 0 0 0 0,0 0 0 0 0,-1-1 0 0 0,1 1 0 0 0,0-1 0 0 0,0 1-1 0 0,0-1 1 0 0,0 0 0 0 0,3 0 0 0 0,6 1 37 0 0,-1-1 1 0 0,1-1-1 0 0,11-1 1 0 0,-20 1-32 0 0,27-3 88 0 0,-1-1 1 0 0,0-2-1 0 0,33-12 0 0 0,141-43-40 0 0,-155 48-239 0 0,-26 7-244 0 0,3-1-1373 0 0,-5 5-6521 0 0,-5 1 89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5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104 227 7831 0 0,'-1'-1'603'0'0,"-8"-14"-72"0"0,9 15-299 0 0,-1 0 0 0 0,1-1 0 0 0,-1 1 0 0 0,1-1 0 0 0,-1 1 1 0 0,1 0-1 0 0,-1-1 0 0 0,1 1 0 0 0,-1 0 0 0 0,1-1 0 0 0,-1 1 1 0 0,1 0-1 0 0,-1 0 0 0 0,0 0 0 0 0,1-1 0 0 0,-1 1 0 0 0,0 0 0 0 0,1 0 1 0 0,-1 0-1 0 0,0 0 0 0 0,1 0 0 0 0,-1 0 0 0 0,1 0 0 0 0,-1 1 1 0 0,0-1-1 0 0,1 0 0 0 0,-1 0 0 0 0,0 1 0 0 0,-16 7 2482 0 0,14-4-2342 0 0,-1-1 0 0 0,1 1 0 0 0,0 0 0 0 0,0 0 0 0 0,1 0 0 0 0,-1 1-1 0 0,1-1 1 0 0,0 1 0 0 0,-2 6 0 0 0,-12 45 1263 0 0,16-53-1586 0 0,-5 18 403 0 0,1 0 1 0 0,1 0 0 0 0,1 0-1 0 0,1 31 1 0 0,1-45-333 0 0,1 1 0 0 0,0 0 0 0 0,0-1 0 0 0,0 1 0 0 0,1-1 1 0 0,0 1-1 0 0,1-1 0 0 0,0 0 0 0 0,0 0 0 0 0,0 0 0 0 0,1 0 0 0 0,0-1 1 0 0,0 1-1 0 0,1-1 0 0 0,8 10 0 0 0,-10-14-74 0 0,1 1-1 0 0,-1-1 1 0 0,0 1-1 0 0,1-1 1 0 0,-1 0-1 0 0,1 0 1 0 0,0-1-1 0 0,0 1 1 0 0,-1-1-1 0 0,1 1 1 0 0,0-1-1 0 0,5 0 1 0 0,-3 0 29 0 0,1-1 1 0 0,0 0 0 0 0,-1 0 0 0 0,1 0 0 0 0,0-1 0 0 0,11-3-1 0 0,2-2 113 0 0,-1-1-1 0 0,0-1 0 0 0,32-17 0 0 0,-7 0-44 0 0,-1-3 0 0 0,-1-1 0 0 0,-1-2 0 0 0,-2-2 1 0 0,-1-2-1 0 0,-2-1 0 0 0,43-56 0 0 0,-65 75-103 0 0,-1-1 0 0 0,-1-1 0 0 0,-1 0 0 0 0,0-1 0 0 0,-2 0 0 0 0,0 0 0 0 0,10-38 0 0 0,-18 55-48 0 0,-1 0 0 0 0,1 0 1 0 0,-1 0-1 0 0,0 0 0 0 0,0 0 0 0 0,0 0 0 0 0,0 0 1 0 0,0 0-1 0 0,-1 0 0 0 0,1 0 0 0 0,-1 0 0 0 0,-1-3 1 0 0,2 5-27 0 0,-1 0 1 0 0,1 0 0 0 0,-1 0 0 0 0,0 1 0 0 0,1-1-1 0 0,-1 0 1 0 0,0 0 0 0 0,0 0 0 0 0,0 1-1 0 0,0-1 1 0 0,0 0 0 0 0,0 1 0 0 0,0-1 0 0 0,0 1-1 0 0,0-1 1 0 0,0 1 0 0 0,0 0 0 0 0,0-1 0 0 0,0 1-1 0 0,0 0 1 0 0,0 0 0 0 0,0 0 0 0 0,0-1-1 0 0,0 1 1 0 0,0 0 0 0 0,-1 1 0 0 0,1-1 0 0 0,0 0-1 0 0,0 0 1 0 0,0 0 0 0 0,0 1 0 0 0,0-1-1 0 0,0 0 1 0 0,-2 2 0 0 0,-10 3-942 0 0,-1 1 1 0 0,2 0-1 0 0,-1 1 1 0 0,-15 11-1 0 0,23-15 283 0 0,-26 17-8311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5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9671 0 0,'1'-2'748'0'0,"0"-15"-463"0"0,-1 13-28 0 0,0-1 1 0 0,1 1 0 0 0,-1 0-1 0 0,1-1 1 0 0,0 1 0 0 0,3-8-1 0 0,-4 11-174 0 0,5-11 2130 0 0,1 0 0 0 0,0 0 0 0 0,1 0 0 0 0,10-13 0 0 0,-16 23-750 0 0,0 2-1272 0 0,0-1 1 0 0,1 1-1 0 0,-1 0 0 0 0,0 0 1 0 0,1 0-1 0 0,-1 0 0 0 0,0 0 1 0 0,1 0-1 0 0,-1 0 1 0 0,0 0-1 0 0,0 1 0 0 0,2 0 1 0 0,2 1-31 0 0,-1 1 1 0 0,0-1-1 0 0,0 1 0 0 0,-1 0 1 0 0,1 0-1 0 0,-1 1 1 0 0,1-1-1 0 0,-1 1 0 0 0,4 5 1 0 0,12 13 134 0 0,8 2-147 0 0,1-1 0 0 0,1-2 0 0 0,1-1 0 0 0,1-1-1 0 0,1-1 1 0 0,1-2 0 0 0,0-2 0 0 0,0 0 0 0 0,40 9-1 0 0,-57-19-138 0 0,1 0-1 0 0,-1 0 0 0 0,0-2 1 0 0,1 0-1 0 0,0 0 0 0 0,-1-2 1 0 0,24-2-1 0 0,-25-3-39 0 0,-4 1-2741 0 0,-5 4-4716 0 0,-6 0-1465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5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9215 0 0,'0'0'422'0'0,"0"0"-13"0"0,0 0 167 0 0,3 2 1675 0 0,2 0-685 0 0,0 1 0 0 0,0 0 0 0 0,0 1 0 0 0,0-1 0 0 0,0 1 0 0 0,7 7 0 0 0,-5-3-693 0 0,0 1 0 0 0,0-1 0 0 0,6 14 0 0 0,-5-9-750 0 0,-2 0-1 0 0,0 0 0 0 0,0 1 1 0 0,-2 0-1 0 0,7 26 1 0 0,-11-33-73 0 0,1 1 1 0 0,-1 0 0 0 0,0 0-1 0 0,0 0 1 0 0,-1 0-1 0 0,0-1 1 0 0,-1 1-1 0 0,0 0 1 0 0,0-1 0 0 0,0 1-1 0 0,-1-1 1 0 0,-5 10-1 0 0,-1-1 35 0 0,0-1 0 0 0,0-1 0 0 0,-1 1-1 0 0,-20 19 1 0 0,-1-3-18 0 0,-38 28 0 0 0,67-57-61 0 0,-8 6-186 0 0,0 0-1 0 0,-1 0 1 0 0,0-1 0 0 0,-1-1-1 0 0,0 0 1 0 0,0 0 0 0 0,-20 6-1 0 0,30-12-1027 0 0,0 0-1557 0 0,-8-3-6007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5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11975 0 0,'0'0'923'0'0,"0"0"-307"0"0,0 0 945 0 0,0 0 478 0 0,0 0 97 0 0,1 2-125 0 0,0 8-1300 0 0,-1 0 0 0 0,0 1 0 0 0,0-1 1 0 0,-1 0-1 0 0,0 0 0 0 0,-4 18 0 0 0,-2 12 125 0 0,-9 309 1845 0 0,14-246-2206 0 0,0 218 418 0 0,3-316-885 0 0,-4 14-5 0 0,-2 1-762 0 0,-1-14-527 0 0,4-5 1115 0 0,0 1-1002 0 0,0-2-47 0 0,-8 3-11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5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113 290 20703 0 0,'3'-16'494'0'0,"2"-1"0"0"0,0 1 0 0 0,1-1 0 0 0,1 2 0 0 0,0-1 0 0 0,1 1 0 0 0,1 0 0 0 0,0 0 0 0 0,1 1 0 0 0,18-20 0 0 0,-19 24-210 0 0,0 1 1 0 0,0 1-1 0 0,1-1 0 0 0,0 2 0 0 0,1-1 0 0 0,-1 1 0 0 0,1 1 0 0 0,1 0 0 0 0,-1 1 0 0 0,1 0 1 0 0,0 0-1 0 0,0 1 0 0 0,1 1 0 0 0,23-3 0 0 0,-33 5-269 0 0,0 1 0 0 0,0 0 0 0 0,1 0 0 0 0,-1 0 1 0 0,0 1-1 0 0,0-1 0 0 0,0 1 0 0 0,0-1 0 0 0,1 1 0 0 0,-1 0 0 0 0,0 0 0 0 0,0 1 0 0 0,-1-1 0 0 0,1 1 1 0 0,0-1-1 0 0,0 1 0 0 0,-1 0 0 0 0,1 0 0 0 0,-1 0 0 0 0,1 0 0 0 0,3 5 0 0 0,-4-4-9 0 0,-1 0-1 0 0,1 0 0 0 0,0 0 1 0 0,-1 0-1 0 0,0 0 0 0 0,0 1 1 0 0,0-1-1 0 0,0 1 0 0 0,0-1 0 0 0,-1 0 1 0 0,1 1-1 0 0,-1-1 0 0 0,0 1 1 0 0,0-1-1 0 0,0 1 0 0 0,-1-1 1 0 0,1 1-1 0 0,-1-1 0 0 0,0 1 1 0 0,-1 2-1 0 0,-5 12 8 0 0,0-1 0 0 0,-1 0 1 0 0,-1-1-1 0 0,0 0 0 0 0,-17 21 0 0 0,-64 69 48 0 0,3-12-61 0 0,87-94 0 0 0,0 0-1 0 0,-1 0 1 0 0,1 0 0 0 0,0 0 0 0 0,0 0-1 0 0,0 1 1 0 0,0-1 0 0 0,0 0-1 0 0,0 0 1 0 0,-1 0 0 0 0,1 0 0 0 0,0 0-1 0 0,0 0 1 0 0,0 0 0 0 0,0 1-1 0 0,0-1 1 0 0,0 0 0 0 0,0 0 0 0 0,0 0-1 0 0,0 0 1 0 0,0 0 0 0 0,0 1-1 0 0,0-1 1 0 0,0 0 0 0 0,-1 0 0 0 0,1 0-1 0 0,0 0 1 0 0,0 0 0 0 0,0 1-1 0 0,1-1 1 0 0,-1 0 0 0 0,0 0-1 0 0,0 0 1 0 0,0 0 0 0 0,0 1 0 0 0,0-1-1 0 0,0 0 1 0 0,0 0 0 0 0,6 1-25 0 0,8-4-11 0 0,9-2 36 0 0,1 0 0 0 0,-1 1 0 0 0,1 1 0 0 0,-1 1 0 0 0,1 1 0 0 0,0 2 0 0 0,-1 0 0 0 0,1 1 0 0 0,33 8 0 0 0,-52-8 2 0 0,1-1 0 0 0,-1 1 0 0 0,0 0 0 0 0,0 0-1 0 0,0 1 1 0 0,0-1 0 0 0,-1 1 0 0 0,1 0 0 0 0,-1 0 0 0 0,1 1 0 0 0,-1-1 0 0 0,0 1 0 0 0,0 0-1 0 0,-1 0 1 0 0,1 1 0 0 0,4 6 0 0 0,-6-7 0 0 0,-1-1 1 0 0,1 1-1 0 0,-1 0 0 0 0,1-1 0 0 0,-1 1 0 0 0,0 0 1 0 0,-1 0-1 0 0,1-1 0 0 0,-1 1 0 0 0,0 0 1 0 0,1 0-1 0 0,-2 0 0 0 0,1 0 0 0 0,0 0 1 0 0,-1-1-1 0 0,0 1 0 0 0,0 0 0 0 0,0 0 1 0 0,0-1-1 0 0,0 1 0 0 0,-1 0 0 0 0,0-1 1 0 0,0 0-1 0 0,-3 5 0 0 0,0-1 35 0 0,0-1 0 0 0,-1 0-1 0 0,1 0 1 0 0,-2 0 0 0 0,1-1 0 0 0,-1 0 0 0 0,1 0 0 0 0,-1-1-1 0 0,-1 1 1 0 0,1-2 0 0 0,0 1 0 0 0,-1-1 0 0 0,-14 4-1 0 0,-7 1 50 0 0,0-2 0 0 0,-43 3 0 0 0,-3-3-7 0 0,1-4-1 0 0,-127-13 0 0 0,195 10-203 0 0,5 1-517 0 0,1 0-187 0 0,0 0-1871 0 0,0 0-7364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5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10 5527 0 0,'0'0'423'0'0,"0"0"-38"0"0,0 0 874 0 0,-6-9 4557 0 0,7 8 3596 0 0,8 11-8985 0 0,-1 0 1 0 0,1 0-1 0 0,-2 0 1 0 0,1 1-1 0 0,-2 0 1 0 0,8 16-1 0 0,-12-22-340 0 0,0 0 0 0 0,0-1 0 0 0,0 1-1 0 0,-1 0 1 0 0,1 0 0 0 0,-1 0 0 0 0,-1 1-1 0 0,1-1 1 0 0,-1 0 0 0 0,0 0 0 0 0,0 0 0 0 0,0 0-1 0 0,-1 0 1 0 0,1 0 0 0 0,-1 1 0 0 0,-1-1-1 0 0,1 0 1 0 0,-1-1 0 0 0,-2 8 0 0 0,-6 4-10 0 0,0-1 0 0 0,0 0 0 0 0,-2 0-1 0 0,0-1 1 0 0,0-1 0 0 0,-1 0 0 0 0,-1-1 0 0 0,0 0 0 0 0,-23 14 0 0 0,-11 4-2278 0 0,34-25 938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5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4 137 18775 0 0,'-1'-19'656'0'0,"-1"4"-274"0"0,1 1 0 0 0,1-1-1 0 0,3-25 1 0 0,-2 39 395 0 0,-1 1 251 0 0,0 0 41 0 0,0 0-59 0 0,0 0-292 0 0,12 7 440 0 0,-7-3-1011 0 0,-1 0 0 0 0,1 1 0 0 0,0-1 1 0 0,-1 1-1 0 0,0 0 0 0 0,0 0 0 0 0,5 10 1 0 0,18 43 222 0 0,-14-29-173 0 0,11 22 69 0 0,72 146 571 0 0,-65-133-609 0 0,38 113-1 0 0,0 75 159 0 0,-64-229-365 0 0,-1 0 1 0 0,2 35-1 0 0,-6-50-16 0 0,1 0 1 0 0,-2-1-1 0 0,1 1 0 0 0,-1-1 1 0 0,-1 1-1 0 0,1-1 0 0 0,-1 0 1 0 0,0 0-1 0 0,-1 0 0 0 0,0 0 1 0 0,-6 12-1 0 0,7-17 2 0 0,1 1-1 0 0,-1-1 1 0 0,0-1 0 0 0,1 1-1 0 0,-1 0 1 0 0,0 0 0 0 0,0-1-1 0 0,0 1 1 0 0,-1-1 0 0 0,1 1-1 0 0,0-1 1 0 0,0 0-1 0 0,-1 0 1 0 0,1 0 0 0 0,-1 0-1 0 0,-3 0 1 0 0,2 0 3 0 0,-1-1 1 0 0,0 1-1 0 0,0-1 0 0 0,1 0 1 0 0,-1-1-1 0 0,0 1 0 0 0,1-1 1 0 0,-8-2-1 0 0,2 0 7 0 0,0 0 0 0 0,1-1 0 0 0,-1-1 0 0 0,1 1 0 0 0,0-1-1 0 0,0-1 1 0 0,-13-11 0 0 0,12 8-12 0 0,1-1-1 0 0,0 0 0 0 0,0-1 1 0 0,2 0-1 0 0,-1-1 0 0 0,1 1 1 0 0,1-1-1 0 0,0-1 1 0 0,0 1-1 0 0,2-1 0 0 0,-1 0 1 0 0,2 0-1 0 0,-1 0 0 0 0,2-1 1 0 0,-2-16-1 0 0,3 6 19 0 0,0 0-1 0 0,1 1 1 0 0,2-1 0 0 0,0 1-1 0 0,1-1 1 0 0,2 1-1 0 0,13-43 1 0 0,-9 46 26 0 0,0 1-1 0 0,1 0 1 0 0,1 1-1 0 0,1 0 1 0 0,16-19-1 0 0,-9 11 5 0 0,337-407 639 0 0,-343 418-745 0 0,0 1-1 0 0,24-19 1 0 0,-36 32-170 0 0,0 1 136 0 0,-1-1 0 0 0,1 1-1 0 0,0 0 1 0 0,-1-1-1 0 0,1 1 1 0 0,0 0-1 0 0,0 0 1 0 0,-1-1 0 0 0,1 1-1 0 0,0 0 1 0 0,-1 0-1 0 0,1 0 1 0 0,0 0-1 0 0,0 0 1 0 0,1 0 0 0 0,8 0-1012 0 0,-6 1-1709 0 0,6 4-6868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5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10 13823 0 0,'0'0'1062'0'0,"2"-1"-693"0"0,1-1-60 0 0,0 1 0 0 0,0 0 0 0 0,0 0 0 0 0,0 0 0 0 0,0 0 0 0 0,0 1 0 0 0,0-1 1 0 0,1 1-1 0 0,-1 0 0 0 0,0 0 0 0 0,0 0 0 0 0,1 0 0 0 0,-1 0 0 0 0,5 2 0 0 0,-3 0 268 0 0,0-1-1 0 0,0 1 0 0 0,0 1 1 0 0,0-1-1 0 0,0 1 1 0 0,-1 0-1 0 0,1 0 0 0 0,6 6 1 0 0,-6-5-391 0 0,0 1 1 0 0,0 0-1 0 0,-1 0 1 0 0,0 0-1 0 0,0 1 1 0 0,0 0-1 0 0,-1-1 1 0 0,1 1-1 0 0,-1 1 1 0 0,-1-1-1 0 0,1 0 1 0 0,-1 1-1 0 0,0-1 1 0 0,-1 1-1 0 0,0 0 1 0 0,1 11-1 0 0,-1-11-126 0 0,-2 1-1 0 0,1 0 0 0 0,-1 0 1 0 0,0 0-1 0 0,0 0 0 0 0,-1 0 1 0 0,0-1-1 0 0,-1 1 0 0 0,0-1 1 0 0,0 1-1 0 0,0-1 0 0 0,-1 0 1 0 0,-9 13-1 0 0,2-6 17 0 0,-1 0-1 0 0,-1-1 1 0 0,0 0-1 0 0,-28 20 1 0 0,32-26-291 0 0,0-1 0 0 0,-1 0 0 0 0,1-1 0 0 0,-1 0 0 0 0,-1-1 1 0 0,1 0-1 0 0,0 0 0 0 0,-1-1 0 0 0,-13 2 0 0 0,22-5-1175 0 0,2-2-313 0 0,-1-10-65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1:52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584 37 5063 0 0,'0'0'390'0'0,"0"0"132"0"0,0 0 1488 0 0,0 0 675 0 0,0 0 135 0 0,0 0-200 0 0,0 0-945 0 0,-8 0 1819 0 0,5 1-3301 0 0,0 1-1 0 0,0-1 1 0 0,0 1-1 0 0,0-1 1 0 0,0 1 0 0 0,1 0-1 0 0,-1 0 1 0 0,1 0-1 0 0,-1 0 1 0 0,1 1-1 0 0,0-1 1 0 0,0 1 0 0 0,0-1-1 0 0,0 1 1 0 0,0 0-1 0 0,-1 3 1 0 0,-5 9 266 0 0,-10 27 0 0 0,11-24-196 0 0,0 1 0 0 0,2 0 1 0 0,0 0-1 0 0,-3 34 0 0 0,8-36-132 0 0,2-14-103 0 0,-2-2-26 0 0,0 0 0 0 0,0 0 1 0 0,0 0-1 0 0,0 0 0 0 0,0-1 0 0 0,0 1 1 0 0,1 0-1 0 0,-1 0 0 0 0,0 0 0 0 0,1 0 1 0 0,-1-1-1 0 0,1 1 0 0 0,-1 0 1 0 0,1 0-1 0 0,-1-1 0 0 0,1 1 0 0 0,-1 0 1 0 0,1-1-1 0 0,0 1 0 0 0,-1 0 0 0 0,1-1 1 0 0,0 1-1 0 0,0-1 0 0 0,-1 1 1 0 0,1-1-1 0 0,0 1 0 0 0,0-1 0 0 0,0 0 1 0 0,1 1-1 0 0,0-1-1 0 0,1 1 3 0 0,0 0 1 0 0,-1-1-1 0 0,1 0 0 0 0,0 1 1 0 0,0-1-1 0 0,-1 0 0 0 0,1 0 0 0 0,0-1 1 0 0,0 1-1 0 0,0 0 0 0 0,-1-1 1 0 0,1 0-1 0 0,0 0 0 0 0,-1 0 1 0 0,4-1-1 0 0,5-4 29 0 0,0 0 1 0 0,12-8 0 0 0,-14 8-23 0 0,11-8 20 0 0,-1 0-1 0 0,-1-1 0 0 0,0-1 0 0 0,-1-1 1 0 0,16-19-1 0 0,-12 8 10 0 0,-1 0 0 0 0,-1-1 1 0 0,17-38-1 0 0,-35 65 21 0 0,-1 2 18 0 0,0 0 1 0 0,-6 10 11 0 0,-1 6-68 0 0,0-1 0 0 0,1 1 0 0 0,1 1 0 0 0,0-1 0 0 0,1 1 0 0 0,-3 24 0 0 0,0 105 9 0 0,3-39-36 0 0,1-59 7 0 0,-3 0 1 0 0,-2 0-1 0 0,-25 84 0 0 0,21-96 45 0 0,-51 135 219 0 0,50-141-216 0 0,-1 0 0 0 0,-2-1 0 0 0,-29 41 0 0 0,37-60-30 0 0,0-1 0 0 0,0 1 1 0 0,-1-1-1 0 0,0-1 0 0 0,0 1 0 0 0,-19 11 0 0 0,21-16 5 0 0,0 0-1 0 0,0-1 0 0 0,0 0 0 0 0,0-1 0 0 0,0 1 1 0 0,0-1-1 0 0,-1-1 0 0 0,1 1 0 0 0,-1-1 0 0 0,1 0 1 0 0,-1-1-1 0 0,-10 0 0 0 0,-13-4 41 0 0,0-1 1 0 0,1-1-1 0 0,-1-2 0 0 0,2 0 0 0 0,-1-3 0 0 0,1 0 1 0 0,0-2-1 0 0,-33-20 0 0 0,49 26-157 0 0,1 1 54 0 0,1-1 0 0 0,-13-9 1 0 0,23 15-123 0 0,2-1-27 0 0,-1 0 0 0 0,1 0 0 0 0,0 1 0 0 0,0-1 0 0 0,0 0 1 0 0,0 1-1 0 0,0-1 0 0 0,0 1 0 0 0,0-1 0 0 0,0 1 0 0 0,1 0 0 0 0,-1-1 0 0 0,1 1 0 0 0,-1 0 0 0 0,1 0 0 0 0,2-2 0 0 0,1-1-1000 0 0,5-4-607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5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62 945 17823 0 0,'0'0'819'0'0,"0"0"-20"0"0,-2 1-342 0 0,-2 1-183 0 0,1 0-1 0 0,-1 1 1 0 0,1-1-1 0 0,-1 1 1 0 0,1 0 0 0 0,0 0-1 0 0,0 1 1 0 0,0-1 0 0 0,1 1-1 0 0,-1-1 1 0 0,1 1 0 0 0,0 0-1 0 0,0 0 1 0 0,0 0 0 0 0,0 0-1 0 0,1 0 1 0 0,-1 0 0 0 0,0 5-1 0 0,-1 10 300 0 0,0-1 0 0 0,0 38 0 0 0,2-48-454 0 0,1 3-30 0 0,1 0 0 0 0,0 0 0 0 0,0 0-1 0 0,1 0 1 0 0,0 0 0 0 0,1-1 0 0 0,0 1 0 0 0,1-1 0 0 0,0 0-1 0 0,0 0 1 0 0,11 17 0 0 0,-12-22-50 0 0,1 0 0 0 0,-1-1 0 0 0,0 0 0 0 0,1 0 0 0 0,0 0 0 0 0,0 0 0 0 0,0 0 0 0 0,1-1 0 0 0,-1 0 0 0 0,1 0 0 0 0,0 0 0 0 0,0 0 0 0 0,0-1 0 0 0,0 0 0 0 0,0 0 0 0 0,1 0 0 0 0,-1-1 0 0 0,0 1 0 0 0,1-2 0 0 0,-1 1 0 0 0,1 0 0 0 0,-1-1 0 0 0,1 0 0 0 0,0 0 0 0 0,5-1 0 0 0,7-3 61 0 0,0 0 0 0 0,0-1 0 0 0,0-1 0 0 0,-1 0 0 0 0,1-1 0 0 0,26-16 0 0 0,-21 8 29 0 0,0 0 0 0 0,-2-1 0 0 0,39-37 0 0 0,-53 45-100 0 0,0 1 0 0 0,-1-1 1 0 0,0 0-1 0 0,0 0 0 0 0,-1 0 0 0 0,0-1 0 0 0,-1 0 1 0 0,0 0-1 0 0,0 0 0 0 0,-1-1 0 0 0,3-9 1 0 0,-4 6-6 0 0,0 0 1 0 0,-1-1-1 0 0,0 1 1 0 0,-1 0-1 0 0,0-1 1 0 0,-1 1-1 0 0,-5-23 1 0 0,-3-3-11 0 0,-2 1 1 0 0,-2 0 0 0 0,-1 1 0 0 0,-2 0 0 0 0,-40-66-1 0 0,-128-155 39 0 0,167 237-53 0 0,1 2 0 0 0,1-1 0 0 0,0-1 0 0 0,2 0 0 0 0,-22-45 0 0 0,33 61 0 0 0,1 1 0 0 0,-1-1 0 0 0,1 0 0 0 0,0 0 0 0 0,0 0 0 0 0,1 0 0 0 0,0 0 0 0 0,0 1 0 0 0,0-1 0 0 0,0 0 0 0 0,1 0 0 0 0,-1 0 0 0 0,1 0 0 0 0,1 0 0 0 0,-1 1 0 0 0,4-9 0 0 0,-2 7 0 0 0,0 1 0 0 0,1-1 0 0 0,0 1 0 0 0,0-1 0 0 0,1 1 0 0 0,-1 0 0 0 0,1 1 0 0 0,0-1 0 0 0,0 1 0 0 0,0 0 0 0 0,12-6 0 0 0,-2 2 18 0 0,0 0 0 0 0,0 1-1 0 0,1 1 1 0 0,0 0 0 0 0,1 2 0 0 0,-1 0-1 0 0,1 0 1 0 0,0 2 0 0 0,30-2 0 0 0,-34 4-221 0 0,-1 1 0 0 0,1 0 0 0 0,-1 1 0 0 0,0 1 0 0 0,24 7 0 0 0,-26-7-327 0 0,-1 1-1 0 0,0 1 1 0 0,-1 0-1 0 0,1 0 1 0 0,-1 0-1 0 0,1 1 1 0 0,-2 0-1 0 0,9 8 0 0 0,3 8-8662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1:5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10 16847 0 0,'-7'-2'1522'0'0,"2"0"-1400"0"0,0 1 0 0 0,0-1 1 0 0,1 1-1 0 0,-1 1 1 0 0,0-1-1 0 0,0 1 0 0 0,0 0 1 0 0,0 0-1 0 0,0 0 1 0 0,0 0-1 0 0,-7 2 0 0 0,-3 2 1032 0 0,-1 0-1 0 0,-18 8 1 0 0,20-7-878 0 0,1 2 0 0 0,1-1 0 0 0,-1 2 0 0 0,1 0 1 0 0,1 0-1 0 0,-1 1 0 0 0,1 1 0 0 0,1 0 0 0 0,-10 11 0 0 0,7-6-127 0 0,2 0 0 0 0,0 1 0 0 0,1 0 0 0 0,0 0 0 0 0,1 1 0 0 0,-9 25 0 0 0,16-36-186 0 0,0-1-1 0 0,0 0 1 0 0,1 1 0 0 0,0 0 0 0 0,0-1 0 0 0,0 1-1 0 0,1 0 1 0 0,-1-1 0 0 0,1 1 0 0 0,1 0 0 0 0,-1-1 0 0 0,1 1-1 0 0,0 0 1 0 0,0-1 0 0 0,1 1 0 0 0,-1-1 0 0 0,1 1 0 0 0,1-1-1 0 0,-1 0 1 0 0,1 0 0 0 0,0 0 0 0 0,0 0 0 0 0,0 0-1 0 0,0-1 1 0 0,1 1 0 0 0,0-1 0 0 0,0 0 0 0 0,0 0 0 0 0,1-1-1 0 0,-1 1 1 0 0,1-1 0 0 0,0 0 0 0 0,0 0 0 0 0,6 2-1 0 0,6 2-1379 0 0,1-2-71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2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78 296 15199 0 0,'2'-11'282'0'0,"0"0"-1"0"0,0 0 1 0 0,1 0-1 0 0,0 1 1 0 0,1-1-1 0 0,1 1 1 0 0,-1 0-1 0 0,1 0 0 0 0,13-17 1 0 0,1 5 1691 0 0,1 0 0 0 0,38-31 0 0 0,-45 43-1508 0 0,1 0 1 0 0,0 1-1 0 0,0 0 1 0 0,1 1-1 0 0,0 1 1 0 0,20-7-1 0 0,-28 12-384 0 0,0 0 0 0 0,0 0-1 0 0,0 1 1 0 0,0 0 0 0 0,0 0 0 0 0,1 1 0 0 0,-1-1-1 0 0,0 2 1 0 0,1-1 0 0 0,12 4 0 0 0,-16-3-69 0 0,-1 0 0 0 0,1 0 1 0 0,-1 0-1 0 0,1 1 0 0 0,-1 0 1 0 0,0 0-1 0 0,0 0 0 0 0,0 0 0 0 0,0 0 1 0 0,0 1-1 0 0,-1-1 0 0 0,1 1 1 0 0,0-1-1 0 0,-1 1 0 0 0,0 0 1 0 0,0 0-1 0 0,0 0 0 0 0,0 1 1 0 0,0-1-1 0 0,-1 0 0 0 0,0 1 0 0 0,1-1 1 0 0,0 6-1 0 0,0-1 30 0 0,-1 0 0 0 0,0 0 0 0 0,0 0 0 0 0,-1 0 1 0 0,0 0-1 0 0,-1 0 0 0 0,1 0 0 0 0,-2 0 0 0 0,1 0 0 0 0,-4 10 0 0 0,-4 9 203 0 0,-20 42 1 0 0,9-24-56 0 0,-5 14-17 0 0,2 2 1 0 0,-20 89-1 0 0,40-132-151 0 0,1 0 0 0 0,0 0 0 0 0,1 21 0 0 0,1-30-16 0 0,0-1 1 0 0,1 0-1 0 0,1 1 1 0 0,-1-1-1 0 0,1 0 0 0 0,0 0 1 0 0,1 0-1 0 0,0-1 1 0 0,5 10-1 0 0,-7-15-3 0 0,0-1-1 0 0,0 1 1 0 0,0-1-1 0 0,0 1 1 0 0,0-1 0 0 0,1 1-1 0 0,-1-1 1 0 0,0 0-1 0 0,1 1 1 0 0,-1-1-1 0 0,1 0 1 0 0,-1 0 0 0 0,1 0-1 0 0,0 0 1 0 0,0 0-1 0 0,-1-1 1 0 0,1 1 0 0 0,0-1-1 0 0,0 1 1 0 0,0-1-1 0 0,0 1 1 0 0,-1-1-1 0 0,1 0 1 0 0,0 0 0 0 0,0 0-1 0 0,0 0 1 0 0,0 0-1 0 0,0 0 1 0 0,0-1 0 0 0,0 1-1 0 0,-1-1 1 0 0,1 1-1 0 0,0-1 1 0 0,0 0-1 0 0,2-1 1 0 0,1-1 8 0 0,1 0 0 0 0,0 0 0 0 0,-1-1 0 0 0,0 0 1 0 0,0 0-1 0 0,0 0 0 0 0,0-1 0 0 0,-1 1 0 0 0,4-6 0 0 0,-2 1 18 0 0,3-5 33 0 0,-6 13-38 0 0,-4 8-15 0 0,-2 11-9 0 0,1-1-1 0 0,1 1 1 0 0,0-1-1 0 0,1 1 1 0 0,3 17-1 0 0,2 5 8 0 0,12 42 0 0 0,24 48 97 0 0,-26-92 65 0 0,-3 1 1 0 0,10 49 0 0 0,-21-83-144 0 0,0 0 0 0 0,0 0 0 0 0,-1 0 0 0 0,0 0 0 0 0,0 0 0 0 0,0 0 0 0 0,-1 0 0 0 0,1 0 0 0 0,-1 0 0 0 0,0 0 0 0 0,-1 0 0 0 0,1-1 0 0 0,-1 1 0 0 0,0 0 0 0 0,0-1 0 0 0,-1 1 0 0 0,1-1 0 0 0,-1 0 0 0 0,0 0-1 0 0,0 0 1 0 0,0 0 0 0 0,-1 0 0 0 0,1-1 0 0 0,-6 5 0 0 0,-8 4 41 0 0,0 0-1 0 0,-1-1 1 0 0,0 0 0 0 0,0-2-1 0 0,-1 0 1 0 0,-39 11-1 0 0,-124 19-28 0 0,29-9-136 0 0,108-17-1073 0 0,35-9 95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2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296 374 6911 0 0,'0'0'528'0'0,"0"0"-172"0"0,0 0 542 0 0,0 0 271 0 0,0 0 58 0 0,0 0-38 0 0,0 0-205 0 0,0 0-89 0 0,0 0-21 0 0,0 0-50 0 0,0 0-201 0 0,0 0-88 0 0,0 0-21 0 0,0 0 4 0 0,8-3 564 0 0,-5 0-827 0 0,0 1 0 0 0,0-1 1 0 0,0 0-1 0 0,0 1 0 0 0,0-1 0 0 0,0 0 0 0 0,-1-1 0 0 0,1 1 0 0 0,-1 0 0 0 0,0-1 0 0 0,0 0 0 0 0,2-6 0 0 0,2-6 701 0 0,6-27 0 0 0,-10 38-817 0 0,1-13 124 0 0,0-1 0 0 0,-1 1 1 0 0,-1 0-1 0 0,-1-1 0 0 0,-1 1 1 0 0,0-1-1 0 0,-1 1 0 0 0,-1 0 1 0 0,-6-22-1 0 0,8 36-207 0 0,-1 0-1 0 0,1 1 0 0 0,0-1 1 0 0,-1 0-1 0 0,0 0 1 0 0,0 1-1 0 0,0-1 1 0 0,0 1-1 0 0,0 0 0 0 0,-1 0 1 0 0,0 0-1 0 0,1 0 1 0 0,-5-3-1 0 0,5 4 41 0 0,2 2-85 0 0,-1 0-1 0 0,1 0 1 0 0,-1-1 0 0 0,1 1-1 0 0,-1 0 1 0 0,1 0-1 0 0,-1 0 1 0 0,1 0 0 0 0,-1 0-1 0 0,1 0 1 0 0,-1 0 0 0 0,1 0-1 0 0,-1 0 1 0 0,1 0 0 0 0,-1 0-1 0 0,0 0 1 0 0,1 0-1 0 0,-1 0 1 0 0,1 0 0 0 0,-1 0-1 0 0,1 0 1 0 0,-1 1 0 0 0,0-1-1 0 0,-11 4 63 0 0,6-2-59 0 0,1 1-1 0 0,0 0 1 0 0,-1 0-1 0 0,1 1 1 0 0,1-1-1 0 0,-1 1 1 0 0,0 0-1 0 0,1 1 1 0 0,0-1-1 0 0,0 1 1 0 0,0-1-1 0 0,-4 9 1 0 0,-4 7-2 0 0,-17 40 0 0 0,4 2-12 0 0,2 1 0 0 0,-22 110 0 0 0,-6 135 0 0 0,28-130 0 0 0,2 198 0 0 0,22-333-2 0 0,1 1-1 0 0,9 44 1 0 0,-8-67 14 0 0,2-1 1 0 0,1 0-1 0 0,0 0 0 0 0,1 0 0 0 0,1-1 1 0 0,15 25-1 0 0,-13-30 55 0 0,-1-1 1 0 0,2 0-1 0 0,0-1 1 0 0,24 20-1 0 0,-33-29-52 0 0,1-1 1 0 0,0 0-1 0 0,0 0 1 0 0,1 0-1 0 0,-1 0 1 0 0,0-1-1 0 0,1 1 1 0 0,-1-1-1 0 0,0 0 0 0 0,1 0 1 0 0,0 0-1 0 0,-1 0 1 0 0,5-1-1 0 0,-2 1 15 0 0,0-2-1 0 0,0 1 1 0 0,0-1 0 0 0,0 1-1 0 0,0-2 1 0 0,0 1-1 0 0,7-3 1 0 0,2-2 69 0 0,-1-1 0 0 0,0 0 1 0 0,0-1-1 0 0,-1-1 0 0 0,15-11 0 0 0,-1-1-105 0 0,-2-1 0 0 0,0-1 0 0 0,-2-2 0 0 0,0 0 0 0 0,-2-1 0 0 0,-1-1 0 0 0,26-45 0 0 0,-30 32-792 0 0,-13 28-2026 0 0,1 1-3583 0 0,-3 10-2172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3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6911 0 0,'9'-71'744'0'0,"-10"102"14383"0"0,-2 10-10075 0 0,-2 58-7526 0 0,5-59 4073 0 0,2 40-1475 0 0,16 98 0 0 0,-16-169-118 0 0,-1 1 0 0 0,1-1 0 0 0,1 0-1 0 0,0 0 1 0 0,0 0 0 0 0,1 0 0 0 0,0-1 0 0 0,1 1-1 0 0,-1-1 1 0 0,11 12 0 0 0,-14-18-4 0 0,0-1-1 0 0,1 0 1 0 0,-1 1-1 0 0,1-1 1 0 0,0 0-1 0 0,-1 0 1 0 0,1 0-1 0 0,0 0 0 0 0,0 0 1 0 0,-1 0-1 0 0,1-1 1 0 0,0 1-1 0 0,0-1 1 0 0,0 1-1 0 0,0-1 1 0 0,0 0-1 0 0,0 1 1 0 0,0-1-1 0 0,0 0 1 0 0,0 0-1 0 0,0-1 1 0 0,0 1-1 0 0,0 0 1 0 0,0-1-1 0 0,0 1 1 0 0,0-1-1 0 0,0 1 1 0 0,-1-1-1 0 0,1 0 1 0 0,0 0-1 0 0,0 0 1 0 0,-1 0-1 0 0,3-2 1 0 0,3-2 7 0 0,0 0 1 0 0,-1-1-1 0 0,1 0 1 0 0,-1 0-1 0 0,0 0 1 0 0,6-10-1 0 0,6-11 26 0 0,-1 0-1 0 0,-2 0 1 0 0,-1-2-1 0 0,16-44 1 0 0,28-125 123 0 0,-57 196-158 0 0,4-19 4 0 0,3-12 19 0 0,2 0-1 0 0,14-33 1 0 0,-24 66-20 0 0,0 0-1 0 0,1-1 1 0 0,-1 1-1 0 0,0-1 1 0 0,0 1 0 0 0,0 0-1 0 0,0-1 1 0 0,0 1-1 0 0,1 0 1 0 0,-1-1 0 0 0,0 1-1 0 0,0 0 1 0 0,1-1-1 0 0,-1 1 1 0 0,0 0-1 0 0,0 0 1 0 0,1-1 0 0 0,-1 1-1 0 0,0 0 1 0 0,1 0-1 0 0,-1-1 1 0 0,0 1 0 0 0,1 0-1 0 0,-1 0 1 0 0,1 0-1 0 0,-1 0 1 0 0,1-1-1 0 0,4 10 161 0 0,-1 19 109 0 0,-5 115 212 0 0,0-85-253 0 0,10 105 0 0 0,-7-146-232 0 0,12 63 119 0 0,-12-69-193 0 0,1-1 1 0 0,1 0 0 0 0,-1 0 0 0 0,2 0-1 0 0,7 14 1 0 0,-9-20-252 0 0,0 0-1 0 0,1 0 1 0 0,-1-1-1 0 0,1 1 1 0 0,5 4-1 0 0,4 0-4357 0 0,-5-6-3541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3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61 5983 0 0,'0'0'274'0'0,"-2"-8"90"0"0,-2-9-1415 0 0,3 15 2113 0 0,1-1 1 0 0,-1 1 0 0 0,0-1-1 0 0,-1 1 1 0 0,1-1 0 0 0,-2-2-1 0 0,2 4-265 0 0,-1-1 0 0 0,1 1-1 0 0,0 0 1 0 0,0 0-1 0 0,0 0 1 0 0,0 0-1 0 0,-1 0 1 0 0,1 1 0 0 0,-1-1-1 0 0,1 0 1 0 0,-3-1-1 0 0,-14 0 1923 0 0,15 2-2538 0 0,-1 1 0 0 0,0 0 0 0 0,1 0-1 0 0,-1 0 1 0 0,1 0 0 0 0,-1 1 0 0 0,1-1 0 0 0,0 1 0 0 0,0 0 0 0 0,-1 0 0 0 0,1 0 0 0 0,1 0 0 0 0,-1 0 0 0 0,0 1 0 0 0,0 0 0 0 0,1-1-1 0 0,-5 7 1 0 0,0 0-57 0 0,0 1-1 0 0,1 0 0 0 0,0 1 1 0 0,-6 13-1 0 0,-1 9-77 0 0,1 0 0 0 0,2 0 0 0 0,1 1 0 0 0,-6 50 0 0 0,13-65-31 0 0,0 1-1 0 0,1-1 1 0 0,2 0-1 0 0,0 0 1 0 0,1 0 0 0 0,0 0-1 0 0,2 0 1 0 0,0 0-1 0 0,12 31 1 0 0,-14-47-16 0 0,0 1 0 0 0,0 0 0 0 0,0 0 0 0 0,0-1 0 0 0,0 0 0 0 0,1 1 0 0 0,-1-1 0 0 0,1 0 0 0 0,0 0 0 0 0,0 0 0 0 0,0-1 0 0 0,1 1 0 0 0,-1-1 0 0 0,1 1 0 0 0,-1-1 0 0 0,1 0 0 0 0,0-1 0 0 0,3 2 0 0 0,0-1-5 0 0,-1 0 0 0 0,1-1 0 0 0,-1 0 1 0 0,1-1-1 0 0,0 1 0 0 0,-1-1 0 0 0,1 0 1 0 0,0-1-1 0 0,-1 0 0 0 0,10-2 0 0 0,11-3-482 0 0,-1-2-1 0 0,0 0 1 0 0,40-20-1 0 0,-45 16-1370 0 0,1 0-1 0 0,22-18 0 0 0,-24 15-6204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4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 14223 0 0,'0'-2'654'0'0,"5"-12"-11"0"0,11-24 1 0 0,-3 17 3049 0 0,-12 20-2279 0 0,-1 1-233 0 0,0 0-101 0 0,0 0-21 0 0,0 0-80 0 0,1 2-326 0 0,7 16-87 0 0,-1-1-1 0 0,-1 1 1 0 0,5 24-1 0 0,9 61 158 0 0,-15-69-519 0 0,3 26-55 0 0,-1 60 0 0 0,1 2-52 0 0,-7-73-489 0 0,-1-47 135 0 0,0-2-223 0 0,-1 1-915 0 0,-3 3-393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4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84 5983 0 0,'0'0'464'0'0,"-1"-1"-305"0"0,-3-4 12798 0 0,5 0-5447 0 0,13-3-3737 0 0,14 0-7116 0 0,-19 6 4949 0 0,-8 2-1152 0 0,93-22 412 0 0,26-6-555 0 0,-101 26-1017 0 0,0 0 0 0 0,1 1 0 0 0,37 4 0 0 0,-42-1-1307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4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0 302 17047 0 0,'0'0'1311'0'0,"0"0"-846"0"0,0 0-158 0 0,0 0 813 0 0,1 1 380 0 0,2 0-1187 0 0,-1-1 0 0 0,0 1 0 0 0,0 0 0 0 0,0-1 1 0 0,1 1-1 0 0,-1-1 0 0 0,0 1 0 0 0,1-1 0 0 0,-1 0 0 0 0,0 0 1 0 0,1 0-1 0 0,-1-1 0 0 0,0 1 0 0 0,0 0 0 0 0,3-1 0 0 0,38-14 1251 0 0,-23 7-1146 0 0,-17 8-382 0 0,28-10 262 0 0,-1-2 0 0 0,36-18-1 0 0,-56 25-274 0 0,-1 0 0 0 0,-1-1-1 0 0,1 0 1 0 0,-1-1-1 0 0,0 0 1 0 0,-1 0 0 0 0,0-1-1 0 0,0 1 1 0 0,0-2 0 0 0,-1 1-1 0 0,6-11 1 0 0,-9 14-3 0 0,-1 1 1 0 0,0-1-1 0 0,0 0 1 0 0,-1 1-1 0 0,1-1 0 0 0,-1 0 1 0 0,0 0-1 0 0,0 0 1 0 0,-1 0-1 0 0,0 0 1 0 0,1 0-1 0 0,-2-1 0 0 0,1 1 1 0 0,-1 0-1 0 0,0-5 1 0 0,0 7-10 0 0,0 0 1 0 0,0 0-1 0 0,0 1 1 0 0,-1-1 0 0 0,1 0-1 0 0,-1 0 1 0 0,1 1-1 0 0,-1-1 1 0 0,0 1 0 0 0,0 0-1 0 0,0 0 1 0 0,0-1-1 0 0,0 1 1 0 0,-1 1 0 0 0,1-1-1 0 0,-1 0 1 0 0,1 0 0 0 0,-1 1-1 0 0,0-1 1 0 0,1 1-1 0 0,-1 0 1 0 0,0 0 0 0 0,0 0-1 0 0,0 0 1 0 0,0 1-1 0 0,-4-1 1 0 0,0 0-5 0 0,0 1 0 0 0,0 0 0 0 0,0 1 0 0 0,0 0 0 0 0,0 0 0 0 0,-1 0 0 0 0,2 1 0 0 0,-1 0 1 0 0,0 0-1 0 0,0 1 0 0 0,1-1 0 0 0,-1 2 0 0 0,1-1 0 0 0,0 1 0 0 0,0 0 0 0 0,-7 5 0 0 0,1 1 7 0 0,0 1-1 0 0,1 0 1 0 0,0 1 0 0 0,1 0 0 0 0,0 0-1 0 0,-11 18 1 0 0,13-15-13 0 0,0 0 0 0 0,1 1 0 0 0,1 0 0 0 0,0 0 0 0 0,1 1 0 0 0,1-1 0 0 0,0 1 0 0 0,1 0 0 0 0,1 0 0 0 0,0 23 0 0 0,3-28-5 0 0,0 1 1 0 0,0-1-1 0 0,2 0 0 0 0,-1 1 1 0 0,1-1-1 0 0,1 0 1 0 0,0-1-1 0 0,1 1 1 0 0,0-1-1 0 0,1 0 1 0 0,0 0-1 0 0,1 0 0 0 0,0-1 1 0 0,1 0-1 0 0,0-1 1 0 0,0 1-1 0 0,1-1 1 0 0,0-1-1 0 0,0 0 1 0 0,1 0-1 0 0,1-1 0 0 0,-1 0 1 0 0,1-1-1 0 0,0 0 1 0 0,0-1-1 0 0,1 0 1 0 0,-1-1-1 0 0,1 0 1 0 0,25 4-1 0 0,-30-6-23 0 0,0-1-1 0 0,1 0 1 0 0,-1-1-1 0 0,1 0 1 0 0,-1 0 0 0 0,0-1-1 0 0,1 0 1 0 0,-1 0-1 0 0,11-3 1 0 0,-12 2-667 0 0,1-1 1 0 0,-1 0-1 0 0,0 0 1 0 0,-1 0-1 0 0,1-1 0 0 0,8-7 1 0 0,2-2-8682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5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19 18719 0 0,'-1'1'859'0'0,"-4"10"-561"0"0,0 0 0 0 0,1 0 0 0 0,-5 22 0 0 0,-1-1 453 0 0,-41 156 3508 0 0,39-137-3767 0 0,-28 133 304 0 0,38-173-734 0 0,-2-1-1 0 0,-5 13 1 0 0,8-21-47 0 0,1 0 68 0 0,0-4-71 0 0,1 0 1 0 0,-1-1-1 0 0,1 1 0 0 0,0 0 0 0 0,0 0 0 0 0,0 0 1 0 0,0 0-1 0 0,2-3 0 0 0,1-2 11 0 0,46-104-44 0 0,-11 20-39 0 0,62-151 105 0 0,-98 232 133 0 0,-2 8 28 0 0,-1 2 9 0 0,0 0 4 0 0,0 0 11 0 0,0 2 9 0 0,4 13-28 0 0,-1-1 0 0 0,3 31 1 0 0,-5-30-203 0 0,1-1 0 0 0,1 1-1 0 0,7 23 1 0 0,22 39 130 0 0,-27-67-155 0 0,0 0 1 0 0,1-1 0 0 0,1 1 0 0 0,0-1-1 0 0,10 10 1 0 0,-16-17 10 0 0,0-1 1 0 0,0 0-1 0 0,0 0 0 0 0,1 0 0 0 0,-1 0 1 0 0,1 0-1 0 0,-1 0 0 0 0,1 0 0 0 0,-1-1 1 0 0,1 1-1 0 0,-1-1 0 0 0,1 1 0 0 0,-1-1 1 0 0,1 1-1 0 0,0-1 0 0 0,-1 0 0 0 0,1 0 1 0 0,3 0-1 0 0,-3 0-11 0 0,1-1 0 0 0,-1 1 1 0 0,1-1-1 0 0,-1 0 0 0 0,1 0 0 0 0,-1 0 0 0 0,0 0 1 0 0,0 0-1 0 0,0 0 0 0 0,1-1 0 0 0,1-2 0 0 0,5-4-69 0 0,-1-1-1 0 0,0 0 1 0 0,0 0-1 0 0,7-13 0 0 0,-10 15 42 0 0,3-5-15 0 0,-1-1 1 0 0,0 0-1 0 0,-1-1 0 0 0,6-17 1 0 0,14-60-103 0 0,-5 14 51 0 0,-14 55 103 0 0,13-45 125 0 0,-20 66 38 0 0,0 1 17 0 0,0 0 8 0 0,-1 14 275 0 0,-4 27 0 0 0,-1-7-254 0 0,-3 73 231 0 0,10 196 0 0 0,4-272-2495 0 0,-5-29 955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1:53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144 158 12007 0 0,'0'0'547'0'0,"0"0"-11"0"0,-18 0 4388 0 0,13 4-4654 0 0,0 0-1 0 0,1 1 1 0 0,0 0 0 0 0,0 0-1 0 0,0 0 1 0 0,1 0 0 0 0,-1 1 0 0 0,1 0-1 0 0,0-1 1 0 0,-3 12 0 0 0,0 2 96 0 0,0 0 1 0 0,-3 25 0 0 0,7-31-180 0 0,0 0 0 0 0,1 0 0 0 0,1 1 0 0 0,0-1 0 0 0,1 0 0 0 0,0 1 0 0 0,1-1 0 0 0,1 0 0 0 0,5 17 0 0 0,-7-27-162 0 0,0 0-1 0 0,0 0 1 0 0,1 0-1 0 0,-1 0 1 0 0,1 0-1 0 0,0 0 1 0 0,0-1-1 0 0,0 1 1 0 0,0-1-1 0 0,0 1 1 0 0,1-1-1 0 0,-1 0 1 0 0,1 0-1 0 0,-1 0 1 0 0,1 0-1 0 0,0 0 1 0 0,0-1-1 0 0,0 1 1 0 0,0-1-1 0 0,0 0 1 0 0,0 0 0 0 0,0 0-1 0 0,0 0 1 0 0,0 0-1 0 0,1-1 1 0 0,5 1-1 0 0,-2-1 115 0 0,1 0 1 0 0,-1 0-1 0 0,0-1 0 0 0,0 0 0 0 0,1 0 1 0 0,-1-1-1 0 0,0 1 0 0 0,0-2 1 0 0,-1 1-1 0 0,1-1 0 0 0,7-4 0 0 0,17-10 245 0 0,-16 10-209 0 0,-1-1 0 0 0,0-1-1 0 0,20-15 1 0 0,-20 12-35 0 0,-1-1 0 0 0,0 0 0 0 0,14-18 0 0 0,-16 16-38 0 0,-1 0-1 0 0,-1-1 1 0 0,0 0-1 0 0,13-34 1 0 0,-19 42-67 0 0,-1 0 0 0 0,0 0 0 0 0,0 0 0 0 0,-1 0 0 0 0,0-1 0 0 0,0 1 0 0 0,-1 0 0 0 0,0-1 0 0 0,-1 1 0 0 0,0 0 0 0 0,0-1-1 0 0,0 1 1 0 0,-4-9 0 0 0,3 10-15 0 0,0 0 0 0 0,-1 0 0 0 0,0 0 0 0 0,0 0 0 0 0,-1 0 0 0 0,0 1 0 0 0,0-1-1 0 0,0 1 1 0 0,-1 0 0 0 0,-6-6 0 0 0,7 9 0 0 0,1-1 0 0 0,-1 1 0 0 0,0 0 1 0 0,0 0-1 0 0,0 1 0 0 0,0-1 0 0 0,0 1 0 0 0,0 0 0 0 0,-1 0 0 0 0,-6-1 0 0 0,2 0 0 0 0,0 1-1 0 0,0 1 1 0 0,0 0 0 0 0,0 0-1 0 0,-13 1 1 0 0,17 0-11 0 0,0 1 0 0 0,-1-1 0 0 0,1 1 1 0 0,0 1-1 0 0,0-1 0 0 0,0 1 0 0 0,0 0 0 0 0,0 0 1 0 0,1 0-1 0 0,-9 6 0 0 0,-13 8-9 0 0,18-12 0 0 0,1 1 0 0 0,-1 0 0 0 0,1 0 0 0 0,-7 7 0 0 0,-24 31-977 0 0,2 1 0 0 0,-44 71-1 0 0,69-99 789 0 0,4-5-2815 0 0,4-4 1345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5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156 342 21655 0 0,'0'0'1664'0'0,"0"0"-1075"0"0,-1 2-429 0 0,-13 20 520 0 0,2 0-1 0 0,0 1 0 0 0,-10 30 0 0 0,-20 78 1261 0 0,34-103-1941 0 0,-27 78 513 0 0,26-78-421 0 0,10-25-79 0 0,3-7-32 0 0,6-10-55 0 0,12-21 20 0 0,-3 0-1 0 0,-1-2 1 0 0,-1 0 0 0 0,11-40-1 0 0,26-112 328 0 0,45-141 532 0 0,-98 328-495 0 0,-1 2 10 0 0,0 0-27 0 0,6 11 7 0 0,-1 1-225 0 0,-1-1-1 0 0,0 0 1 0 0,-1 1 0 0 0,4 23 0 0 0,-1-3 6 0 0,56 305 128 0 0,-55-267-176 0 0,0 82 0 0 0,-7-149-31 0 0,-2 17-444 0 0,2-20 285 0 0,0 1 1 0 0,0-1-1 0 0,0 1 1 0 0,0 0 0 0 0,0-1-1 0 0,0 1 1 0 0,0-1-1 0 0,0 1 1 0 0,-1-1-1 0 0,1 1 1 0 0,0-1 0 0 0,0 1-1 0 0,-1-1 1 0 0,1 1-1 0 0,0-1 1 0 0,-1 1-1 0 0,1-1 1 0 0,-1 0 0 0 0,1 1-1 0 0,0-1 1 0 0,-1 0-1 0 0,1 1 1 0 0,-1-1-1 0 0,1 0 1 0 0,-1 1 0 0 0,1-1-1 0 0,-1 0 1 0 0,1 0-1 0 0,-1 0 1 0 0,-1 1-1 0 0,-7-1-9543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5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47 7367 0 0,'-14'-5'568'0'0,"11"4"228"0"0,3 1 2347 0 0,0 0 1062 0 0,0 0 215 0 0,0 0-429 0 0,0 0-1967 0 0,0 0-863 0 0,0 0-176 0 0,0 0-129 0 0,9-8-153 0 0,-5 5-660 0 0,0 1-1 0 0,0 0 0 0 0,1 0 1 0 0,-1 0-1 0 0,1 1 1 0 0,0-1-1 0 0,0 1 1 0 0,-1 1-1 0 0,1-1 1 0 0,0 0-1 0 0,5 1 1 0 0,22-4-644 0 0,-14-1-92 0 0,-1-2-39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8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359 484 7599 0 0,'0'0'348'0'0,"0"0"-6"0"0,0 0-33 0 0,0 0 680 0 0,0 0 325 0 0,2 2 59 0 0,-1 0-1001 0 0,0 0 0 0 0,1 1 0 0 0,-1-1 0 0 0,0 0 0 0 0,0 1 1 0 0,-1-1-1 0 0,1 1 0 0 0,0 0 0 0 0,-1-1 0 0 0,1 4 0 0 0,2 10 2287 0 0,1-5 2034 0 0,-3-11-4582 0 0,1-1 0 0 0,-1 0 1 0 0,1 1-1 0 0,-1-1 0 0 0,0 0 0 0 0,0 0 0 0 0,1 0 0 0 0,-1 0 0 0 0,0 0 1 0 0,1-2-1 0 0,3-5 66 0 0,0 0 0 0 0,-1 0 0 0 0,0 0 0 0 0,-1-1 0 0 0,0 0 0 0 0,0 0 0 0 0,-1 0 0 0 0,0 0 0 0 0,0 0 0 0 0,-1 0 0 0 0,0-1 0 0 0,-1-10 0 0 0,-1-16 266 0 0,-12-63 0 0 0,10 81-322 0 0,-1-15 13 0 0,-2 1-1 0 0,-2 0 1 0 0,-1 1 0 0 0,-19-46 0 0 0,26 73-106 0 0,0 0-1 0 0,0 1 1 0 0,0-1-1 0 0,-1 0 1 0 0,1 1 0 0 0,-1-1-1 0 0,0 1 1 0 0,0 0-1 0 0,0 0 1 0 0,-5-3 0 0 0,6 5-14 0 0,1 0 1 0 0,-1 0 0 0 0,1 0 0 0 0,-1 1 0 0 0,0-1 0 0 0,0 0-1 0 0,1 1 1 0 0,-1 0 0 0 0,0-1 0 0 0,0 1 0 0 0,0 0 0 0 0,0 0-1 0 0,1 0 1 0 0,-1 0 0 0 0,0 0 0 0 0,0 0 0 0 0,0 1-1 0 0,1-1 1 0 0,-1 1 0 0 0,0-1 0 0 0,0 1 0 0 0,1 0 0 0 0,-1-1-1 0 0,0 1 1 0 0,1 0 0 0 0,-1 0 0 0 0,-1 2 0 0 0,-6 4 6 0 0,1 0 1 0 0,0 1 0 0 0,0 0 0 0 0,1 0-1 0 0,0 1 1 0 0,0 0 0 0 0,1 0 0 0 0,-6 11-1 0 0,-36 86-28 0 0,42-92 12 0 0,-24 67-16 0 0,4 1 1 0 0,2 1-1 0 0,5 1 0 0 0,3 1 1 0 0,-5 96-1 0 0,11 60 11 0 0,11-172 0 0 0,15 102 0 0 0,-13-155 0 0 0,0 0 0 0 0,2 0 0 0 0,-1 0 0 0 0,2 0 0 0 0,9 17 0 0 0,-13-26 0 0 0,2-1 0 0 0,-1-1 0 0 0,1 1 0 0 0,0 0 0 0 0,0-1 0 0 0,1 0 0 0 0,-1 0 0 0 0,1 0 0 0 0,0 0 0 0 0,1-1 0 0 0,-1 0 0 0 0,1 0 0 0 0,0 0 0 0 0,0-1 0 0 0,7 3 0 0 0,-9-4 0 0 0,0-1 0 0 0,1 0 0 0 0,-1-1 0 0 0,1 1 0 0 0,-1-1 0 0 0,1 0 0 0 0,0 0 0 0 0,-1-1 0 0 0,1 1 0 0 0,-1-1 0 0 0,0 0 0 0 0,1 0 0 0 0,-1 0 0 0 0,5-2 0 0 0,4-3 0 0 0,0 0 0 0 0,-1-1 0 0 0,15-9 0 0 0,-10 4 0 0 0,-1-1 0 0 0,0 0 0 0 0,-1-2 0 0 0,0 0 0 0 0,21-28 0 0 0,53-91 0 0 0,-71 105 0 0 0,-19 30 0 0 0,1-1 0 0 0,0 0 0 0 0,0 0 0 0 0,0 0 0 0 0,0 1 0 0 0,0-1 0 0 0,0 0 0 0 0,1 0 0 0 0,-1 0 0 0 0,0 0 0 0 0,0 1 0 0 0,0-1 0 0 0,0 0 0 0 0,0 0 0 0 0,0 0 0 0 0,0 1 0 0 0,0-1 0 0 0,0 0 0 0 0,0 0 0 0 0,1 0 0 0 0,-1 0 0 0 0,0 0 0 0 0,0 1 0 0 0,0-1 0 0 0,0 0 0 0 0,0 0 0 0 0,1 0 0 0 0,-1 0 0 0 0,0 0 0 0 0,0 0 0 0 0,0 0 0 0 0,0 0 0 0 0,1 0 0 0 0,-1 0 0 0 0,0 1 0 0 0,0-1 0 0 0,0 0 0 0 0,1 0 0 0 0,-1 0 0 0 0,0 0 0 0 0,0 0 0 0 0,0 0 0 0 0,1 0 0 0 0,-1-1 0 0 0,0 1 0 0 0,0 0 0 0 0,0 0 0 0 0,0 0 0 0 0,1 0 0 0 0,-1 0 0 0 0,0 0 0 0 0,0 0 0 0 0,0 0 0 0 0,0 0 0 0 0,1 0 0 0 0,-1-1 0 0 0,0 1 0 0 0,0 0 0 0 0,0 0 0 0 0,0 0 0 0 0,0 0 0 0 0,0 0 0 0 0,1-1 0 0 0,-1 1 0 0 0,0 0 0 0 0,0 0 0 0 0,0 0 0 0 0,0 0 0 0 0,0-1 0 0 0,3 17 0 0 0,-2-15 0 0 0,5 60 0 0 0,-4-40 0 0 0,0-1 0 0 0,1 1 0 0 0,2-1 0 0 0,0 0 0 0 0,7 20 0 0 0,-6-25 0 0 0,0 0 0 0 0,1 0 0 0 0,1-1 0 0 0,0 0 0 0 0,1-1 0 0 0,18 21 0 0 0,-21-29 0 0 0,0 0 0 0 0,1-1 0 0 0,0 0 0 0 0,-1 0 0 0 0,1-1 0 0 0,0 0 0 0 0,12 3 0 0 0,-5-1 0 0 0,-8-3 0 0 0,-1-1 0 0 0,1 0-1 0 0,-1 0 1 0 0,1 0 0 0 0,-1-1 0 0 0,1 0-1 0 0,0 0 1 0 0,-1-1 0 0 0,1 1-1 0 0,0-1 1 0 0,-1-1 0 0 0,0 1 0 0 0,1-1-1 0 0,-1 1 1 0 0,0-2 0 0 0,1 1 0 0 0,6-5-1 0 0,3-1 13 0 0,-1-2 0 0 0,0 1-1 0 0,-1-2 1 0 0,20-19-1 0 0,-19 15 22 0 0,-1 0 0 0 0,0-1 0 0 0,-1-1 0 0 0,-1 0 0 0 0,0 0 0 0 0,-2-1 0 0 0,0-1 0 0 0,-1 0 0 0 0,-1 0 0 0 0,6-23 0 0 0,-8 23 21 0 0,-2 0 0 0 0,0 1 0 0 0,-1-1 0 0 0,0 0 0 0 0,-2 0 0 0 0,-1-1 0 0 0,0 1 0 0 0,-1 0 0 0 0,-1 1 0 0 0,-1-1 0 0 0,-6-19 0 0 0,6 27-2 0 0,0 0 0 0 0,-1 0 1 0 0,0 0-1 0 0,-1 0 0 0 0,0 1 0 0 0,-1 0 1 0 0,-14-17-1 0 0,17 23-42 0 0,1 1 0 0 0,-1-1 1 0 0,0 1-1 0 0,1 0 0 0 0,-1 0 0 0 0,-1 1 1 0 0,1-1-1 0 0,0 1 0 0 0,-1 0 1 0 0,1 0-1 0 0,-1 0 0 0 0,0 0 0 0 0,1 1 1 0 0,-1 0-1 0 0,0 0 0 0 0,0 0 1 0 0,0 1-1 0 0,0 0 0 0 0,0 0 0 0 0,0 0 1 0 0,-7 1-1 0 0,2 2-8 0 0,0-1 0 0 0,1 1 0 0 0,-1 1 0 0 0,1 0 0 0 0,-1 0 0 0 0,1 1 0 0 0,0 0 0 0 0,1 1 0 0 0,0 0 0 0 0,-1 0 0 0 0,-6 8 0 0 0,-7 8-203 0 0,1 1-1 0 0,-23 33 1 0 0,32-40 16 0 0,1 1 1 0 0,-13 25-1 0 0,8-1-2335 0 0,15-34 799 0 0,-1 0 1 0 0,1-1-1 0 0,0 1 0 0 0,0 8 1 0 0,2 4-6579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8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296 112 12439 0 0,'0'0'958'0'0,"6"-8"2566"0"0,5-14 4863 0 0,-11 19-8227 0 0,1 1-1 0 0,-1 0 1 0 0,1-1-1 0 0,-1 1 1 0 0,0 0 0 0 0,0-1-1 0 0,0 1 1 0 0,0-1-1 0 0,0 1 1 0 0,-1 0 0 0 0,1-1-1 0 0,-1 1 1 0 0,1 0-1 0 0,-1 0 1 0 0,0-1 0 0 0,0 1-1 0 0,0 0 1 0 0,0 0-1 0 0,-1 0 1 0 0,1 0 0 0 0,-3-3-1 0 0,3 3-138 0 0,-1-1 0 0 0,0 1-1 0 0,0 0 1 0 0,0 0 0 0 0,0 0-1 0 0,-1 1 1 0 0,1-1 0 0 0,0 0 0 0 0,-1 1-1 0 0,1-1 1 0 0,-1 1 0 0 0,0 0 0 0 0,1 0-1 0 0,-1 0 1 0 0,-3-1 0 0 0,1 2 42 0 0,1-1 1 0 0,-1 1-1 0 0,1 0 1 0 0,-1 0-1 0 0,0 0 1 0 0,1 0-1 0 0,-1 1 1 0 0,-8 2-1 0 0,3 0 35 0 0,0 1-1 0 0,1 0 1 0 0,-1 1 0 0 0,1 0-1 0 0,0 0 1 0 0,0 1-1 0 0,-15 12 1 0 0,13-7-100 0 0,-1 1-1 0 0,2 0 1 0 0,0 0-1 0 0,0 1 1 0 0,1 0-1 0 0,1 1 1 0 0,0 0-1 0 0,1 0 1 0 0,0 1-1 0 0,1-1 1 0 0,1 2 0 0 0,-5 20-1 0 0,8-23 1 0 0,0 0 0 0 0,0 0 0 0 0,1 0 0 0 0,0 0 0 0 0,2 0 0 0 0,-1 0 0 0 0,1 0 0 0 0,1-1 0 0 0,1 1 0 0 0,0 0 0 0 0,0-1 0 0 0,1 1 0 0 0,1-1 0 0 0,0 0 0 0 0,10 18 0 0 0,-7-19 6 0 0,-1 1-1 0 0,2-1 1 0 0,0 0-1 0 0,0-1 1 0 0,16 14-1 0 0,-17-17 1 0 0,0-2 1 0 0,1 1-1 0 0,-1-1 0 0 0,1 0 1 0 0,0-1-1 0 0,0 0 0 0 0,1 0 1 0 0,13 3-1 0 0,-10-4-55 0 0,-1-1-1 0 0,1 0 1 0 0,0-1-1 0 0,0 0 1 0 0,0-1-1 0 0,0 0 1 0 0,-1-1-1 0 0,1-1 1 0 0,0 0-1 0 0,0-1 1 0 0,-1 0-1 0 0,1-1 1 0 0,-1 0-1 0 0,0-1 1 0 0,-1 0-1 0 0,1-1 1 0 0,10-7-1 0 0,21-17-2746 0 0,-17 7-4174 0 0,-2-1-1567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9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6447 0 0,'18'-23'522'0'0,"7"-12"740"0"0,-7 17 4694 0 0,-16 17-3513 0 0,-2 1-439 0 0,0 0-196 0 0,0 0-43 0 0,0 0-117 0 0,0 2-1366 0 0,-1-1 0 0 0,1 1 0 0 0,0 0-1 0 0,1 0 1 0 0,-1 0 0 0 0,0-1 0 0 0,0 1 0 0 0,2 2 0 0 0,-1 3 268 0 0,1 26 785 0 0,-2 43-1 0 0,1 17-818 0 0,2-7-420 0 0,1 16-56 0 0,-2-87-115 0 0,-1-1 0 0 0,-1 1 0 0 0,0-1-1 0 0,-1 1 1 0 0,0-1 0 0 0,-1 0 0 0 0,-5 18 0 0 0,7-30-1529 0 0,-2-1-5264 0 0,-5 3-2251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39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1 151 6911 0 0,'4'-7'623'0'0,"5"-8"-1920"0"0,1 2 3449 0 0,-6 8 461 0 0,1-1 0 0 0,0 1 0 0 0,0 1 0 0 0,0-1 1 0 0,9-5-1 0 0,8-2 395 0 0,-4 4-2743 0 0,0 1 0 0 0,0 1 0 0 0,1 1 0 0 0,0 1 0 0 0,1 0 0 0 0,-1 2 0 0 0,0 0 0 0 0,1 1 0 0 0,0 1 0 0 0,29 3 0 0 0,-43-2-244 0 0,0 0 0 0 0,0 0 0 0 0,0 1 0 0 0,0-1 0 0 0,0 1 0 0 0,-1 0 0 0 0,1 1 0 0 0,-1-1 1 0 0,1 1-1 0 0,-1 0 0 0 0,0 1 0 0 0,0-1 0 0 0,5 6 0 0 0,-5-4 8 0 0,-1 0-1 0 0,1 1 1 0 0,-1-1 0 0 0,-1 1 0 0 0,1 0-1 0 0,-1 0 1 0 0,0 0 0 0 0,-1 0 0 0 0,1 1-1 0 0,-1-1 1 0 0,2 11 0 0 0,18 128 166 0 0,-2-14-190 0 0,-17-115-5 0 0,0 0 0 0 0,0 0 0 0 0,1 0 0 0 0,1 0 0 0 0,10 23 0 0 0,-13-35 0 0 0,0 0 0 0 0,0-1 0 0 0,1 1 0 0 0,-1-1 0 0 0,1 0 0 0 0,-1 0 0 0 0,1 0 0 0 0,0 0 0 0 0,0 0 0 0 0,0 0 0 0 0,1-1 0 0 0,-1 0 0 0 0,1 1 0 0 0,-1-1 0 0 0,1-1 0 0 0,0 1 0 0 0,0 0 0 0 0,-1-1 0 0 0,1 0 0 0 0,0 0 0 0 0,0 0 0 0 0,1 0 0 0 0,5 0 0 0 0,-1-1 0 0 0,0-1-1 0 0,1 0 1 0 0,-1 0-1 0 0,0 0 1 0 0,0-2-1 0 0,0 1 1 0 0,0-1-1 0 0,-1 0 1 0 0,12-6-1 0 0,-4 1 13 0 0,-1-1 0 0 0,0 0-1 0 0,-1-1 1 0 0,15-13-1 0 0,-22 16-8 0 0,0 0 0 0 0,-1-1 0 0 0,0 1 0 0 0,0-1 0 0 0,-1 0 0 0 0,0-1 0 0 0,0 0 0 0 0,0 1 0 0 0,-2-1 0 0 0,1-1 0 0 0,3-14 0 0 0,-4 11 13 0 0,0 0 0 0 0,-1-1 0 0 0,-1 1 0 0 0,0-1 0 0 0,-1 1-1 0 0,0-1 1 0 0,-4-25 0 0 0,-2 7 21 0 0,-2 1 0 0 0,-13-38 0 0 0,17 59-21 0 0,0-1 0 0 0,-1 0-1 0 0,-1 1 1 0 0,0 0 0 0 0,0 0 0 0 0,-1 1 0 0 0,0 0 0 0 0,-1 0 0 0 0,-14-13-1 0 0,17 19-10 0 0,1-1-1 0 0,-1 1 0 0 0,0 0 1 0 0,0 1-1 0 0,0-1 0 0 0,-1 1 1 0 0,1 0-1 0 0,0 1 0 0 0,-1-1 1 0 0,0 1-1 0 0,1 0 1 0 0,-1 0-1 0 0,0 1 0 0 0,1 0 1 0 0,-11 0-1 0 0,10 1-3 0 0,-1 0 0 0 0,0 0 0 0 0,1 1 0 0 0,-1 0 0 0 0,1 0 0 0 0,-1 0 0 0 0,1 1 0 0 0,0 0 0 0 0,0 0 0 0 0,0 0 0 0 0,0 1 0 0 0,-9 8 0 0 0,2 0-70 0 0,1 0-1 0 0,0 0 1 0 0,1 1 0 0 0,1 0-1 0 0,0 1 1 0 0,0 1 0 0 0,-8 17-1 0 0,16-26-158 0 0,-1 0-1 0 0,1 0 0 0 0,0 1 1 0 0,1-1-1 0 0,0 1 1 0 0,0-1-1 0 0,0 1 0 0 0,0-1 1 0 0,1 9-1 0 0,1-10-223 0 0,0 1 0 0 0,0-1 0 0 0,0 1 0 0 0,1-1 0 0 0,0 1 0 0 0,0-1 0 0 0,0 0 0 0 0,0 0 0 0 0,1 0 0 0 0,0 0 0 0 0,0-1 0 0 0,5 6 0 0 0,3 4-7895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0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463 92 23239 0 0,'-7'-6'822'0'0,"4"7"537"0"0,4 13 766 0 0,0-6-2287 0 0,28 229 2154 0 0,-18 101-1264 0 0,-11-331-686 0 0,1 2 20 0 0,-1-1 0 0 0,-1 1 0 0 0,-1 10 1 0 0,5-39-60 0 0,-1 1 1 0 0,-1 0 0 0 0,-2-38-1 0 0,0 28-4 0 0,-12-132 1 0 0,7 103 0 0 0,3 17 111 0 0,-3 1 0 0 0,-14-56 0 0 0,16 82-74 0 0,-1 0 0 0 0,0 1 0 0 0,-1-1 0 0 0,-1 1 0 0 0,0 0 0 0 0,0 0 0 0 0,-1 1 0 0 0,-1 0 0 0 0,0 1 0 0 0,-12-12 0 0 0,16 18 7 0 0,-1 1 0 0 0,1 0-1 0 0,-1 0 1 0 0,0 1 0 0 0,0-1 0 0 0,0 1 0 0 0,0 1 0 0 0,-1-1-1 0 0,1 1 1 0 0,-11-2 0 0 0,4 2-9 0 0,0 0 0 0 0,1 1 0 0 0,-1 0 0 0 0,-22 2 0 0 0,29 0-34 0 0,0 0 0 0 0,0 1 0 0 0,-1 0 0 0 0,1 0 0 0 0,0 0 0 0 0,1 0 0 0 0,-1 1-1 0 0,0 0 1 0 0,1 0 0 0 0,-1 1 0 0 0,1 0 0 0 0,0 0 0 0 0,0 0 0 0 0,-4 5 0 0 0,2-2-2 0 0,1 1 1 0 0,0-1 0 0 0,0 1-1 0 0,1 0 1 0 0,0 0 0 0 0,1 0 0 0 0,0 1-1 0 0,-6 16 1 0 0,9-21-10 0 0,0 0 0 0 0,0 0 0 0 0,0 0-1 0 0,1-1 1 0 0,-1 1 0 0 0,1 0 0 0 0,0 0 0 0 0,1 0 0 0 0,-1 0 0 0 0,0 0-1 0 0,1-1 1 0 0,0 1 0 0 0,0 0 0 0 0,3 6 0 0 0,-2-5-24 0 0,1 0-1 0 0,0 0 1 0 0,0-1 0 0 0,1 1 0 0 0,-1-1 0 0 0,1 0 0 0 0,0 0-1 0 0,0-1 1 0 0,7 6 0 0 0,2 0-46 0 0,1-1-1 0 0,0 0 1 0 0,1-1 0 0 0,0-1 0 0 0,0 0-1 0 0,18 3 1 0 0,34 6-231 0 0,-47-12 186 0 0,-1 2 0 0 0,1-1 0 0 0,-1 2 0 0 0,30 14 0 0 0,-46-19 118 0 0,0 1 0 0 0,0 0 0 0 0,0 0 0 0 0,0 0 0 0 0,-1 0-1 0 0,1 0 1 0 0,-1 1 0 0 0,1-1 0 0 0,-1 1 0 0 0,0 0 0 0 0,0-1 0 0 0,2 5 0 0 0,-3-4 19 0 0,0-1 0 0 0,0 0 1 0 0,0 0-1 0 0,-1 1 1 0 0,1-1-1 0 0,-1 1 0 0 0,0-1 1 0 0,1 0-1 0 0,-1 1 0 0 0,0-1 1 0 0,0 1-1 0 0,-1-1 0 0 0,1 1 1 0 0,-1-1-1 0 0,1 0 1 0 0,-1 1-1 0 0,1-1 0 0 0,-2 3 1 0 0,-6 11 125 0 0,0 1 0 0 0,-1-1 0 0 0,-1 0 0 0 0,-1-1 0 0 0,0 0 0 0 0,0-1 1 0 0,-23 21-1 0 0,-8 2 128 0 0,-55 36 1 0 0,57-43-177 0 0,-41 36 44 0 0,30-22-131 0 0,16-13-474 0 0,34-29-95 0 0,1-2-1297 0 0,0 0-5263 0 0,0 0-2256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0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0 7831 0 0,'0'19'11702'0'0,"0"-1"-6277"0"0,0 56-4129 0 0,-16 353 533 0 0,11-238-1718 0 0,5-174-170 0 0,-2 1 1 0 0,0-1-1 0 0,0 0 1 0 0,-1 1-1 0 0,-1-1 1 0 0,-7 16-1 0 0,10-29-894 0 0,-6-3-3042 0 0,-1 0-4426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1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0 374 1839 0 0,'0'0'83'0'0,"2"-1"-6"0"0,4-2-1025 0 0,13-7 4455 0 0,-17 9-2467 0 0,1 1 1 0 0,-1-1 0 0 0,0 1-1 0 0,0 0 1 0 0,0 0-1 0 0,0 0 1 0 0,0 0 0 0 0,0 0-1 0 0,0 1 1 0 0,2-1 0 0 0,5 2 938 0 0,-1 1 1 0 0,0 0 0 0 0,11 5 0 0 0,22 15 1437 0 0,-25-14-3028 0 0,23 11 0 0 0,-33-18-324 0 0,0 0 1 0 0,0 0-1 0 0,0-1 0 0 0,0 1 0 0 0,0-1 0 0 0,0-1 0 0 0,1 1 1 0 0,6-1-1 0 0,-4-1-57 0 0,-1 0 0 0 0,0-1 1 0 0,1 0-1 0 0,-1-1 1 0 0,0 0-1 0 0,0 0 0 0 0,0 0 1 0 0,-1-1-1 0 0,1 0 0 0 0,-1-1 1 0 0,0 0-1 0 0,0 0 1 0 0,-1 0-1 0 0,8-8 0 0 0,-2 1-9 0 0,-1 0 0 0 0,-1-1 0 0 0,0 0 0 0 0,-1 0-1 0 0,-1-1 1 0 0,12-23 0 0 0,-12 15-12 0 0,0 0 1 0 0,-2 0-1 0 0,-1-1 0 0 0,0 1 0 0 0,2-40 1 0 0,4-28 185 0 0,-10 89-67 0 0,-5 15 186 0 0,-13 71 47 0 0,4 2 1 0 0,4-1 0 0 0,1 121-1 0 0,8-196-332 0 0,0 26 39 0 0,2 0 1 0 0,8 53 0 0 0,-9-83-112 0 0,0-5-278 0 0,-1-2-133 0 0,0 0-32 0 0,0 0-216 0 0,1-1-891 0 0,4-2-382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1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15663 0 0,'0'-1'1207'0'0,"14"-20"721"0"0,-13 20-304 0 0,-1 1 68 0 0,0 0-102 0 0,1 1-1308 0 0,1 0-1 0 0,-1 0 0 0 0,0 0 1 0 0,1 1-1 0 0,-1-1 0 0 0,0 1 1 0 0,0-1-1 0 0,0 1 0 0 0,1 2 1 0 0,2 6-40 0 0,0 1-1 0 0,0-1 1 0 0,-2 1 0 0 0,1 0 0 0 0,-1 0 0 0 0,-1 0 0 0 0,1 12-1 0 0,0-3 13 0 0,5 232 904 0 0,-6-89-987 0 0,-1-154-142 0 0,7 72 55 0 0,-5-72-73 0 0,3-2-11 0 0,4-4 0 0 0,-7-3 0 0 0,1 0 0 0 0,0 0 0 0 0,0-1 0 0 0,-1 1 0 0 0,1-1 0 0 0,0 0 0 0 0,-1 0 0 0 0,1 0 0 0 0,0 0 0 0 0,-1 0 0 0 0,0-1 0 0 0,1 1 0 0 0,-1-1 0 0 0,0 1 0 0 0,0-1 0 0 0,3-2 0 0 0,4-5 0 0 0,0-1 0 0 0,8-10 0 0 0,-15 18 0 0 0,21-31 0 0 0,-1-2 0 0 0,-2 0 0 0 0,-2 0 0 0 0,19-51 0 0 0,25-79 110 0 0,-33 82-52 0 0,6-12 191 0 0,-34 94-138 0 0,-1 1 1 0 0,0 0-4 0 0,0 0-17 0 0,0 0-10 0 0,0 2-1 0 0,4 12-41 0 0,-2 1 0 0 0,0 1 0 0 0,0-1 0 0 0,-2 0 0 0 0,0 0 0 0 0,-2 17 0 0 0,0 14-55 0 0,-4 246 223 0 0,3-194-207 0 0,4-76-6724 0 0,6-24-2416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1:54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423 1031 10079 0 0,'0'0'463'0'0,"0"0"-14"0"0,0 0-143 0 0,0 0 470 0 0,0 0 236 0 0,0 0 48 0 0,0 0-18 0 0,0 0-115 0 0,0 0-51 0 0,-8-5 1403 0 0,-13-10-1161 0 0,1 0 1 0 0,0-2-1 0 0,2-1 1 0 0,-27-30 0 0 0,-24-47 392 0 0,-70-123 0 0 0,118 181-1330 0 0,11 22-123 0 0,1 0-1 0 0,0-1 0 0 0,2 0 1 0 0,0-1-1 0 0,-9-30 1 0 0,15 39-43 0 0,0 1 0 0 0,0-1 0 0 0,1 1 0 0 0,0-1 0 0 0,0 1 1 0 0,1-1-1 0 0,0 1 0 0 0,0-1 0 0 0,0 1 0 0 0,1 0 0 0 0,1-1 0 0 0,-1 1 0 0 0,1 0 1 0 0,5-9-1 0 0,-2 6-15 0 0,1 1 0 0 0,-1 0 0 0 0,1 1 1 0 0,1 0-1 0 0,0 0 0 0 0,0 0 0 0 0,0 1 1 0 0,1 0-1 0 0,11-6 0 0 0,21-11 0 0 0,45-18 0 0 0,-13 7 0 0 0,-17 10 0 0 0,0 2 0 0 0,78-19 0 0 0,-118 37-7 0 0,9-3-10 0 0,0 1 1 0 0,1 1-1 0 0,-1 1 0 0 0,37-2 0 0 0,-59 7-206 0 0,0 0-1 0 0,0 0 1 0 0,-1 1 0 0 0,1-1-1 0 0,0 1 1 0 0,-1-1-1 0 0,1 1 1 0 0,0 0-1 0 0,3 2 1 0 0,2 2-972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2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0 385 14831 0 0,'0'0'679'0'0,"0"0"-15"0"0,0 0-264 0 0,3 0 461 0 0,26 0 1353 0 0,0-3-1 0 0,51-9 1 0 0,-47 4-1504 0 0,0-1 1 0 0,-1-2-1 0 0,0-1 1 0 0,39-21-1 0 0,-34 12-159 0 0,-1-2-1 0 0,39-31 0 0 0,-70 50-497 0 0,-1 0 1 0 0,1-1-1 0 0,-1 1 0 0 0,0-1 1 0 0,0 0-1 0 0,0 0 0 0 0,-1 0 1 0 0,0-1-1 0 0,0 1 0 0 0,4-10 1 0 0,-6 11-24 0 0,0 1 0 0 0,0 0 0 0 0,0-1 0 0 0,-1 1 0 0 0,1-1 0 0 0,-1 1 0 0 0,0-1-1 0 0,0 1 1 0 0,0-1 0 0 0,-1 1 0 0 0,1-1 0 0 0,-1 1 0 0 0,0 0 0 0 0,1-1 0 0 0,-2 1 0 0 0,1 0 0 0 0,0-1 0 0 0,-1 1 0 0 0,1 0 0 0 0,-4-4 0 0 0,2 2 2 0 0,-1 1-1 0 0,0-1 1 0 0,0 1 0 0 0,0 0 0 0 0,-1 0-1 0 0,1 1 1 0 0,-1-1 0 0 0,0 1 0 0 0,0 0-1 0 0,0 0 1 0 0,-7-3 0 0 0,4 4-2 0 0,0-1 0 0 0,-1 1 0 0 0,1 0 0 0 0,0 1 0 0 0,-1 0 0 0 0,1 0 0 0 0,-11 1 0 0 0,4 1-9 0 0,-1 0 0 0 0,0 2-1 0 0,1 0 1 0 0,0 0 0 0 0,0 2 0 0 0,0 0-1 0 0,0 0 1 0 0,-14 9 0 0 0,16-7-21 0 0,1 1 0 0 0,0 0 0 0 0,0 1 0 0 0,1 0 0 0 0,1 1 0 0 0,-1 1 0 0 0,2-1 0 0 0,-1 1 0 0 0,-9 16 0 0 0,7-9 0 0 0,1 1 0 0 0,1 1 0 0 0,1 0 0 0 0,0 0 0 0 0,-8 30 0 0 0,13-35 0 0 0,0 1 0 0 0,2 0 0 0 0,-1 0 0 0 0,2 0 0 0 0,0 1 0 0 0,1-1 0 0 0,1 0 0 0 0,0 0 0 0 0,5 22 0 0 0,-3-27 0 0 0,0 0 0 0 0,1 0 0 0 0,0 0 0 0 0,0-1 0 0 0,1 0 0 0 0,1 0 0 0 0,0 0 0 0 0,0-1 0 0 0,1 0 0 0 0,0 0 0 0 0,0 0 0 0 0,1-1 0 0 0,0 0 0 0 0,12 8 0 0 0,-2-3 7 0 0,0-1-1 0 0,0 0 1 0 0,2-2-1 0 0,-1 0 1 0 0,1-2-1 0 0,0 0 1 0 0,1-1-1 0 0,0-1 1 0 0,0 0-1 0 0,42 3 1 0 0,-54-8-119 0 0,0-1 0 0 0,0 0 0 0 0,0-1-1 0 0,0 0 1 0 0,0 0 0 0 0,0-1 0 0 0,16-6 0 0 0,-4-1-919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3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502 47 8287 0 0,'0'0'639'0'0,"2"-1"-176"0"0,0 0 1 0 0,-1 0 1 0 0,1 0-1 0 0,-1-1 1 0 0,1 1-1 0 0,-1-1 1 0 0,0 1-1 0 0,0-1 1 0 0,1 1-1 0 0,0-3 1 0 0,-3 3 99 0 0,0-1 0 0 0,0 1 0 0 0,0 0 0 0 0,1 0 0 0 0,-1 0 0 0 0,-1 0 0 0 0,1 0-1 0 0,0 0 1 0 0,0 0 0 0 0,0 0 0 0 0,0 1 0 0 0,-2-2 0 0 0,1 1 131 0 0,-1-1-377 0 0,0 0-1 0 0,-1 1 0 0 0,1-1 0 0 0,-1 1 0 0 0,0-1 0 0 0,1 1 0 0 0,-1 0 0 0 0,0 0 1 0 0,0 1-1 0 0,0-1 0 0 0,0 1 0 0 0,1 0 0 0 0,-1 0 0 0 0,0 0 0 0 0,0 1 0 0 0,-5 0 0 0 0,-5 2 14 0 0,1 0 0 0 0,-1 1-1 0 0,-15 7 1 0 0,10-2-258 0 0,0 1 0 0 0,0 1 0 0 0,1 0 0 0 0,0 2 0 0 0,1 0 0 0 0,1 0 0 0 0,0 2 0 0 0,1 0 0 0 0,0 1 0 0 0,-18 25 0 0 0,7-3-25 0 0,2 0-1 0 0,2 1 1 0 0,-33 82-1 0 0,48-103-46 0 0,2-1 0 0 0,-1 1 0 0 0,2 1-1 0 0,1-1 1 0 0,0 0 0 0 0,1 1 0 0 0,1 0 0 0 0,1-1-1 0 0,4 36 1 0 0,-3-44-6 0 0,1-1 1 0 0,0 1-1 0 0,1 0 0 0 0,0-1 0 0 0,0 1 0 0 0,1-1 0 0 0,0 0 1 0 0,1 0-1 0 0,0 0 0 0 0,0-1 0 0 0,1 0 0 0 0,0 0 0 0 0,0 0 1 0 0,1-1-1 0 0,0 0 0 0 0,0 0 0 0 0,1-1 0 0 0,0 0 0 0 0,0 0 1 0 0,10 5-1 0 0,-11-8-26 0 0,0 0 0 0 0,0 0 0 0 0,0-1 0 0 0,1 0 0 0 0,-1-1 1 0 0,1 1-1 0 0,0-1 0 0 0,-1-1 0 0 0,10 1 0 0 0,27-6-2327 0 0,-3-5-5686 0 0,-18 2-136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4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94 132 4143 0 0,'0'0'319'0'0,"-8"3"3612"0"0,6-1-2572 0 0,-1-1-1 0 0,1 1 1 0 0,0-1 0 0 0,0 1 0 0 0,0-1 0 0 0,-3 5 0 0 0,-9 14 3190 0 0,-6 26-2163 0 0,17-39-1935 0 0,-4 12-158 0 0,1 0 0 0 0,1 1 0 0 0,1-1-1 0 0,0 1 1 0 0,2 0 0 0 0,0 0 0 0 0,2 26 0 0 0,0-35-284 0 0,2-1 1 0 0,-1 1 0 0 0,1-1-1 0 0,1 1 1 0 0,0-1 0 0 0,0 0-1 0 0,1 0 1 0 0,1 0-1 0 0,10 17 1 0 0,-11-21-5 0 0,0 0 1 0 0,1 0-1 0 0,0-1 0 0 0,0 0 1 0 0,0 0-1 0 0,1 0 0 0 0,0-1 1 0 0,-1 1-1 0 0,2-1 0 0 0,-1-1 1 0 0,0 1-1 0 0,1-1 0 0 0,0 0 0 0 0,-1-1 1 0 0,11 3-1 0 0,-1-2 35 0 0,0-1-1 0 0,1 0 1 0 0,-1-1-1 0 0,0-1 1 0 0,1-1-1 0 0,-1 0 1 0 0,0-1 0 0 0,0-1-1 0 0,1 0 1 0 0,-2-1-1 0 0,1-1 1 0 0,-1-1-1 0 0,1 0 1 0 0,-2-1-1 0 0,1 0 1 0 0,-1-1 0 0 0,21-15-1 0 0,-22 12 51 0 0,0 0-1 0 0,0-1 1 0 0,-1 0 0 0 0,-1-1-1 0 0,0 0 1 0 0,11-18 0 0 0,-15 20-21 0 0,-1 0 0 0 0,-1 0 0 0 0,0-1 1 0 0,0 1-1 0 0,-1-1 0 0 0,-1 0 0 0 0,0-1 1 0 0,0 1-1 0 0,0-16 0 0 0,-2 11 9 0 0,0 0 0 0 0,-1-1 0 0 0,-1 1 0 0 0,-1 0 0 0 0,-1-1 0 0 0,0 1-1 0 0,-1 0 1 0 0,-6-17 0 0 0,7 26-51 0 0,0 1 0 0 0,-1 0 0 0 0,1 0 0 0 0,-1 1-1 0 0,-1-1 1 0 0,1 1 0 0 0,-1 0 0 0 0,0 0-1 0 0,-1 0 1 0 0,1 1 0 0 0,-1 0 0 0 0,0 0 0 0 0,0 0-1 0 0,-1 1 1 0 0,0 0 0 0 0,1 0 0 0 0,-1 0 0 0 0,-1 1-1 0 0,1 0 1 0 0,-10-2 0 0 0,5 2-15 0 0,-1 1 1 0 0,1 1-1 0 0,-1 0 1 0 0,1 0-1 0 0,-1 1 0 0 0,0 1 1 0 0,-19 4-1 0 0,10-1-37 0 0,0 1-1 0 0,0 2 1 0 0,-29 11-1 0 0,39-12 3 0 0,-1 0 0 0 0,1 1 0 0 0,0 0 0 0 0,1 1 1 0 0,-1 0-1 0 0,2 1 0 0 0,-1 0 0 0 0,1 1 0 0 0,-12 15 0 0 0,15-16-466 0 0,1 0 0 0 0,0 0 0 0 0,0 1 0 0 0,-8 20 0 0 0,11-20-1045 0 0,0 0 1 0 0,0 1-1 0 0,1-1 1 0 0,0 1-1 0 0,0 16 1 0 0,1-1-6765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4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0 18199 0 0,'0'0'830'0'0,"0"0"-14"0"0,8 4-354 0 0,-6-3-258 0 0,0 1-1 0 0,0-1 1 0 0,0 1 0 0 0,0 0-1 0 0,0-1 1 0 0,0 1 0 0 0,-1 0-1 0 0,1 0 1 0 0,-1 1-1 0 0,0-1 1 0 0,1 0 0 0 0,-1 0-1 0 0,0 1 1 0 0,0-1 0 0 0,0 1-1 0 0,-1-1 1 0 0,1 1 0 0 0,0 2-1 0 0,2 8 467 0 0,1 27 0 0 0,-4-39-651 0 0,5 221 1146 0 0,-6-191-1133 0 0,-2 0-1 0 0,-10 48 0 0 0,10-65-27 0 0,-1 1 0 0 0,-1-1 0 0 0,0 0 0 0 0,-1 0 0 0 0,0 0 0 0 0,-1-1 0 0 0,-13 18 0 0 0,17-27-403 0 0,0 0 0 0 0,0 0 0 0 0,-1 0 0 0 0,0-1 0 0 0,0 0 0 0 0,0 1 0 0 0,0-1 0 0 0,-7 3 0 0 0,-2 0-8053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4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16671 0 0,'6'-5'391'0'0,"-1"0"-1"0"0,2 0 1 0 0,-1 0 0 0 0,1 1-1 0 0,-1 0 1 0 0,1 0-1 0 0,0 0 1 0 0,0 1-1 0 0,1 0 1 0 0,-1 1 0 0 0,1 0-1 0 0,-1 0 1 0 0,1 0-1 0 0,12 0 1 0 0,-14 2 94 0 0,13-2 508 0 0,1 1 1 0 0,0 1 0 0 0,0 1-1 0 0,33 6 1 0 0,-34-2-773 0 0,-5-3-118 0 0,-1 1-1 0 0,0 1 0 0 0,0 0 0 0 0,17 8 0 0 0,-27-10-81 0 0,1 0 0 0 0,-1 0 0 0 0,0 0 0 0 0,0 1 0 0 0,0-1 0 0 0,0 1 0 0 0,0 0 1 0 0,0-1-1 0 0,-1 1 0 0 0,1 1 0 0 0,-1-1 0 0 0,0 0 0 0 0,0 0 0 0 0,0 1 0 0 0,0 0 0 0 0,-1-1 0 0 0,0 1 0 0 0,1 0 0 0 0,0 6 0 0 0,0 11 131 0 0,0 0 1 0 0,-2 0-1 0 0,0 0 0 0 0,-7 41 0 0 0,0 8-47 0 0,-3 274 140 0 0,10-334-245 0 0,-1-1-16 0 0,0-7-73 0 0,1-2-55 0 0,0 0-16 0 0,0 0-164 0 0,0 0-662 0 0,-3-11-3143 0 0,1 1-4847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5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0 190 19295 0 0,'0'0'884'0'0,"0"0"-24"0"0,1 2-550 0 0,1 19 575 0 0,-1 1 0 0 0,-1 27 0 0 0,-1-24 37 0 0,4 36-1 0 0,6-9-314 0 0,3-2 1 0 0,27 75-1 0 0,-31-100-254 0 0,-7-24-328 0 0,-1 1 0 0 0,0-1-1 0 0,1 0 1 0 0,-1 0 0 0 0,1 0 0 0 0,-1 0 0 0 0,1 0 0 0 0,0 0 0 0 0,-1 0 0 0 0,1 0 0 0 0,0 0 0 0 0,0 0 0 0 0,0 0-1 0 0,0 0 1 0 0,0 0 0 0 0,0-1 0 0 0,0 1 0 0 0,0 0 0 0 0,0-1 0 0 0,0 1 0 0 0,0 0 0 0 0,0-1 0 0 0,0 0 0 0 0,0 1-1 0 0,1-1 1 0 0,-1 0 0 0 0,0 1 0 0 0,0-1 0 0 0,0 0 0 0 0,1 0 0 0 0,-1 0 0 0 0,0 0 0 0 0,0 0 0 0 0,1 0 0 0 0,-1-1-1 0 0,0 1 1 0 0,0 0 0 0 0,0-1 0 0 0,1 1 0 0 0,-1-1 0 0 0,0 1 0 0 0,0-1 0 0 0,0 1 0 0 0,0-1 0 0 0,0 0-1 0 0,2-1 1 0 0,6-5 107 0 0,1 0 0 0 0,-1-1 0 0 0,0-1 0 0 0,-1 0-1 0 0,12-16 1 0 0,32-54 138 0 0,-33 49-188 0 0,200-375 212 0 0,-190 347-289 0 0,-23 84 101 0 0,-4-6-58 0 0,0 1 0 0 0,-3 32 1 0 0,0-8 36 0 0,8 113 9 0 0,-2-86-8 0 0,-6 90 0 0 0,0-136-543 0 0,-2 15 949 0 0,1-27-4131 0 0,0-2-3640 0 0,4-19-1491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5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273 164 11975 0 0,'0'0'923'0'0,"1"-1"-298"0"0,3-4 875 0 0,3-2 438 0 0,-1-2 0 0 0,0 1 0 0 0,0-1 1 0 0,-1 0-1 0 0,8-16 0 0 0,-12 22-1813 0 0,0 1 0 0 0,-1-1 0 0 0,1 0-1 0 0,-1 1 1 0 0,1-1 0 0 0,-1 0 0 0 0,0 1 0 0 0,0-1 0 0 0,0 0 0 0 0,-1 1 0 0 0,1-1 0 0 0,0 0 0 0 0,-1 1 0 0 0,0-1 0 0 0,0 1 0 0 0,1-1 0 0 0,-2 1 0 0 0,1-1 0 0 0,0 1 0 0 0,0 0 0 0 0,-1-1-1 0 0,1 1 1 0 0,-1 0 0 0 0,0 0 0 0 0,0 0 0 0 0,1 0 0 0 0,-1 0 0 0 0,-4-2 0 0 0,4 2-107 0 0,-1 0-1 0 0,0 0 1 0 0,0 1-1 0 0,0-1 1 0 0,0 1-1 0 0,0-1 1 0 0,0 1-1 0 0,0 0 1 0 0,0 0-1 0 0,-1 0 1 0 0,1 1-1 0 0,0-1 1 0 0,-1 1-1 0 0,-3 0 1 0 0,1 0 33 0 0,0 1 0 0 0,0 0 0 0 0,0 0 0 0 0,0 0 0 0 0,0 1 0 0 0,1 0 0 0 0,-9 3 0 0 0,1 2 39 0 0,0 0 0 0 0,1 1 1 0 0,-1 1-1 0 0,2 0 0 0 0,-20 18 0 0 0,21-16-90 0 0,0 1 0 0 0,0 0 0 0 0,1 1 0 0 0,1 0 0 0 0,0 0 0 0 0,1 1 0 0 0,0 0 0 0 0,1 0 0 0 0,1 1 0 0 0,0 0 0 0 0,1 0 0 0 0,0 0 0 0 0,2 0 0 0 0,0 0 0 0 0,0 1 0 0 0,1-1 0 0 0,3 31 0 0 0,-1-31-10 0 0,1 0 0 0 0,1 0 0 0 0,0 0 0 0 0,1-1 1 0 0,1 1-1 0 0,9 19 0 0 0,-10-27 3 0 0,0 1 1 0 0,1 0-1 0 0,0-1 0 0 0,1 0 1 0 0,-1 0-1 0 0,1 0 1 0 0,1-1-1 0 0,-1 0 1 0 0,1 0-1 0 0,0-1 0 0 0,0 0 1 0 0,10 5-1 0 0,-10-6-154 0 0,-1-1 0 0 0,1 0 0 0 0,0 0 0 0 0,0-1 0 0 0,0 0 0 0 0,8 2-1 0 0,-11-4-328 0 0,0 1-1 0 0,1-1 0 0 0,-1 0 0 0 0,0 0 0 0 0,0 0 0 0 0,0-1 0 0 0,0 0 0 0 0,0 0 1 0 0,0 0-1 0 0,0 0 0 0 0,0 0 0 0 0,6-3 0 0 0,3-4-8309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6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192 123 7831 0 0,'0'0'603'0'0,"0"0"97"0"0,-1 2 1883 0 0,-12 18 2968 0 0,-24 36 2423 0 0,16-23-7105 0 0,1 1-1 0 0,-15 38 0 0 0,19-32-579 0 0,3 1-1 0 0,1 0 1 0 0,-11 71 0 0 0,23-112-287 0 0,0 1 0 0 0,1-1 0 0 0,-1 0 0 0 0,0 0 0 0 0,1 1 0 0 0,-1-1 0 0 0,0 0-1 0 0,0 1 1 0 0,1-1 0 0 0,-1 0 0 0 0,1 0 0 0 0,-1 0 0 0 0,0 1 0 0 0,1-1 0 0 0,-1 0 0 0 0,1 0 0 0 0,-1 0 0 0 0,0 0 0 0 0,1 0 0 0 0,-1 0 0 0 0,1 0 0 0 0,-1 0 0 0 0,0 0 0 0 0,1 0 0 0 0,-1 0 0 0 0,1 0 0 0 0,-1 0-2 0 0,4 0-2 0 0,-1-1 0 0 0,1 0 0 0 0,-1 0 0 0 0,1 0 0 0 0,-1 0 0 0 0,0 0-1 0 0,1-1 1 0 0,-1 0 0 0 0,0 1 0 0 0,0-1 0 0 0,0 0 0 0 0,-1-1 0 0 0,1 1 0 0 0,0 0 0 0 0,-1-1 0 0 0,4-4 0 0 0,5-6-11 0 0,0-1 1 0 0,8-15 0 0 0,-19 28 12 0 0,72-129-89 0 0,-39 68 46 0 0,18-43 22 0 0,32-52 326 0 0,-62 124 415 0 0,-20 31-399 0 0,-1 2-14 0 0,0 0-83 0 0,0 0-37 0 0,5 14 147 0 0,2 13-255 0 0,-1 0 0 0 0,5 52 0 0 0,-7-37-28 0 0,2 9-36 0 0,-3 1 0 0 0,-3-1 0 0 0,-1 0 0 0 0,-13 80 0 0 0,12-122-173 0 0,0 1 0 0 0,0-1 1 0 0,-1 0-1 0 0,-1 0 0 0 0,1 0 0 0 0,-1 0 1 0 0,-1 0-1 0 0,-7 10 0 0 0,3-9-2421 0 0,-1-6-7422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6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20327 0 0,'0'0'928'0'0,"0"0"-16"0"0,2-1-581 0 0,7-2 136 0 0,-4 1-19 0 0,0 0 0 0 0,0 1 0 0 0,1-1 0 0 0,-1 1 0 0 0,0 0 0 0 0,1 0 0 0 0,-1 1 0 0 0,1 0 0 0 0,0 0 0 0 0,5 1-1 0 0,134 20 836 0 0,-138-20-1588 0 0,1 0 0 0 0,-1-1 0 0 0,1 0 1 0 0,-1 0-1 0 0,1-1 0 0 0,-1 0 0 0 0,0 0 0 0 0,10-3 0 0 0,1-3-1183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6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0 18143 0 0,'0'0'828'0'0,"0"0"-17"0"0,0 0-276 0 0,0 0 765 0 0,0 0 386 0 0,0 0 77 0 0,-1 2-147 0 0,-5 6-1232 0 0,1 0 1 0 0,0 1-1 0 0,0 0 1 0 0,1 0 0 0 0,0 0-1 0 0,1 1 1 0 0,-4 14-1 0 0,-10 73-21 0 0,17-96-361 0 0,-5 54 20 0 0,3 0-1 0 0,2 0 1 0 0,2 1-1 0 0,11 63 1 0 0,-11-110-102 0 0,-2-7-333 0 0,0-2-137 0 0,0 0-23 0 0,0 0-104 0 0,0 0-426 0 0,0 0-185 0 0,1-1-1452 0 0,5-5-5668 0 0</inkml:trace>
  <inkml:trace contextRef="#ctx0" brushRef="#br0" timeOffset="1">67 345 10135 0 0,'0'0'778'0'0,"1"-1"-506"0"0,4-7 2166 0 0,0 0 0 0 0,1 0 0 0 0,12-12 0 0 0,-9 12-536 0 0,-1 1-1 0 0,18-12 0 0 0,-7 9-1100 0 0,-1 0 0 0 0,2 2 0 0 0,26-9-1 0 0,-13 6-691 0 0,-1-1 0 0 0,0-1-1 0 0,46-27 1 0 0,-61 30-69 0 0,-1-1-1 0 0,1 0 1 0 0,-2-1-1 0 0,0-1 1 0 0,24-26-1 0 0,-38 37 59 0 0,-1 2-9 0 0,0 0 2 0 0,0 0 11 0 0,0 0 9 0 0,0 0 1 0 0,0 0-8 0 0,0 0-32 0 0,1 13 8 0 0,-1 2-44 0 0,0 0 0 0 0,-2 0 0 0 0,-3 17 0 0 0,-1 12 17 0 0,-2 85 43 0 0,-9 63-488 0 0,17-191-200 0 0,0-1-177 0 0,0 0-1212 0 0,0 0-4950 0 0,0 0-2121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1:54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0 11599 0 0,'0'0'531'0'0,"0"0"-8"0"0,0 0-126 0 0,0 0 703 0 0,0 0 349 0 0,0 0 73 0 0,0 0-84 0 0,-1 2-402 0 0,-12 18 253 0 0,0 0-1 0 0,1 1 1 0 0,-9 25 0 0 0,11-25-824 0 0,3-5-348 0 0,1 1-1 0 0,1-1 0 0 0,1 1 1 0 0,0 0-1 0 0,1 0 1 0 0,1 0-1 0 0,1 1 1 0 0,1 34-1 0 0,0-50-115 0 0,0 1 0 0 0,0 0 0 0 0,1 0 0 0 0,-1-1 1 0 0,1 1-1 0 0,0 0 0 0 0,0-1 0 0 0,0 1 0 0 0,0 0 0 0 0,0-1 0 0 0,1 0 0 0 0,-1 1 0 0 0,1-1 0 0 0,-1 0 1 0 0,1 1-1 0 0,0-1 0 0 0,0 0 0 0 0,0 0 0 0 0,3 1 0 0 0,-3-1 5 0 0,1-1 1 0 0,0 1-1 0 0,-1-1 1 0 0,1 0-1 0 0,0 0 1 0 0,0 0-1 0 0,0-1 0 0 0,0 1 1 0 0,0 0-1 0 0,0-1 1 0 0,0 0-1 0 0,0 0 0 0 0,0 0 1 0 0,0 0-1 0 0,0-1 1 0 0,0 1-1 0 0,4-2 0 0 0,5-1 19 0 0,0-1-1 0 0,0-1 0 0 0,-1 0 0 0 0,0 0 0 0 0,0-1 0 0 0,10-8 1 0 0,0-1 5 0 0,36-34 1 0 0,-43 35-10 0 0,0 0-1 0 0,-1-2 1 0 0,-1 1-1 0 0,-1-2 1 0 0,0 1-1 0 0,-1-1 1 0 0,-1-1-1 0 0,-1 0 1 0 0,10-28-1 0 0,-15 39 114 0 0,-3 5 23 0 0,0 2 3 0 0,0 0 8 0 0,0 0 35 0 0,0 0 18 0 0,0 0 3 0 0,0 0-20 0 0,-1 1-83 0 0,-5 6-103 0 0,0 0 0 0 0,1 0 0 0 0,-1 0 0 0 0,1 0 0 0 0,1 1 0 0 0,0 0 0 0 0,0 0 0 0 0,0 0 0 0 0,1 1-1 0 0,0-1 1 0 0,1 1 0 0 0,0-1 0 0 0,-2 18 0 0 0,2 1-18 0 0,1 0 0 0 0,1 0 0 0 0,2 0 0 0 0,0-1 0 0 0,8 32 0 0 0,-10-55 0 0 0,0-1 0 0 0,0-1 0 0 0,0 0 0 0 0,0 0 0 0 0,0 0 0 0 0,1 0 0 0 0,-1 0 0 0 0,0 0 0 0 0,1 0 0 0 0,-1 0 0 0 0,1 0 0 0 0,0 0 0 0 0,-1 0 0 0 0,1 0 0 0 0,0 0 0 0 0,-1 0 0 0 0,2 1 0 0 0,-1-1-71 0 0,0 0 0 0 0,-1 0 0 0 0,1 0 0 0 0,0 0 0 0 0,0 0 0 0 0,0 0 0 0 0,0 0 0 0 0,0 0 0 0 0,1 0 0 0 0,-1-1 0 0 0,0 1 0 0 0,0 0 0 0 0,0-1 0 0 0,1 1-1 0 0,-1-1 1 0 0,0 1 0 0 0,1-1 0 0 0,-1 0 0 0 0,0 0 0 0 0,1 1 0 0 0,-1-1 0 0 0,2 0 0 0 0,0 0-255 0 0,0-1 0 0 0,0 1 0 0 0,0-1-1 0 0,0 0 1 0 0,0 1 0 0 0,0-1 0 0 0,0-1 0 0 0,0 1-1 0 0,4-3 1 0 0,6-5-1378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7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46 3223 0 0,'1'-7'99'0'0,"1"1"136"0"0,0-1 0 0 0,-1 0 0 0 0,6-10 0 0 0,-6 15 3538 0 0,-1 2 1315 0 0,0 0 258 0 0,0 0-545 0 0,0 0-2487 0 0,0 0-1090 0 0,5 15 650 0 0,3 25-1198 0 0,6 75 0 0 0,-9-59-519 0 0,9 140-44 0 0,-8-96-82 0 0,-5-84-53 0 0,2 0 0 0 0,0 0 0 0 0,0 0 0 0 0,12 28-1 0 0,-15-43-82 0 0,11 5-627 0 0,-9-6 480 0 0,1-1 0 0 0,0 1-1 0 0,0 0 1 0 0,0-1 0 0 0,0 1-1 0 0,0-1 1 0 0,0 0 0 0 0,0 0 0 0 0,0 0-1 0 0,-1 0 1 0 0,1-1 0 0 0,-1 1-1 0 0,1-1 1 0 0,-1 0 0 0 0,1 1 0 0 0,-1-1-1 0 0,0 0 1 0 0,3-3 0 0 0,5-5-1359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7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1 518 17423 0 0,'1'-1'795'0'0,"10"-11"367"0"0,-1-2 0 0 0,18-26 0 0 0,-19 25 716 0 0,1 0 0 0 0,23-26 0 0 0,30-15-618 0 0,8-9-699 0 0,-43 33-294 0 0,-3-1 0 0 0,-1-1 1 0 0,-1-1-1 0 0,19-41 0 0 0,-21 33 117 0 0,-20 42-288 0 0,-1 1 0 0 0,2-5 189 0 0,3 66-150 0 0,-4 107-1 0 0,-2-76-72 0 0,-8 38-62 0 0,9-122 0 0 0,-1 1-475 0 0,-1 0 0 0 0,0-1 0 0 0,0 1 0 0 0,0-1 0 0 0,-1 1 0 0 0,-1-1 0 0 0,-7 15 0 0 0,10-22-9613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8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 20847 0 0,'1'-1'959'0'0,"11"-12"1250"0"0,17-27 0 0 0,-29 39-1170 0 0,0 1-300 0 0,0 0-130 0 0,0 0-29 0 0,0 0-52 0 0,0 0-203 0 0,0 0-93 0 0,1 2-21 0 0,2 6-157 0 0,0 0 0 0 0,-1 0-1 0 0,0 0 1 0 0,-1 1 0 0 0,1-1 0 0 0,-1 15-1 0 0,-5 55-9 0 0,0-30-29 0 0,-1 22 16 0 0,-2 15-9 0 0,3-32 6 0 0,2-43-18 0 0,1-1 1 0 0,0 1 0 0 0,0 0 0 0 0,1 0-1 0 0,1 0 1 0 0,0 0 0 0 0,0 0-1 0 0,4 14 1 0 0,-5-22-1 0 0,1 2-11 0 0,8 5 68 0 0,-5-6-49 0 0,0-1 0 0 0,0 0 0 0 0,0 0-1 0 0,1 0 1 0 0,-1 0 0 0 0,0-1 0 0 0,1 0 0 0 0,-1 0 0 0 0,1 0-1 0 0,0 0 1 0 0,-1-1 0 0 0,1 0 0 0 0,5 0 0 0 0,6-1 66 0 0,0-2 1 0 0,24-5-1 0 0,-28 5-50 0 0,1 0-1 0 0,-1 1 1 0 0,1 0-1 0 0,-1 1 1 0 0,14 0-1 0 0,-1 4-141 0 0,-23-3 17 0 0,-2 0-82 0 0,0 0-384 0 0,0 0-167 0 0,0 0-1238 0 0,0 0-5039 0 0,0 0-2159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8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17503 0 0,'0'0'1352'0'0,"0"0"-873"0"0,4-9 1188 0 0,0 5-1031 0 0,0 1 1 0 0,0 0 0 0 0,0 0 0 0 0,0 1 0 0 0,1-1-1 0 0,-1 1 1 0 0,1 0 0 0 0,-1 0 0 0 0,1 0 0 0 0,0 1-1 0 0,0 0 1 0 0,6-1 0 0 0,8-1-15 0 0,37 2 1 0 0,-19 0-133 0 0,-7 2-13 0 0,10 0-4610 0 0,-40-1 2142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04:49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2 375 10591 0 0,'0'0'819'0'0,"0"-1"-534"0"0,-1-5 197 0 0,1 5 297 0 0,0 0 1 0 0,0 0 0 0 0,-1 0 0 0 0,1 0-1 0 0,1 0 1 0 0,-1 0 0 0 0,0 0 0 0 0,0 0-1 0 0,0 0 1 0 0,0-1 0 0 0,1 1-1 0 0,-1 0 1 0 0,0 0 0 0 0,1 0 0 0 0,-1 0-1 0 0,2-1 1 0 0,-1 0-366 0 0,1 0 1 0 0,-1 1-1 0 0,1-1 0 0 0,-1 1 0 0 0,1 0 1 0 0,0-1-1 0 0,-1 1 0 0 0,3-1 1 0 0,1-1-299 0 0,0 1 1 0 0,1 0 0 0 0,-1 0 0 0 0,1 0 0 0 0,6-1 0 0 0,13 0 91 0 0,0 1-1 0 0,41 1 1 0 0,3 0-3013 0 0,-54 0 1388 0 0</inkml:trace>
  <inkml:trace contextRef="#ctx0" brushRef="#br0" timeOffset="1">568 2 21279 0 0,'0'0'976'0'0,"0"0"-24"0"0,2 0-613 0 0,3-1-161 0 0,0 1-1 0 0,1-1 1 0 0,-1 2 0 0 0,0-1 0 0 0,1 0-1 0 0,-1 1 1 0 0,0 0 0 0 0,0 1 0 0 0,1-1 0 0 0,-1 1-1 0 0,6 2 1 0 0,-2 1 165 0 0,-1 0-1 0 0,0 0 1 0 0,1 0 0 0 0,-2 1-1 0 0,13 11 1 0 0,1 7 280 0 0,0 0-1 0 0,30 48 0 0 0,-49-70-638 0 0,99 154 623 0 0,-72-107-442 0 0,28 66 0 0 0,-45-85-112 0 0,-1 1 1 0 0,-1 0 0 0 0,9 52 0 0 0,-16-59-11 0 0,0 0 1 0 0,-2 0-1 0 0,-1 1 1 0 0,-1-1-1 0 0,-6 41 1 0 0,1-37 4 0 0,-1-1 0 0 0,-1 0 0 0 0,-2 0 1 0 0,0 0-1 0 0,-2-1 0 0 0,-1-1 0 0 0,-31 47 0 0 0,21-42-603 0 0,0 0 0 0 0,-3-2 1 0 0,0-1-1 0 0,-2 0 0 0 0,-43 31 0 0 0,12-15-9565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3:5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61 108 10135 0 0,'4'-19'912'0'0,"0"0"0"0"0,1 0-1 0 0,13-30 1 0 0,-17 48 1969 0 0,-1 1 147 0 0,0 0-244 0 0,0 0-1156 0 0,-1 18 162 0 0,-5 29 1 0 0,1-12-1399 0 0,-30 147 756 0 0,0 6-817 0 0,32-165-324 0 0,-4 64 1 0 0,6-74-9 0 0,2 0 1 0 0,0 0-1 0 0,0-1 1 0 0,5 22-1 0 0,-5-31 0 0 0,0 0 1 0 0,0 0-1 0 0,0-1 1 0 0,0 1-1 0 0,0 0 0 0 0,1-1 1 0 0,-1 1-1 0 0,1-1 1 0 0,0 1-1 0 0,3 3 0 0 0,-4-5 2 0 0,0-1 1 0 0,0 1-1 0 0,0 0 0 0 0,0-1 0 0 0,0 1 0 0 0,0-1 0 0 0,0 1 0 0 0,0-1 0 0 0,0 0 1 0 0,1 1-1 0 0,-1-1 0 0 0,0 0 0 0 0,0 0 0 0 0,0 0 0 0 0,0 0 0 0 0,1 0 0 0 0,-1 0 0 0 0,0 0 1 0 0,0 0-1 0 0,0 0 0 0 0,0 0 0 0 0,0-1 0 0 0,1 1 0 0 0,-1 0 0 0 0,0-1 0 0 0,0 1 0 0 0,0-1 1 0 0,0 0-1 0 0,1 0 0 0 0,5-4 65 0 0,-1 0 0 0 0,1-1 0 0 0,-1 0 0 0 0,-1 0-1 0 0,1 0 1 0 0,7-13 0 0 0,4-2 49 0 0,214-246 839 0 0,-94 105-672 0 0,-136 161-217 0 0,-10 8-1 0 0,-45 41-28 0 0,-61 70 0 0 0,108-110-36 0 0,1-1 0 0 0,1 1 0 0 0,-1 0 0 0 0,1 0 0 0 0,0 1 0 0 0,1-1 0 0 0,0 1 0 0 0,1 0 0 0 0,-4 14 0 0 0,5-17 0 0 0,1 1 0 0 0,0-1 0 0 0,1 0 0 0 0,-1 1 0 0 0,1-1 0 0 0,1 0 0 0 0,-1 1 0 0 0,1-1 0 0 0,0 0 0 0 0,1 0 0 0 0,-1 0 0 0 0,1 0 0 0 0,0 0 0 0 0,1 0 0 0 0,3 8 0 0 0,-3-10 0 0 0,0 0 0 0 0,0 0 0 0 0,0 0 0 0 0,0 0 0 0 0,0-1 0 0 0,1 1 0 0 0,-1-1 0 0 0,1 0 0 0 0,0 0 0 0 0,0 0 0 0 0,0-1 0 0 0,1 1 0 0 0,-1-1 0 0 0,1 0 0 0 0,-1 0 0 0 0,1 0 0 0 0,0-1 0 0 0,-1 0 0 0 0,1 0 0 0 0,0 0 0 0 0,0 0 0 0 0,0-1 0 0 0,0 0 0 0 0,5 0 0 0 0,-1-1-371 0 0,-1 0-1 0 0,0-1 0 0 0,0 0 1 0 0,0 0-1 0 0,0-1 1 0 0,0 0-1 0 0,0 0 1 0 0,-1-1-1 0 0,0 0 1 0 0,8-5-1 0 0,1-3-1117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3:5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 12895 0 0,'0'0'998'0'0,"0"0"-312"0"0,0 0 1138 0 0,0 0 562 0 0,-1 1 115 0 0,-7 11-996 0 0,1 0 0 0 0,1 1 1 0 0,-6 15-1 0 0,7-14-988 0 0,1 0 0 0 0,0 0 0 0 0,-2 18 0 0 0,5-22-457 0 0,0 0 0 0 0,0 0-1 0 0,1 1 1 0 0,1-1 0 0 0,-1 0 0 0 0,2 0 0 0 0,-1 0-1 0 0,2 0 1 0 0,-1 0 0 0 0,1 0 0 0 0,1-1 0 0 0,7 16-1 0 0,-6-16-45 0 0,0-1-1 0 0,0 0 1 0 0,1-1 0 0 0,0 1-1 0 0,9 8 1 0 0,-11-13-8 0 0,1 1 0 0 0,-1-1 0 0 0,1 1-1 0 0,0-1 1 0 0,0-1 0 0 0,0 1 0 0 0,1-1 0 0 0,-1 0 0 0 0,0 0 0 0 0,7 1 0 0 0,-6-1 3 0 0,1-1 1 0 0,-1 0-1 0 0,1-1 1 0 0,0 1-1 0 0,-1-1 1 0 0,1 0-1 0 0,0-1 0 0 0,-1 0 1 0 0,1 0-1 0 0,-1-1 1 0 0,1 1-1 0 0,-1-1 1 0 0,7-3-1 0 0,-5 1 24 0 0,0-1 0 0 0,-1 1 0 0 0,0-1 0 0 0,1 0-1 0 0,-2-1 1 0 0,1 0 0 0 0,-1 0 0 0 0,11-14 0 0 0,-6 6 21 0 0,-1-2 0 0 0,-1 0-1 0 0,0 0 1 0 0,-1 0 0 0 0,-1-1 0 0 0,0 0-1 0 0,-2-1 1 0 0,7-32 0 0 0,-9 28 258 0 0,1-43 0 0 0,-4 64-216 0 0,0 1-1 0 0,0 0-6 0 0,-7 23 87 0 0,-1 30-130 0 0,1 2 1 0 0,1 88-1 0 0,-1 10 92 0 0,4-123-115 0 0,-1 0-1 0 0,-2-1 1 0 0,-10 33 0 0 0,8-38-13 0 0,-1-1 1 0 0,-1 0-1 0 0,-1-1 0 0 0,-1 0 0 0 0,-1-1 1 0 0,-25 30-1 0 0,25-36-6 0 0,0 0-1 0 0,-1-2 1 0 0,0 1-1 0 0,-2-2 1 0 0,1 0-1 0 0,-1-1 1 0 0,-1 0-1 0 0,-31 14 1 0 0,28-17-4 0 0,0 0 0 0 0,-35 8 0 0 0,45-14 0 0 0,-1-1 0 0 0,1 1 0 0 0,-1-2 0 0 0,0 1 0 0 0,1-2 0 0 0,-1 1 0 0 0,-14-4 0 0 0,-126-29-584 0 0,139 32 610 0 0,9 2-3439 0 0,-1-1-4249 0 0,4 0-1449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3:5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171 829 18887 0 0,'0'0'863'0'0,"0"0"-14"0"0,-2-7-513 0 0,1 1-182 0 0,1 5 635 0 0,-1 1-701 0 0,1 0 1 0 0,0 0-1 0 0,0-1 1 0 0,-1 1-1 0 0,1 0 1 0 0,0 0-1 0 0,-1-1 1 0 0,1 1-1 0 0,0 0 1 0 0,-1 0-1 0 0,1 0 1 0 0,0 0-1 0 0,-1-1 1 0 0,1 1-1 0 0,0 0 1 0 0,-1 0-1 0 0,1 0 1 0 0,-1 0-1 0 0,1 0 0 0 0,0 0 1 0 0,-1 0-1 0 0,1 0 1 0 0,0 0-1 0 0,-1 0 1 0 0,1 0-1 0 0,-1 0 1 0 0,1 0-1 0 0,0 0 1 0 0,-1 1-1 0 0,0-1 1 0 0,-11 5 1100 0 0,7-3-961 0 0,1 1 0 0 0,0 0 0 0 0,0 0 0 0 0,0 0 0 0 0,0 1 0 0 0,1 0 0 0 0,0-1 0 0 0,-4 6-1 0 0,-20 37 592 0 0,8-13-457 0 0,10-18-295 0 0,1 0 1 0 0,1 0 0 0 0,0 0-1 0 0,1 1 1 0 0,1-1 0 0 0,0 2 0 0 0,1-1-1 0 0,1 0 1 0 0,1 1 0 0 0,0 0-1 0 0,1-1 1 0 0,2 25 0 0 0,-1-36-61 0 0,1 0 1 0 0,1 0 0 0 0,-1 0-1 0 0,1-1 1 0 0,0 1 0 0 0,0 0-1 0 0,0-1 1 0 0,0 0 0 0 0,1 1 0 0 0,0-1-1 0 0,0 0 1 0 0,0 0 0 0 0,0 0-1 0 0,1-1 1 0 0,5 6 0 0 0,-4-6 6 0 0,-1 1 0 0 0,1-1 0 0 0,0 0 1 0 0,0 0-1 0 0,1 0 0 0 0,-1-1 0 0 0,0 1 1 0 0,1-1-1 0 0,0-1 0 0 0,-1 1 0 0 0,1-1 0 0 0,11 1 1 0 0,-6-2 37 0 0,0-1 1 0 0,0 0 0 0 0,0 0-1 0 0,0-1 1 0 0,0-1 0 0 0,-1 0 0 0 0,1-1-1 0 0,18-8 1 0 0,-16 5 0 0 0,-1 0 1 0 0,0 0 0 0 0,0-1-1 0 0,0-1 1 0 0,-1 0-1 0 0,14-15 1 0 0,-11 8 3 0 0,-2-1 0 0 0,1-1 0 0 0,-2 0 0 0 0,12-26 0 0 0,-23 43-54 0 0,3-5 18 0 0,0-1 0 0 0,-1 1 0 0 0,0-1 0 0 0,0 0 0 0 0,-1 1 0 0 0,0-1 0 0 0,0 0 0 0 0,0 0-1 0 0,-1 0 1 0 0,0 0 0 0 0,-1 1 0 0 0,0-9 0 0 0,-4-8 31 0 0,0 0 0 0 0,-10-26 1 0 0,13 44-53 0 0,-7-21 40 0 0,-1 1 0 0 0,-24-42 0 0 0,-36-43 12 0 0,36 59-13 0 0,20 29-35 0 0,0-1 1 0 0,2 0-1 0 0,0-1 1 0 0,2-1-1 0 0,-11-34 0 0 0,18 48 6 0 0,1 0-1 0 0,1 0 1 0 0,-1 0-1 0 0,2 0 1 0 0,-1-1-1 0 0,3-15 1 0 0,-1 18 1 0 0,1 1 0 0 0,-1 0 0 0 0,2 0 0 0 0,-1 0 0 0 0,1 0 0 0 0,0 1 0 0 0,1-1 0 0 0,0 1 0 0 0,8-12 0 0 0,7-4 2 0 0,1 0 0 0 0,1 1 0 0 0,1 2 0 0 0,1 0 0 0 0,0 1 0 0 0,2 2 0 0 0,0 0 0 0 0,42-20 0 0 0,-59 33-46 0 0,0 0 1 0 0,0 1-1 0 0,0 0 0 0 0,1 1 1 0 0,0-1-1 0 0,-1 1 0 0 0,1 1 1 0 0,0 0-1 0 0,0 0 0 0 0,10 1 1 0 0,-15 0-213 0 0,0 1 1 0 0,1-1-1 0 0,-1 1 0 0 0,0 0 1 0 0,0 0-1 0 0,0 0 1 0 0,1 1-1 0 0,-2 0 1 0 0,1 0-1 0 0,0 0 1 0 0,0 0-1 0 0,0 0 1 0 0,-1 1-1 0 0,1-1 0 0 0,-1 1 1 0 0,0 0-1 0 0,0 0 1 0 0,0 0-1 0 0,0 1 1 0 0,-1-1-1 0 0,1 1 1 0 0,2 5-1 0 0,3 9-2507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3:5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9215 0 0,'0'0'707'0'0,"-7"6"2036"0"0,0 1 12 0 0,1 0 1 0 0,0 1 0 0 0,-6 10-1 0 0,-26 53 172 0 0,28-50-2199 0 0,-16 35 65 0 0,11-23-358 0 0,-26 43 1 0 0,-1-18-178 0 0,27-39-300 0 0,1 0-1 0 0,-21 39 0 0 0,32-52-42 0 0,-3 6-589 0 0,0 1 0 0 0,1 0 0 0 0,0-1 0 0 0,-5 26-1 0 0,8-22-806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3:5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 21999 0 0,'0'0'1009'0'0,"0"0"-23"0"0,0-1-636 0 0,-2-3-151 0 0,0 4 17 0 0,1-1 0 0 0,0 1 0 0 0,0 1 0 0 0,-1-1 1 0 0,1 0-1 0 0,0 0 0 0 0,0 0 0 0 0,-1 1 0 0 0,1-1 0 0 0,0 1 0 0 0,0-1 0 0 0,0 1 0 0 0,-2 0 0 0 0,0 2-18 0 0,0-1-1 0 0,1 1 1 0 0,-1-1-1 0 0,1 1 0 0 0,-1 0 1 0 0,1 0-1 0 0,0 0 0 0 0,0 0 1 0 0,1 0-1 0 0,-3 6 1 0 0,-12 34 530 0 0,16-42-717 0 0,-9 30 188 0 0,1 2 1 0 0,-6 42-1 0 0,13-59-186 0 0,-1 1 0 0 0,2-1-1 0 0,0 1 1 0 0,1-1 0 0 0,1 1 0 0 0,6 24 0 0 0,-7-38-13 0 0,0 0 0 0 0,0 0 0 0 0,0 0 0 0 0,0 0 0 0 0,0-1 0 0 0,1 1 0 0 0,-1 0 0 0 0,1-1 0 0 0,0 1 0 0 0,-1-1 0 0 0,1 0 0 0 0,1 1 0 0 0,-1-1 0 0 0,0 0 0 0 0,0 0 0 0 0,5 2 0 0 0,-4-2 0 0 0,1 0 0 0 0,-1-1 0 0 0,1 0 0 0 0,0 0 0 0 0,-1 0 0 0 0,1 0 0 0 0,0-1 0 0 0,-1 1 0 0 0,1-1 0 0 0,0 0 0 0 0,7-1 0 0 0,0-1 0 0 0,0 0 0 0 0,1-1 0 0 0,-1 0 0 0 0,0-1 0 0 0,-1 0 0 0 0,1-1 0 0 0,16-10 0 0 0,76-54-1 0 0,-91 60 3 0 0,-1-1-1 0 0,0 0 1 0 0,0-1 0 0 0,-1-1-1 0 0,-1 0 1 0 0,10-15 0 0 0,-7 4 20 0 0,0 0 0 0 0,-2-2 0 0 0,12-41 0 0 0,4-10 318 0 0,-25 74-251 0 0,-1 2-4 0 0,0 0-10 0 0,0 2-3 0 0,-22 269 208 0 0,22-241-304 0 0,6 37 0 0 0,-5-57 1 0 0,1 1 0 0 0,0-1 0 0 0,1 0 0 0 0,0 0 0 0 0,1 0 0 0 0,9 19 0 0 0,-12-28-224 0 0,12 2-524 0 0,5 1-326 0 0,-7-7-1301 0 0,-1-1-4040 0 0,2-4-2634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1:55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0 8287 0 0,'0'0'382'0'0,"0"0"-8"0"0,-3 13 3522 0 0,2-7 1167 0 0,-19 94 2246 0 0,-23 50-5775 0 0,2-5-1188 0 0,39-138-315 0 0,-2 5 19 0 0,-5 10-12 0 0,9-21-97 0 0,0-1-9 0 0,0 0-92 0 0,0 0-401 0 0,0 0-170 0 0,0-2-1032 0 0,1-8-4198 0 0,-1-3-1799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3:5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15663 0 0,'0'0'1207'0'0,"0"0"-442"0"0,0 0 1074 0 0,0 0 548 0 0,0 0 114 0 0,0 0-205 0 0,0 2-962 0 0,-9 152 2317 0 0,14 36-3212 0 0,-4-175-400 0 0,-1-4-38 0 0,-1 0-1 0 0,0 0 0 0 0,0-1 1 0 0,-5 17-1 0 0,6-26-128 0 0,0-1-289 0 0,0 0-93 0 0,-18-8-2419 0 0,7 1 877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3:5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7 112 16583 0 0,'0'0'1276'0'0,"-1"-1"-822"0"0,-4 0-46 0 0,4 1 1245 0 0,1 0 567 0 0,0 0 109 0 0,0 0-165 0 0,13-15 1140 0 0,-9 12-3101 0 0,0 0 0 0 0,0 0 0 0 0,0 1 1 0 0,1-1-1 0 0,-1 1 0 0 0,1 0 0 0 0,0 0 0 0 0,6-1 0 0 0,42-8 193 0 0,-35 8-268 0 0,167-21-105 0 0,-51 9-22 0 0,-86 5-2709 0 0,-10 2-3831 0 0,-36 8-3566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3:5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405 104 7367 0 0,'11'-19'532'0'0,"9"-18"-262"0"0,-18 34 210 0 0,-1 0 0 0 0,-1 1 0 0 0,1-1 0 0 0,0 0 0 0 0,-1 0 0 0 0,1-5 0 0 0,-1 7 45 0 0,0 0 0 0 0,0 0 0 0 0,0 1 1 0 0,0-1-1 0 0,0 0 0 0 0,0 0 0 0 0,-1 0 0 0 0,1 0 1 0 0,0 0-1 0 0,0 0 0 0 0,-1 1 0 0 0,1-1 1 0 0,-1 0-1 0 0,1 0 0 0 0,-1 0 0 0 0,1 1 0 0 0,-1-1 1 0 0,1 0-1 0 0,-1 1 0 0 0,0-1 0 0 0,0 0 1 0 0,0 0-205 0 0,-1 0 1 0 0,1 1 0 0 0,0-1-1 0 0,0 1 1 0 0,-1 0 0 0 0,1-1-1 0 0,0 1 1 0 0,0 0 0 0 0,-1 0-1 0 0,1 0 1 0 0,0-1 0 0 0,-3 2-1 0 0,-1-1-28 0 0,0 1 0 0 0,0 0 0 0 0,0 0 0 0 0,1 1-1 0 0,-1-1 1 0 0,-5 4 0 0 0,-6 3-4 0 0,1 2 0 0 0,1 0-1 0 0,-1 0 1 0 0,-16 17 0 0 0,6-3-122 0 0,-27 35 1 0 0,29-29-115 0 0,2 1 0 0 0,1 0 0 0 0,-22 48 0 0 0,18-24 187 0 0,-24 78 0 0 0,40-107-155 0 0,2 1 0 0 0,0 0 0 0 0,2 0 0 0 0,1 1 0 0 0,1-1 0 0 0,1 1 0 0 0,2-1 0 0 0,4 39 0 0 0,-4-59-96 0 0,14 79 15 0 0,-12-74-202 0 0,1-1 1 0 0,-1 1-1 0 0,2-1 0 0 0,10 22 0 0 0,-14-32 141 0 0,-1-1 0 0 0,1 1-1 0 0,-1-1 1 0 0,1 1 0 0 0,-1-1 0 0 0,1 0 0 0 0,-1 1 0 0 0,1-1-1 0 0,0 1 1 0 0,-1-1 0 0 0,1 0 0 0 0,-1 1 0 0 0,1-1 0 0 0,0 0-1 0 0,-1 0 1 0 0,1 0 0 0 0,0 0 0 0 0,-1 1 0 0 0,1-1-1 0 0,0 0 1 0 0,0 0 0 0 0,-1 0 0 0 0,2 0 0 0 0,14-4-1347 0 0,-15 4 1332 0 0,12-5-2406 0 0,-2-2-3801 0 0,2-3-2328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3:5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94 204 12895 0 0,'-9'-11'1376'0'0,"4"5"-525"0"0,4 4-78 0 0,-1 1 0 0 0,1-1 0 0 0,0 1 0 0 0,-1 0 0 0 0,1 0 0 0 0,-1 0 0 0 0,-2-2 0 0 0,3 3-621 0 0,1-1-1 0 0,-1 1 1 0 0,1 0-1 0 0,-1 0 0 0 0,0 0 1 0 0,1 0-1 0 0,-1 0 0 0 0,1 0 1 0 0,-1 0-1 0 0,1 0 1 0 0,-1 0-1 0 0,0 1 0 0 0,1-1 1 0 0,-1 0-1 0 0,1 0 0 0 0,-1 0 1 0 0,1 1-1 0 0,-1-1 1 0 0,1 0-1 0 0,-1 1 0 0 0,1-1 1 0 0,-1 0-1 0 0,1 1 0 0 0,-1-1 1 0 0,1 0-1 0 0,0 1 1 0 0,-1-1-1 0 0,1 1 0 0 0,0-1 1 0 0,-1 1-1 0 0,-5 8 195 0 0,0 0-1 0 0,1 0 1 0 0,0 0-1 0 0,1 1 1 0 0,-1-1-1 0 0,2 1 1 0 0,0 0-1 0 0,0 0 0 0 0,1 1 1 0 0,-2 16-1 0 0,2-7-229 0 0,1 1-1 0 0,1 0 0 0 0,1 0 0 0 0,5 28 0 0 0,-5-42-94 0 0,1 0 0 0 0,-1 0 0 0 0,2 0 0 0 0,-1 0 0 0 0,1 0 0 0 0,0 0 0 0 0,0-1-1 0 0,1 1 1 0 0,0-1 0 0 0,6 7 0 0 0,-8-10-13 0 0,1 0-1 0 0,-1-1 1 0 0,1 1-1 0 0,0-1 1 0 0,0 1-1 0 0,0-1 1 0 0,0 0-1 0 0,1 0 1 0 0,-1 0-1 0 0,1-1 0 0 0,-1 1 1 0 0,1-1-1 0 0,-1 0 1 0 0,1 0-1 0 0,0 0 1 0 0,-1-1-1 0 0,1 1 1 0 0,0-1-1 0 0,0 0 1 0 0,0 0-1 0 0,4 0 1 0 0,5-3 45 0 0,-1 0 1 0 0,0 0-1 0 0,1-1 1 0 0,-2 0-1 0 0,1-1 1 0 0,-1 0-1 0 0,1-1 1 0 0,-1-1-1 0 0,-1 0 1 0 0,0 0-1 0 0,0-1 1 0 0,0 0-1 0 0,-1 0 1 0 0,0-1-1 0 0,13-18 1 0 0,-9 10-26 0 0,0-1 0 0 0,-2 0 0 0 0,0-1 0 0 0,-1 0 0 0 0,-1-1 0 0 0,0 0 0 0 0,-2 0 0 0 0,7-31 0 0 0,-11 36 10 0 0,-1 1 0 0 0,-1 0 1 0 0,0-1-1 0 0,-1 0 0 0 0,-1-16 0 0 0,0 22-19 0 0,-1 0 0 0 0,1 0 0 0 0,-1 0-1 0 0,-1 0 1 0 0,0 0 0 0 0,0 1 0 0 0,-1-1-1 0 0,0 1 1 0 0,-6-9 0 0 0,9 14-19 0 0,-1 1 1 0 0,0-1-1 0 0,0 1 0 0 0,0 0 1 0 0,0 0-1 0 0,0 0 1 0 0,0 0-1 0 0,-1 0 0 0 0,1 1 1 0 0,0-1-1 0 0,-1 1 0 0 0,0-1 1 0 0,1 1-1 0 0,-1 0 1 0 0,0 0-1 0 0,-4-1 0 0 0,3 1 1 0 0,0 1 0 0 0,1 0-1 0 0,-1 0 1 0 0,0 0 0 0 0,0 0-1 0 0,0 1 1 0 0,0 0 0 0 0,0-1 0 0 0,0 1-1 0 0,-7 3 1 0 0,0 2-8 0 0,-1 0 1 0 0,1 0-1 0 0,0 1 1 0 0,1 1-1 0 0,-1 0 1 0 0,-11 11-1 0 0,-8 10-372 0 0,-33 41-1 0 0,52-56-282 0 0,0 1 0 0 0,1 0 0 0 0,1 1 0 0 0,0 0 0 0 0,-9 25 0 0 0,11-18-1223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3:5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1 906 10591 0 0,'9'-11'488'0'0,"-7"9"-12"0"0,9-5-288 0 0,28-24 2455 0 0,45-52 10647 0 0,-61 59-11802 0 0,191-202 699 0 0,-194 204-2114 0 0,0-1 0 0 0,-2 0 1 0 0,-1-1-1 0 0,-1-2 0 0 0,-1 1 0 0 0,16-36 0 0 0,-22 39-9 0 0,-1 1 0 0 0,-1-2 0 0 0,-1 1 0 0 0,-1-1 0 0 0,-1 0 0 0 0,-1 0 0 0 0,0 0 0 0 0,-3-37 0 0 0,-5 20 63 0 0,4 37-117 0 0,1 0 0 0 0,-1 1-1 0 0,0-1 1 0 0,0 1 0 0 0,0-1-1 0 0,0 1 1 0 0,-1-1 0 0 0,1 1 0 0 0,-1 0-1 0 0,1-1 1 0 0,-1 1 0 0 0,-2-2-1 0 0,3 3-7 0 0,0 1 0 0 0,0-1 0 0 0,0 1 1 0 0,0 0-1 0 0,0-1 0 0 0,0 1 0 0 0,0 0 0 0 0,-1 0 0 0 0,1 0 0 0 0,0 0 0 0 0,0 0 0 0 0,0 0 0 0 0,0 0 0 0 0,0 0 0 0 0,0 0 0 0 0,0 0 0 0 0,0 0 0 0 0,-1 1 0 0 0,1-1 0 0 0,0 1 0 0 0,0-1 0 0 0,0 0 0 0 0,0 1 1 0 0,0 0-1 0 0,1-1 0 0 0,-2 2 0 0 0,-26 19 17 0 0,26-19-19 0 0,-18 19 0 0 0,1 0 0 0 0,0 1 0 0 0,2 1 0 0 0,1 0 0 0 0,0 1 0 0 0,2 1 0 0 0,-13 32 0 0 0,5-3 0 0 0,2 0 0 0 0,-20 90 0 0 0,26-76 0 0 0,3 1 0 0 0,3 1 0 0 0,1 125 0 0 0,8-169-15 0 0,1 0-1 0 0,1-1 1 0 0,7 31-1 0 0,-8-48 7 0 0,1 0 0 0 0,0 0 1 0 0,0-1-1 0 0,0 1 0 0 0,10 13 0 0 0,-10-17 5 0 0,0 0 1 0 0,0-1-1 0 0,0 1 0 0 0,1-1 0 0 0,-1 0 1 0 0,1 1-1 0 0,0-2 0 0 0,0 1 0 0 0,0 0 1 0 0,0-1-1 0 0,6 3 0 0 0,-6-4 1 0 0,-1-1 0 0 0,1 1 0 0 0,-1-1 0 0 0,1 1 0 0 0,-1-1 0 0 0,1 0 0 0 0,-1 0 0 0 0,1-1 0 0 0,0 1 0 0 0,-1-1 0 0 0,1 0 0 0 0,-1 1 0 0 0,0-2 0 0 0,1 1 0 0 0,-1 0 0 0 0,0-1 0 0 0,0 1-1 0 0,1-1 1 0 0,-1 0 0 0 0,-1 0 0 0 0,4-3 0 0 0,2-1 28 0 0,0-1-1 0 0,-1 0 1 0 0,1 0-1 0 0,-2 0 0 0 0,1-1 1 0 0,7-11-1 0 0,-9 8-22 0 0,1 0 1 0 0,-1 0-1 0 0,-1-1 0 0 0,0 1 1 0 0,0-1-1 0 0,-2 0 0 0 0,1 0 1 0 0,-1 0-1 0 0,-1 0 0 0 0,0 0 1 0 0,-1-14-1 0 0,-1 13 1 0 0,0 0-1 0 0,0 0 1 0 0,-1 0-1 0 0,-1 1 1 0 0,0-1-1 0 0,0 1 1 0 0,-2 0-1 0 0,1 0 1 0 0,-2 0-1 0 0,-9-16 1 0 0,13 24-24 0 0,-1 1 0 0 0,1-1 0 0 0,-1 0 0 0 0,0 1 0 0 0,0 0-1 0 0,-1 0 1 0 0,1 0 0 0 0,-1 0 0 0 0,1 0 0 0 0,-1 1 0 0 0,-4-3 0 0 0,6 4 0 0 0,0 1 0 0 0,-1-1 1 0 0,1 1-1 0 0,0-1 0 0 0,0 1 0 0 0,-1 0 0 0 0,1 0 0 0 0,0 0 1 0 0,-1 0-1 0 0,1 0 0 0 0,0 0 0 0 0,-1 1 0 0 0,1-1 0 0 0,0 1 1 0 0,0 0-1 0 0,-1-1 0 0 0,1 1 0 0 0,0 0 0 0 0,0 0 0 0 0,0 1 1 0 0,0-1-1 0 0,-3 3 0 0 0,-10 8-748 0 0,0 2 0 0 0,1 0 0 0 0,1 0 0 0 0,-19 28 0 0 0,22-30-179 0 0,-10 14-839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3:5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23783 0 0,'15'-24'1303'0'0,"27"-36"0"0"0,-8 13-1169 0 0,-17 23 867 0 0,0 2 0 0 0,2 0 0 0 0,22-21 0 0 0,-28 31-701 0 0,2-1 0 0 0,0 2 0 0 0,0 0 0 0 0,1 1 0 0 0,28-13 0 0 0,-37 20-286 0 0,-1 0 1 0 0,1 1-1 0 0,0 0 1 0 0,0 0-1 0 0,0 0 1 0 0,0 1-1 0 0,1 0 1 0 0,-1 1-1 0 0,10 0 1 0 0,-14 0-14 0 0,0 0 0 0 0,1 1 0 0 0,-1 0 1 0 0,1 0-1 0 0,-1 0 0 0 0,0 0 0 0 0,0 0 1 0 0,1 1-1 0 0,-1-1 0 0 0,0 1 0 0 0,0 0 1 0 0,0 0-1 0 0,-1 0 0 0 0,1 0 0 0 0,0 0 0 0 0,-1 1 1 0 0,0-1-1 0 0,1 1 0 0 0,-1 0 0 0 0,3 5 1 0 0,-1-1-11 0 0,-1 0 1 0 0,0 0 0 0 0,-1 0 0 0 0,0 0-1 0 0,0 0 1 0 0,0 1 0 0 0,-1-1-1 0 0,0 0 1 0 0,-1 1 0 0 0,1-1-1 0 0,-2 1 1 0 0,0 10 0 0 0,-3 9-66 0 0,-15 54 1 0 0,15-67 69 0 0,-3 8-8 0 0,-2 0-1 0 0,-1 0 1 0 0,0-1 0 0 0,-27 38 0 0 0,4-5 12 0 0,6-15 7 0 0,19-27-819 0 0,-14 22-1 0 0,-7 21-3788 0 0,8-21-4975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3:5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23727 0 0,'-5'11'1841'0'0,"1"1"-1"0"0,-7 21 0 0 0,11-32-861 0 0,0-1-283 0 0,0 0-120 0 0,0 0-28 0 0,0 0-76 0 0,1 1-513 0 0,-1-1-1 0 0,1 1 1 0 0,-1-1-1 0 0,1 1 1 0 0,-1 0-1 0 0,1-1 1 0 0,-1 0 0 0 0,1 1-1 0 0,0-1 1 0 0,-1 1-1 0 0,1-1 1 0 0,0 0-1 0 0,-1 1 1 0 0,1-1 0 0 0,0 0-1 0 0,-1 0 1 0 0,1 1-1 0 0,0-1 1 0 0,0 0 0 0 0,-1 0-1 0 0,1 0 1 0 0,0 0-1 0 0,0 0 1 0 0,-1 0-1 0 0,2 0 1 0 0,0-1-270 0 0,1 1-1 0 0,-1 0 1 0 0,0-1 0 0 0,0 1-1 0 0,0-1 1 0 0,0 0-1 0 0,4-2 1 0 0,4-3-1649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3:5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197 165 11975 0 0,'6'-40'485'0'0,"4"-23"3014"0"0,-8 56-1878 0 0,0 0 0 0 0,0 1 0 0 0,0 0 0 0 0,1-1 1 0 0,0 1-1 0 0,0 0 0 0 0,5-6 0 0 0,-7 11-825 0 0,13-1 790 0 0,-13 2-1525 0 0,1-1 0 0 0,-1 1 0 0 0,0 0 0 0 0,1 0 0 0 0,-1 0 0 0 0,0 0 0 0 0,1 0 0 0 0,-1 0 0 0 0,0 0 1 0 0,1 0-1 0 0,-1 0 0 0 0,0 0 0 0 0,1 1 0 0 0,-1-1 0 0 0,0 1 0 0 0,0-1 0 0 0,1 1 0 0 0,-1-1 0 0 0,2 2 0 0 0,2 2-37 0 0,-1 0-1 0 0,0 0 1 0 0,1 1-1 0 0,-1-1 1 0 0,-1 1-1 0 0,1 0 1 0 0,4 7-1 0 0,18 40-49 0 0,-24-46 36 0 0,13 30-50 0 0,-2 0-1 0 0,-2 1 1 0 0,-1 0 0 0 0,-2 1-1 0 0,-2 0 1 0 0,-1 1 0 0 0,0 65-1 0 0,-8-42 77 0 0,-2 1 0 0 0,-3-1 0 0 0,-2-1 0 0 0,-3 0-1 0 0,-3 0 1 0 0,-37 91 0 0 0,27-95-118 0 0,-2-1 0 0 0,-2-2-1 0 0,-3-1 1 0 0,-2-1 0 0 0,-51 58 0 0 0,49-66-636 0 0,1-1-31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1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307 108 3679 0 0,'0'0'167'0'0,"1"-1"292"0"0,6-10 2247 0 0,12-23 8996 0 0,-14 21-10248 0 0,-5 11-532 0 0,0 2-63 0 0,1-17 5837 0 0,-2 15-6582 0 0,0 0-1 0 0,0 0 0 0 0,-1 0 0 0 0,1 1 0 0 0,-1-1 0 0 0,1 1 1 0 0,-1-1-1 0 0,0 1 0 0 0,0 0 0 0 0,1-1 0 0 0,-1 1 1 0 0,0 0-1 0 0,0 0 0 0 0,0 0 0 0 0,0 1 0 0 0,0-1 0 0 0,0 0 1 0 0,-1 1-1 0 0,1-1 0 0 0,0 1 0 0 0,0 0 0 0 0,0 0 0 0 0,0 0 1 0 0,-1 0-1 0 0,-2 0 0 0 0,-7 1-100 0 0,0 1-1 0 0,0 0 1 0 0,-16 6-1 0 0,18-5 182 0 0,2 0-164 0 0,0 0 0 0 0,0 0 0 0 0,0 1-1 0 0,1 0 1 0 0,-1 1 0 0 0,1 0 0 0 0,0 0 0 0 0,1 0 0 0 0,-11 11-1 0 0,7-5-9 0 0,0 1-1 0 0,1-1 0 0 0,0 2 0 0 0,-12 21 1 0 0,-24 64 76 0 0,39-82-92 0 0,1 1 0 0 0,0 0 1 0 0,2 0-1 0 0,-2 20 0 0 0,3-18-5 0 0,1 0 1 0 0,1 1-1 0 0,1-1 1 0 0,1 0-1 0 0,0 0 1 0 0,2 0-1 0 0,6 22 0 0 0,-7-31 17 0 0,0-1-1 0 0,1 0 0 0 0,1 1 1 0 0,-1-2-1 0 0,1 1 0 0 0,1 0 0 0 0,0-1 1 0 0,0 0-1 0 0,0-1 0 0 0,1 1 1 0 0,0-1-1 0 0,1 0 0 0 0,0-1 0 0 0,0 0 1 0 0,12 8-1 0 0,12 3 6 0 0,-2 1 14 0 0,1-2 0 0 0,35 13-1 0 0,-57-25-29 0 0,1-1 0 0 0,1 0 0 0 0,-1-1 0 0 0,0 0 0 0 0,1-1 0 0 0,-1 0 0 0 0,0 0-1 0 0,1-1 1 0 0,-1-1 0 0 0,1 0 0 0 0,13-2 0 0 0,-10-2-5 0 0,-1 1 0 0 0,0-2 0 0 0,16-9 0 0 0,3 0 0 0 0,-9 5 0 0 0,-1 0 0 0 0,0-2 0 0 0,-1 0 0 0 0,-1-2 0 0 0,20-16 0 0 0,-30 20 0 0 0,0 0 0 0 0,-1-1 0 0 0,0-1 0 0 0,-1 1 0 0 0,0-1 0 0 0,-1-1 0 0 0,0 1 0 0 0,-1-1 0 0 0,-1 0 0 0 0,0-1 0 0 0,-1 1 0 0 0,0-1 0 0 0,-1 0 0 0 0,0 0 0 0 0,-2 0 0 0 0,2-23 0 0 0,-3 10 0 0 0,-1 0 0 0 0,-2 0 0 0 0,0 0 0 0 0,-1 1 0 0 0,-16-50 0 0 0,18 72 0 0 0,0-1 0 0 0,0 1 0 0 0,0 0 0 0 0,-1 0 0 0 0,1 0 0 0 0,-1 0 0 0 0,0 0 0 0 0,0 0 0 0 0,-7-4 0 0 0,2 2 0 0 0,0 0 0 0 0,0 1 0 0 0,-15-8 0 0 0,-42-18 0 0 0,-83-28 0 0 0,135 55 0 0 0,-1 1 0 0 0,1 1 0 0 0,-1 0 0 0 0,1 0 0 0 0,-1 2 0 0 0,0-1 0 0 0,0 2 0 0 0,1 0 0 0 0,-1 0 0 0 0,1 2 0 0 0,-27 7 0 0 0,31-7 0 0 0,1 1 0 0 0,-1 0 0 0 0,1 1 0 0 0,0-1 0 0 0,0 2 0 0 0,0-1 0 0 0,1 1 0 0 0,0 0 0 0 0,-7 8 0 0 0,-4 6 0 0 0,-29 41 0 0 0,25-30 0 0 0,-28 57 0 0 0,43-70 0 0 0,1 0 0 0 0,0 0 0 0 0,2 1 0 0 0,0 0 0 0 0,1-1 0 0 0,0 1 0 0 0,2 0 0 0 0,0 1 0 0 0,2-1 0 0 0,2 23 0 0 0,-2-32 0 0 0,1 0 0 0 0,0 0 0 0 0,1 0 0 0 0,0-1 0 0 0,0 1 0 0 0,1-1 0 0 0,0 1 0 0 0,0-1 0 0 0,10 14 0 0 0,-9-17 0 0 0,1 1 0 0 0,0-1 0 0 0,0 0 0 0 0,0 0 0 0 0,0 0 0 0 0,1-1 0 0 0,0 0 0 0 0,0 0 0 0 0,0-1 0 0 0,1 0 0 0 0,14 5 0 0 0,-6-2 0 0 0,0-2 0 0 0,1 0 0 0 0,0-1 0 0 0,0 0 0 0 0,0-2 0 0 0,0 0 0 0 0,0-1 0 0 0,0-1 0 0 0,30-2 0 0 0,-27-1 0 0 0,0-1 0 0 0,0-1 0 0 0,-1 0 0 0 0,0-2 0 0 0,0 0 0 0 0,0-1 0 0 0,-1-1 0 0 0,0 0 0 0 0,17-13 0 0 0,-24 14 0 0 0,-1 0 0 0 0,0-1 0 0 0,-1 0 0 0 0,0-1 0 0 0,0 1 0 0 0,-1-2 0 0 0,0 1 0 0 0,-1-1 0 0 0,0 0 0 0 0,-1-1 0 0 0,0 1 0 0 0,-1-1 0 0 0,5-17 0 0 0,-6 14 0 0 0,0 0 0 0 0,-2-1 0 0 0,1 0 0 0 0,-2 1 0 0 0,0-1 0 0 0,-1 0 0 0 0,-1 0 0 0 0,0 0 0 0 0,-1 1 0 0 0,-6-27 0 0 0,2 22-16 0 0,0 0 0 0 0,-1 0 0 0 0,-1 0 0 0 0,-19-32 0 0 0,21 43 6 0 0,0 0 0 0 0,0 0 0 0 0,-1 1 0 0 0,0 0 0 0 0,0 1 1 0 0,-1-1-1 0 0,0 2 0 0 0,-1-1 0 0 0,1 1 0 0 0,-1 0 0 0 0,-14-7 0 0 0,6 6 48 0 0,1 1 1 0 0,-2 0-1 0 0,1 1 0 0 0,0 1 0 0 0,-1 1 0 0 0,0 0 0 0 0,0 1 0 0 0,0 1 0 0 0,0 1 1 0 0,-32 3-1 0 0,38-1-245 0 0,0 0 1 0 0,0 0-1 0 0,-1 2 0 0 0,1-1 1 0 0,1 1-1 0 0,-1 1 1 0 0,1 0-1 0 0,0 1 1 0 0,0 0-1 0 0,0 0 1 0 0,1 1-1 0 0,0 1 1 0 0,0 0-1 0 0,1 0 0 0 0,0 1 1 0 0,-10 13-1 0 0,2 3-10414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1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24 1839 0 0,'0'0'428'0'0,"0"0"1126"0"0,0 0 491 0 0,2 0 99 0 0,15 1 2421 0 0,-11 0 1570 0 0,-1-1 6386 0 0,-27-16-12009 0 0,21 15-424 0 0,-1 0 0 0 0,-5-1-57 0 0,-1 0 0 0 0,1 1 1 0 0,-1 0-1 0 0,1 0 0 0 0,-1 0 0 0 0,0 1 0 0 0,1 0 0 0 0,-1 1 1 0 0,0 0-1 0 0,1 0 0 0 0,-1 0 0 0 0,-13 6 0 0 0,12-4-27 0 0,0 0 0 0 0,1 2 0 0 0,-1-1 0 0 0,1 1 0 0 0,0 0 0 0 0,0 0-1 0 0,1 1 1 0 0,-1 0 0 0 0,1 1 0 0 0,-7 7 0 0 0,4 0 12 0 0,0 0-1 0 0,1 0 1 0 0,0 1-1 0 0,1 0 1 0 0,0 1 0 0 0,-9 31-1 0 0,6-12 67 0 0,3 2-1 0 0,-6 41 0 0 0,13-65-77 0 0,0 1 0 0 0,1 0-1 0 0,0 0 1 0 0,1 0-1 0 0,0-1 1 0 0,1 1-1 0 0,1 0 1 0 0,0-1 0 0 0,1 0-1 0 0,1 0 1 0 0,0 0-1 0 0,10 20 1 0 0,-1-5-4 0 0,-6-11 0 0 0,19 28 0 0 0,-23-40 0 0 0,0 1 0 0 0,1-1 0 0 0,-1 0 0 0 0,1-1 0 0 0,0 1 0 0 0,1-1 0 0 0,-1 0 0 0 0,11 6 0 0 0,12 5 0 0 0,1-2 0 0 0,0-1 0 0 0,1-1 0 0 0,0-1 0 0 0,1-2 0 0 0,43 7 0 0 0,-67-15 0 0 0,0 0 0 0 0,0 0 0 0 0,0 0 0 0 0,0-1 0 0 0,-1 0 0 0 0,1-1 0 0 0,10-3 0 0 0,48-20 0 0 0,-46 17 0 0 0,6-3 0 0 0,0-1 0 0 0,0 0 0 0 0,-1-2 0 0 0,-1-1 0 0 0,38-32 0 0 0,-50 35 0 0 0,0-1 0 0 0,-1 1 0 0 0,12-22 0 0 0,-17 26 0 0 0,3-4 0 0 0,-1 0 0 0 0,-1 0 0 0 0,0-1 0 0 0,-1 1 0 0 0,0-1 0 0 0,-1-1 0 0 0,0 1 0 0 0,-1-1 0 0 0,0 1 0 0 0,-2-1 0 0 0,1 0 0 0 0,-2 0 0 0 0,1 1 0 0 0,-2-1 0 0 0,0 0 0 0 0,-1 0 0 0 0,0 0 0 0 0,-1 1 0 0 0,-1-1 0 0 0,0 1 0 0 0,0 0 0 0 0,-8-13 0 0 0,5 11 0 0 0,-1 0 0 0 0,0 1 0 0 0,-1 0 0 0 0,-1 1 0 0 0,0-1 0 0 0,-1 2 0 0 0,-23-22 0 0 0,23 25 0 0 0,0 1 0 0 0,0 0 0 0 0,-1 1 0 0 0,0 1 0 0 0,0 0 0 0 0,0 0 0 0 0,-1 1 0 0 0,0 1 0 0 0,-25-6 0 0 0,13 6 0 0 0,-1 1 0 0 0,1 1 0 0 0,-1 1 0 0 0,-34 4 0 0 0,47-2 0 0 0,0 0 0 0 0,0 1 0 0 0,0 1 0 0 0,0 0 0 0 0,0 1 0 0 0,1 0 0 0 0,-1 1 0 0 0,1 1 0 0 0,0 0 0 0 0,0 0 0 0 0,-10 9 0 0 0,6-4 0 0 0,1 2 0 0 0,0 0 0 0 0,1 1 0 0 0,0 0 0 0 0,-21 31 0 0 0,16-16 0 0 0,1 1 0 0 0,-21 47 0 0 0,34-65-392 0 0,0 0 1 0 0,1 0-1 0 0,0 0 1 0 0,1 0-1 0 0,-3 24 1 0 0,6-14-916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1:55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26 128 17391 0 0,'0'0'795'0'0,"-8"1"266"0"0,7-1-655 0 0,0 0-1 0 0,0 0 0 0 0,0 0 0 0 0,0 0 1 0 0,0 0-1 0 0,0 0 0 0 0,0 0 1 0 0,1 1-1 0 0,-1-1 0 0 0,0 0 1 0 0,0 1-1 0 0,0-1 0 0 0,0 1 1 0 0,1-1-1 0 0,-1 1 0 0 0,0-1 1 0 0,0 1-1 0 0,0 0 0 0 0,1 0-331 0 0,0-1 1 0 0,0 0-1 0 0,0 1 0 0 0,-1-1 0 0 0,1 1 0 0 0,0-1 1 0 0,0 0-1 0 0,0 1 0 0 0,0-1 0 0 0,0 1 0 0 0,0-1 1 0 0,1 1-1 0 0,-1-1 0 0 0,0 0 0 0 0,0 1 0 0 0,0-1 1 0 0,0 1-1 0 0,0-1 0 0 0,1 0 0 0 0,-1 1 0 0 0,0-1 0 0 0,0 1 1 0 0,0-1-1 0 0,1 1 0 0 0,1 1-57 0 0,0 0-1 0 0,0 0 1 0 0,0-1-1 0 0,0 1 1 0 0,0 0-1 0 0,0-1 1 0 0,4 3-1 0 0,3-2 121 0 0,0 0-1 0 0,0 0 0 0 0,0 0 1 0 0,0-1-1 0 0,0-1 1 0 0,13 0-1 0 0,56-8 382 0 0,-68 7-455 0 0,24-4 31 0 0,0-1 0 0 0,0-1 0 0 0,34-13 0 0 0,-55 15-109 0 0,0 0-1 0 0,-1-1 1 0 0,0 0 0 0 0,0-1 0 0 0,0 0-1 0 0,-1-1 1 0 0,0-1 0 0 0,-1 1 0 0 0,0-2-1 0 0,15-16 1 0 0,-25 25-178 0 0,1 0-1 0 0,0-1 1 0 0,-1 1-1 0 0,0 0 1 0 0,1 0-1 0 0,-1-1 1 0 0,0 1-1 0 0,0 0 1 0 0,1-1 0 0 0,-1 1-1 0 0,0 0 1 0 0,0-1-1 0 0,-1 1 1 0 0,1-3-1 0 0,0 2-179 0 0,0-1-896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1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594 178 1375 0 0,'0'0'66'0'0,"0"0"200"0"0,0 0 824 0 0,0 0 354 0 0,0 0 76 0 0,0 0-76 0 0,0 0-380 0 0,11-4 1542 0 0,-4 1 2096 0 0,-5 2-4173 0 0,-1 1 1 0 0,0-1-1 0 0,0 0 1 0 0,1 0-1 0 0,-1 0 1 0 0,0 0-1 0 0,0 1 1 0 0,0-2-1 0 0,0 1 1 0 0,0 0 0 0 0,0 0-1 0 0,0 0 1 0 0,0 0-1 0 0,-1 0 1 0 0,1-1-1 0 0,0 1 1 0 0,-1 0-1 0 0,1-1 1 0 0,-1 1-1 0 0,1-1 1 0 0,-1 1-1 0 0,0 0 1 0 0,0-1 0 0 0,1-1-1 0 0,-1 2-272 0 0,0 1-26 0 0,-3-10 416 0 0,1 3-474 0 0,-1 0 0 0 0,-1 0 0 0 0,1 1 0 0 0,-1-1 0 0 0,0 1 0 0 0,-1 0 0 0 0,1 0 0 0 0,-1 0 0 0 0,-1 1 0 0 0,1 0 0 0 0,-7-6 0 0 0,-11-7-61 0 0,20 15-77 0 0,0 0 0 0 0,-1 0 0 0 0,1 0 0 0 0,-1 0 0 0 0,1 1 0 0 0,-1 0 0 0 0,0-1 0 0 0,0 1 0 0 0,0 1-1 0 0,0-1 1 0 0,0 1 0 0 0,-1-1 0 0 0,1 1 0 0 0,0 1 0 0 0,-1-1 0 0 0,1 0 0 0 0,-7 1 0 0 0,-12 0-35 0 0,1 2 0 0 0,0 0 0 0 0,0 1 0 0 0,-1 1 0 0 0,2 1 0 0 0,-1 1 0 0 0,1 1 0 0 0,-31 15 0 0 0,38-14 0 0 0,-26 21 0 0 0,9-6 0 0 0,21-15 0 0 0,0 0 0 0 0,0 1 0 0 0,1 0 0 0 0,1 0 0 0 0,-1 1 0 0 0,2 0 0 0 0,-9 13 0 0 0,2 1 0 0 0,2 0 0 0 0,-14 34 0 0 0,20-41 0 0 0,0 0 0 0 0,2 0 0 0 0,0 0 0 0 0,-3 31 0 0 0,6-35 0 0 0,1-1 0 0 0,0 1 0 0 0,1-1 0 0 0,0 1 0 0 0,1 0 0 0 0,0-1 0 0 0,7 18 0 0 0,-4-16 0 0 0,2 1 0 0 0,0-1 0 0 0,0-1 0 0 0,1 1 0 0 0,1-1 0 0 0,0 0 0 0 0,1-1 0 0 0,1 0 0 0 0,0-1 0 0 0,17 14 0 0 0,16 16 0 0 0,33 26 0 0 0,-67-60 0 0 0,0-1 0 0 0,0 1 0 0 0,1-2 0 0 0,0 1 0 0 0,0-2 0 0 0,17 6 0 0 0,-11-6 0 0 0,0 0 0 0 0,0-2 0 0 0,0 0 0 0 0,0-1 0 0 0,0 0 0 0 0,0-2 0 0 0,0 0 0 0 0,1-1 0 0 0,-1-1 0 0 0,-1 0 0 0 0,1-1 0 0 0,0-1 0 0 0,-1-1 0 0 0,0 0 0 0 0,19-10 0 0 0,29-19 0 0 0,67-48 0 0 0,-122 76 0 0 0,0-1 0 0 0,-1 1 0 0 0,0-1 0 0 0,0-1 0 0 0,-1 0 0 0 0,0 0 0 0 0,-1 0 0 0 0,0-1 0 0 0,0 1 0 0 0,-1-2 0 0 0,0 1 0 0 0,5-17 0 0 0,-4 9 0 0 0,-1-2 0 0 0,-1 1 0 0 0,0 0 0 0 0,-2-1 0 0 0,0 0 0 0 0,-2-27 0 0 0,-1 35 0 0 0,0 0 0 0 0,-1 0 0 0 0,0 0 0 0 0,-1 1 0 0 0,-1-1 0 0 0,0 1 0 0 0,0 0 0 0 0,-1 0 0 0 0,-1 1 0 0 0,1-1 0 0 0,-2 1 0 0 0,0 0 0 0 0,0 1 0 0 0,0 0 0 0 0,-1 0 0 0 0,-1 0 0 0 0,1 1 0 0 0,-1 0 0 0 0,-1 1 0 0 0,1 0 0 0 0,-1 1 0 0 0,-12-6 0 0 0,-13-7 0 0 0,0 2 0 0 0,-2 2 0 0 0,-75-22 0 0 0,94 33 0 0 0,-1 0 0 0 0,0 1 0 0 0,0 1 0 0 0,0 1 0 0 0,0 0 0 0 0,0 2 0 0 0,0 0 0 0 0,0 1 0 0 0,1 1 0 0 0,-28 8 0 0 0,38-9-438 0 0,1 1 0 0 0,0 0 0 0 0,0 1 0 0 0,0-1 0 0 0,-8 7 0 0 0,12-8-82 0 0,0 0 1 0 0,1 1-1 0 0,-1-1 0 0 0,0 1 1 0 0,1-1-1 0 0,-1 1 1 0 0,1 0-1 0 0,0 0 0 0 0,0 0 1 0 0,0 1-1 0 0,0-1 1 0 0,1 0-1 0 0,-2 4 0 0 0,-1 12-9313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1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75 17047 0 0,'0'0'779'0'0,"0"0"-15"0"0,-4-7-459 0 0,0 1 7 0 0,3 4 1304 0 0,1 1-1175 0 0,-1 1 0 0 0,1-1 0 0 0,-1 0 0 0 0,1 0 0 0 0,-1 0 0 0 0,1 0 1 0 0,0 0-1 0 0,-1 0 0 0 0,1 0 0 0 0,0 0 0 0 0,0 0 0 0 0,0-1 0 0 0,1-20 2110 0 0,-1 20-2237 0 0,9-12-281 0 0,-8 13-204 0 0,0 0 0 0 0,1 1 0 0 0,-1-1 0 0 0,0 0 0 0 0,0 0-1 0 0,1 1 1 0 0,-1-1 0 0 0,0 1 0 0 0,1-1 0 0 0,-1 1 0 0 0,0 0 0 0 0,2-1 0 0 0,9 0-6909 0 0,-2 2-1600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1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19519 0 0,'0'0'895'0'0,"0"0"-18"0"0,1-2-563 0 0,1-1 160 0 0,-1 0 124 0 0,0 0 1 0 0,1 1-1 0 0,0-1 0 0 0,-1 1 1 0 0,1-1-1 0 0,0 1 0 0 0,0 0 1 0 0,4-4-1 0 0,16-3 78 0 0,-19 7-825 0 0,-1 2-438 0 0,-2 0-222 0 0,0 0-1063 0 0,1 0-4289 0 0,8 1-1842 0 0</inkml:trace>
  <inkml:trace contextRef="#ctx0" brushRef="#br0" timeOffset="1">302 53 10591 0 0,'0'0'819'0'0,"2"0"-534"0"0,14-3 2049 0 0,-1-1-1 0 0,29-12 0 0 0,-28 10 102 0 0,0 0-1 0 0,33-6 1 0 0,-43 11-2821 0 0,12-1-6401 0 0,-5 0-1304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1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20239 0 0,'0'0'896'0'0,"0"0"192"0"0,0 0-872 0 0,0 0-216 0 0,0 0 0 0 0,0 0 0 0 0,0 0 832 0 0,8-7 128 0 0,-1-2 32 0 0,0 3 0 0 0,0 1-688 0 0,-7 5-136 0 0,6-7-24 0 0,1 2-8 0 0,-7 5-720 0 0,8-3-152 0 0,-8 3-24 0 0,9-4-9272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1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452 274 3223 0 0,'0'0'143'0'0,"-1"-2"-3"0"0,-1-24 3931 0 0,4-14 7420 0 0,0 0-6340 0 0,-2 36-4730 0 0,0 0 1 0 0,0-1-1 0 0,0 1 1 0 0,-1 0-1 0 0,0 0 0 0 0,0 0 1 0 0,0 0-1 0 0,0 0 0 0 0,-1 0 1 0 0,1 0-1 0 0,-1 0 1 0 0,-3-4-1 0 0,4 6-316 0 0,-1 0-1 0 0,0 0 1 0 0,0 0 0 0 0,0 1-1 0 0,0-1 1 0 0,0 0 0 0 0,0 1-1 0 0,0-1 1 0 0,-1 1 0 0 0,1 0-1 0 0,0 0 1 0 0,-1 0 0 0 0,1 0-1 0 0,-1 0 1 0 0,1 1 0 0 0,-1-1-1 0 0,0 1 1 0 0,1 0 0 0 0,-1-1-1 0 0,-4 1 1 0 0,-7 1-66 0 0,1 1 0 0 0,0 0 0 0 0,-1 0 0 0 0,1 1 0 0 0,0 1 0 0 0,0 0 0 0 0,0 1 0 0 0,1 0 0 0 0,0 1 0 0 0,0 1 0 0 0,-21 14 0 0 0,14-6 28 0 0,0 0 1 0 0,0 1-1 0 0,2 1 0 0 0,0 1 1 0 0,-25 35-1 0 0,32-36-67 0 0,0 1 0 0 0,0 0 0 0 0,2 1 0 0 0,0 0 0 0 0,1 0 0 0 0,2 1 0 0 0,-7 35 0 0 0,9-36 0 0 0,0 0 0 0 0,2 1 0 0 0,0-1 0 0 0,1 1 0 0 0,4 24 0 0 0,-3-35 0 0 0,1 0 0 0 0,0 0 0 0 0,1 0 0 0 0,-1 0 0 0 0,2 0 0 0 0,-1-1 0 0 0,1 0 0 0 0,1 0 0 0 0,-1 0 0 0 0,1 0 0 0 0,1-1 0 0 0,-1 1 0 0 0,10 8 0 0 0,15 12 0 0 0,63 46 0 0 0,-81-66 0 0 0,0-1 0 0 0,1 0 0 0 0,0-1 0 0 0,0 0 0 0 0,1-1 0 0 0,-1 0 0 0 0,1-1 0 0 0,0 0 0 0 0,16 1 0 0 0,-19-5 0 0 0,1 0 0 0 0,-1 0 0 0 0,0-1 0 0 0,22-4 0 0 0,44-16 0 0 0,-66 18 0 0 0,13-6 0 0 0,-1-1 0 0 0,0-1 0 0 0,0-1 0 0 0,-2-1 0 0 0,35-27 0 0 0,-41 29 0 0 0,-2-2 0 0 0,1 0 0 0 0,-1 0 0 0 0,-1-1 0 0 0,0-1 0 0 0,-2 0 0 0 0,1-1 0 0 0,-2 0 0 0 0,0 0 0 0 0,-1-1 0 0 0,0 0 0 0 0,-2 0 0 0 0,7-23 0 0 0,-9 20 0 0 0,-1 0 0 0 0,0 0 0 0 0,-1-1 0 0 0,-2 1 0 0 0,-1-25 0 0 0,-2 15 0 0 0,-1 1 0 0 0,-1 1 0 0 0,-9-30 0 0 0,8 41 0 0 0,0 0 0 0 0,-1 0 0 0 0,0 0 0 0 0,-2 1 0 0 0,0 0 0 0 0,-14-18 0 0 0,17 25 0 0 0,-1 1 0 0 0,0 0 0 0 0,-1 0 0 0 0,0 1 0 0 0,0 0 0 0 0,0 1 0 0 0,-1 0 0 0 0,0 0 0 0 0,-1 0 0 0 0,1 1 0 0 0,-21-7 0 0 0,11 7 0 0 0,-1 0 0 0 0,0 1 0 0 0,0 2 0 0 0,-1 0 0 0 0,1 1 0 0 0,0 1 0 0 0,-24 2 0 0 0,2 4 0 0 0,0 1 0 0 0,-57 17 0 0 0,87-20-20 0 0,1 0 0 0 0,0 1-1 0 0,0 0 1 0 0,0 1 0 0 0,1 0 0 0 0,-1 1-1 0 0,-8 7 1 0 0,3 0-839 0 0,1 0-1 0 0,0 1 1 0 0,-15 21-1 0 0,8-8-9676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2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97 10591 0 0,'0'0'819'0'0,"-3"-8"-502"0"0,-11-19 1517 0 0,11 24-1056 0 0,1 0 1 0 0,-1 0-1 0 0,0 0 0 0 0,0 0 0 0 0,0 0 1 0 0,0 0-1 0 0,0 1 0 0 0,-4-3 1 0 0,4 3-136 0 0,0 1 0 0 0,-1 0 0 0 0,1-1 0 0 0,0 1 0 0 0,0 0 0 0 0,-1 0 0 0 0,1 1 1 0 0,0-1-1 0 0,-1 1 0 0 0,-3 0 0 0 0,3 0-317 0 0,0 0 0 0 0,0 1 1 0 0,-1-1-1 0 0,1 1 0 0 0,-5 2 1 0 0,-3 2-149 0 0,0 0 1 0 0,1 1-1 0 0,0 0 1 0 0,0 1-1 0 0,0 0 1 0 0,1 1-1 0 0,0 0 1 0 0,1 0-1 0 0,-17 19 1 0 0,-2 8 82 0 0,-34 54 1 0 0,60-85-233 0 0,-9 13 21 0 0,1 0 0 0 0,1 1-1 0 0,0 0 1 0 0,1 1 0 0 0,2 0 0 0 0,0 0-1 0 0,0 0 1 0 0,-4 41 0 0 0,9-49-29 0 0,0 0 1 0 0,1 1-1 0 0,1-1 0 0 0,-1 0 1 0 0,2 0-1 0 0,-1 1 0 0 0,2-1 1 0 0,0 0-1 0 0,0-1 0 0 0,0 1 1 0 0,2 0-1 0 0,-1-1 0 0 0,1 0 1 0 0,1 0-1 0 0,0 0 0 0 0,0-1 1 0 0,10 12-1 0 0,-4-9-21 0 0,0-1 0 0 0,0 0 0 0 0,1 0 0 0 0,1-1 0 0 0,0-1 0 0 0,15 8 0 0 0,-20-12 0 0 0,0-1 0 0 0,0 0 0 0 0,0-1 0 0 0,1 0 0 0 0,0 0 0 0 0,-1-1 0 0 0,1 0 0 0 0,0-1 0 0 0,0 0 0 0 0,0 0 0 0 0,13-2 0 0 0,20-4 0 0 0,77-20 0 0 0,-98 18 0 0 0,0-1 0 0 0,0 0 0 0 0,0-2 0 0 0,-2 0 0 0 0,23-15 0 0 0,-19 10 0 0 0,1-2 0 0 0,-2-1 0 0 0,0-1 0 0 0,-2 0 0 0 0,20-24 0 0 0,-29 29 0 0 0,-2-1 0 0 0,0 0 0 0 0,-1-1 0 0 0,-1 0 0 0 0,0-1 0 0 0,-1 1 0 0 0,10-36 0 0 0,-14 38 0 0 0,0 0 0 0 0,-1 0 0 0 0,0-1 0 0 0,-1 1 0 0 0,-1-1 0 0 0,-1 0 0 0 0,1 1 0 0 0,-2-1 0 0 0,0 1 0 0 0,-6-20 0 0 0,5 25 0 0 0,-1 1 0 0 0,1 0 0 0 0,-2 0 0 0 0,1 0 0 0 0,-1 0 0 0 0,0 1 0 0 0,0 0 0 0 0,-1 0 0 0 0,0 0 0 0 0,0 1 0 0 0,-1 0 0 0 0,0 0 0 0 0,-11-7 0 0 0,1 2 0 0 0,-1 1 0 0 0,0 1 0 0 0,0 1 0 0 0,-37-12 0 0 0,25 12 0 0 0,-1 2 0 0 0,0 1 0 0 0,0 1 0 0 0,-1 1 0 0 0,1 2 0 0 0,0 1 0 0 0,-1 2 0 0 0,1 1 0 0 0,0 1 0 0 0,-53 15 0 0 0,66-14-24 0 0,0 1 1 0 0,1 0-1 0 0,-1 2 1 0 0,1 0-1 0 0,1 1 0 0 0,-23 16 1 0 0,34-21-267 0 0,0 0 0 0 0,1 0 1 0 0,-1 1-1 0 0,1 0 1 0 0,0 0-1 0 0,1 0 0 0 0,-1 0 1 0 0,1 1-1 0 0,-5 10 1 0 0,6-5-978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2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91 14743 0 0,'0'0'1136'0'0,"-2"-10"2618"0"0,0 3 3289 0 0,1 6-6881 0 0,0 0 0 0 0,0 1 0 0 0,0-1 0 0 0,0 0 0 0 0,0 1 0 0 0,0-1 0 0 0,0 1 0 0 0,0-1 0 0 0,0 1 0 0 0,0-1 0 0 0,0 1 0 0 0,0 0-1 0 0,0-1 1 0 0,0 1 0 0 0,0 0 0 0 0,-1 0 0 0 0,1 0 0 0 0,0 0 0 0 0,0 0 0 0 0,-2 1 0 0 0,0-1-9 0 0,0 1 0 0 0,0 0 0 0 0,0 0 0 0 0,0 0 1 0 0,0 1-1 0 0,0-1 0 0 0,-4 4 0 0 0,-2 2 51 0 0,-1 1 0 0 0,2 0 1 0 0,-10 11-1 0 0,3-2-164 0 0,1 0-1 0 0,1 1 1 0 0,1 1-1 0 0,0 0 1 0 0,1 1 0 0 0,2 0-1 0 0,0 0 1 0 0,0 1-1 0 0,-8 37 1 0 0,14-43-23 0 0,0 2 0 0 0,1-1-1 0 0,1 0 1 0 0,0 0 0 0 0,1 0 0 0 0,1 1 0 0 0,1-1-1 0 0,0 0 1 0 0,1 0 0 0 0,1 0 0 0 0,0-1 0 0 0,1 1-1 0 0,1-1 1 0 0,8 16 0 0 0,-5-14-18 0 0,1-1-1 0 0,0-1 1 0 0,1 0 0 0 0,25 26-1 0 0,-26-31 3 0 0,1 0-1 0 0,0-1 0 0 0,0 0 0 0 0,1-1 0 0 0,0-1 0 0 0,26 13 1 0 0,-31-18-18 0 0,0 1 0 0 0,0-2 1 0 0,1 1-1 0 0,-1-1 0 0 0,1 0 1 0 0,-1-1-1 0 0,1 1 0 0 0,-1-2 0 0 0,0 1 1 0 0,1-1-1 0 0,-1 0 0 0 0,1 0 1 0 0,-1-1-1 0 0,0 0 0 0 0,0 0 1 0 0,8-5-1 0 0,8-4-6 0 0,0-1 0 0 0,-1-1 0 0 0,29-21 0 0 0,-32 19 43 0 0,-1-1-1 0 0,0 0 1 0 0,-1-2 0 0 0,0 1 0 0 0,-2-2 0 0 0,0-1 0 0 0,-1 1 0 0 0,-1-2-1 0 0,18-37 1 0 0,-20 33 1 0 0,-2 0-1 0 0,0-1 0 0 0,-1 0 1 0 0,-2 0-1 0 0,-1-1 0 0 0,0 0 0 0 0,-2 0 1 0 0,-1-40-1 0 0,-3 54-20 0 0,0 0 0 0 0,0 0 0 0 0,-1 0 0 0 0,-1 1 0 0 0,0-1 0 0 0,-1 1 0 0 0,0-1 0 0 0,-8-13 0 0 0,10 20 0 0 0,-1 1 0 0 0,-1 0 0 0 0,1 0 0 0 0,-1 0 0 0 0,0 0 0 0 0,0 1 0 0 0,0-1 0 0 0,0 1 0 0 0,-1 0 0 0 0,0 0 0 0 0,0 1 0 0 0,0-1 0 0 0,0 1 0 0 0,0 0 0 0 0,-1 0 0 0 0,0 1 0 0 0,1 0 0 0 0,-1 0 0 0 0,-8-2 0 0 0,-3 2 0 0 0,1 1 0 0 0,-1 0 0 0 0,1 1 0 0 0,-1 1 0 0 0,1 0 0 0 0,-1 2 0 0 0,1 0 0 0 0,0 0 0 0 0,-28 11 0 0 0,8 0 0 0 0,1 1 0 0 0,1 2 0 0 0,-37 24 0 0 0,-30 30-299 0 0,68-47-23 0 0,9-6-976 0 0,0 3-415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2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14599 0 0,'0'0'664'0'0,"0"0"-8"0"0,7-5 926 0 0,38-28 5065 0 0,-24 17-5661 0 0,-11 9-408 0 0,-6 6-2675 0 0,1-1-3737 0 0,2-1-1812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2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12439 0 0,'0'0'958'0'0,"0"0"-300"0"0,0 0 1064 0 0,0 0 528 0 0,0 0 108 0 0,0 0-180 0 0,0 0-822 0 0,0 0-363 0 0,0 0-69 0 0,0 0-118 0 0,0 0-429 0 0,0 0-185 0 0,0 0-37 0 0,0 0-125 0 0,0 0-480 0 0,2-1-206 0 0,5-2-1644 0 0,3 0-6411 0 0</inkml:trace>
  <inkml:trace contextRef="#ctx0" brushRef="#br0" timeOffset="1">369 43 19663 0 0,'0'0'903'0'0,"0"0"-19"0"0,0 0-387 0 0,0 0 482 0 0,0 0 275 0 0,0 0 53 0 0,0 0-128 0 0,0-10 138 0 0,1 8-1416 0 0,-1 0 1 0 0,1 1-1 0 0,0-1 0 0 0,0 0 1 0 0,0 1-1 0 0,0-1 1 0 0,0 1-1 0 0,0-1 0 0 0,0 1 1 0 0,1-1-1 0 0,-1 1 0 0 0,0 0 1 0 0,1-1-1 0 0,-1 1 0 0 0,1 0 1 0 0,0 0-1 0 0,-1 0 0 0 0,1 1 1 0 0,0-1-1 0 0,-1 0 1 0 0,1 0-1 0 0,0 1 0 0 0,0-1 1 0 0,2 1-1 0 0,2-2-870 0 0,-4 1-396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2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12895 0 0,'0'0'998'0'0,"0"0"-352"0"0,0 0 972 0 0,0 0 491 0 0,0 0 99 0 0,0 0-126 0 0,0 0-611 0 0,0 0-266 0 0,0 0-55 0 0,8-6 1342 0 0,-5 3-2559 0 0,0 0-1 0 0,0 0 1 0 0,1 1 0 0 0,0-1 0 0 0,-1 1-1 0 0,1 0 1 0 0,0 0 0 0 0,0 0 0 0 0,0 0 0 0 0,0 1-1 0 0,5-2 1 0 0,-1 2-833 0 0,-1 0 0 0 0,0 0-1 0 0,0 1 1 0 0,13 1 0 0 0,-7 0-603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2:12.265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92 163 1839 196691 51252,'0'0'176'0'0,"-4"-3"1520"0"0,-2-1 2384 0 0,-2-2-1168 0 0,0 1-2328 0 0,0 1 832 0 0,3 1-1088 0 0,2 2-8 0 0,1 0 224 0 0,1 0-160 0 0,0 1-128 0 0,1 2-192 0 0,-1 2 0 0 0,-1 2-64 0 0,2 1 64 0 0,0 2-64 0 0,2 0 0 0 0,1 0 0 0 0,1-2 0 0 0,-2-1 0 0 0,1-2 0 0 0,0-1 0 0 0,1-2 88 0 0,0-3 88 0 0,1-6 104 0 0,-2-4-56 0 0,0-2 0 0 0,-3-4 216 0 0,-4-3-8 0 0,-3-3-56 0 0,-2 1-64 0 0,-1 3-8 0 0,1 7 0 0 0,0 4-16 0 0,0 6-152 0 0,2 5 0 0 0,0 5 0 0 0,2 6-72 0 0,2 4-64 0 0,4 5 0 0 0,5 2 0 0 0,2-1 0 0 0,3-2 0 0 0,2-4 0 0 0,-2-4 0 0 0,-1-5 0 0 0,0-5 0 0 0,1-4 0 0 0,0-5 64 0 0,-1-4 32 0 0,-1-3-96 0 0,-2-2 96 0 0,-2-3 72 0 0,-2-2 128 0 0,-2-2-216 0 0,-2 1-312 0 0,-1 4 112 0 0,-1 5 120 0 0,2 4 0 0 0,-2 5 0 0 0,0 6-64 0 0,-1 5 64 0 0,2 3-72 0 0,0 5 8 0 0,3 5 160 0 0,2 2 240 0 0,3 1-288 0 0,4 0-656 0 0,2-3 608 0 0,2-4 0 0 0,-1-5 0 0 0,-3-4 0 0 0,0-4 0 0 0,0-6 0 0 0,1-4 64 0 0,-1-5 0 0 0,0-3-64 0 0,-3 0 144 0 0,-1-1 128 0 0,-1 2-216 0 0,-3 4-184 0 0,0 3 0 0 0,-2 2-8 0 0,0 2 72 0 0,0 2 64 0 0,-1 0 0 0 0,1 5 144 0 0,1 2 160 0 0,-1 1-152 0 0,0-2-152 0 0,0-1-128 0 0,0-2-128 0 0,0-1 224 0 0,0-2 304 0 0,0 1-128 0 0,-1-5-248 0 0,0-3 40 0 0,-2-1 176 0 0,-2-5 200 0 0,-3-3-152 0 0,-3-3-96 0 0,-5-3-64 0 0,-1 2-136 0 0,1 2 24 0 0,1 3 8 0 0,1 3 336 0 0,2 4-24 0 0,5 3 16 0 0,2 3-112 0 0,3 1-112 0 0,1 1 0 0 0,1 1 0 0 0,1-1 0 0 0,-1 1 0 0 0,1 0 0 0 0,2 2-64 0 0,4 5 64 0 0,3 3 0 0 0,4 2 0 0 0,0 0 0 0 0,-2-2 0 0 0,0-2 0 0 0,-3-2 0 0 0,-2-3 0 0 0,-3-1 0 0 0,-2-2 0 0 0,-2-1 80 0 0,0 0 120 0 0,0-1-8 0 0,-4-1-32 0 0,-4-3 128 0 0,-6-2 184 0 0,-4-2-232 0 0,-5-2-240 0 0,-1 0 0 0 0,0 1 208 0 0,3 3-120 0 0,5 3-88 0 0,4 3 0 0 0,2 3 0 0 0,4 4 0 0 0,1 1 0 0 0,3 0 64 0 0,2 1-160 0 0,2 0 96 0 0,2 0 0 0 0,4 0 64 0 0,3-3-64 0 0,1-1 0 0 0,2-1 0 0 0,3-2 0 0 0,1 0 0 0 0,-3 0 0 0 0,-3-1 0 0 0,-1 2 0 0 0,-3-1 0 0 0,-1 1 0 0 0,-1 1 0 0 0,-1 2 0 0 0,-1-2 0 0 0,-1 0 0 0 0,-2-1-72 0 0,0-1 72 0 0,-1 0 0 0 0,0-1 0 0 0,0 0 72 0 0,-1 0-8 0 0,2 1 72 0 0,-1 5 8 0 0,1 2 120 0 0,-1 4 160 0 0,0 0-208 0 0,0 1-216 0 0,0 0 0 0 0,-1-3 0 0 0,1-3 64 0 0,-1-2-176 0 0,0 0-40 0 0,0-3-8 0 0,-1 1 88 0 0,0 1 344 0 0,-1-1-128 0 0,0 0-392 0 0,0-1 144 0 0,0-2 104 0 0,0 1 0 0 0,1-3 64 0 0,-1-3 128 0 0,0-5-184 0 0,1-4-304 0 0,2-3 144 0 0,2 0 152 0 0,-1-1 0 0 0,0 0 96 0 0,0 0 56 0 0,-2 2 8 0 0,0 1 0 0 0,-2 2-256 0 0,-1-1-192 0 0,-3 1 136 0 0,-3 1 152 0 0,-2 3 0 0 0,0 2 0 0 0,2 4 0 0 0,-1 3 0 0 0,-2 5 0 0 0,0 4 0 0 0,1 2 0 0 0,2 1 0 0 0,2-1 0 0 0,3-2 0 0 0,1-2 0 0 0,2-2 0 0 0,1-2 0 0 0,1-2 0 0 0,0-1 0 0 0,0 0 0 0 0,2 1-80 0 0,3 2 16 0 0,5 2 64 0 0,4 0-80 0 0,5 0 80 0 0,3-2 0 0 0,3 0 0 0 0,-2-2 0 0 0,-2-1 0 0 0,-5 0-80 0 0,-4-1 80 0 0,-2 0 0 0 0,-2 1 0 0 0,-4-1 64 0 0,-2 0 0 0 0,-1 1-64 0 0,1 0 0 0 0,0 0-64 0 0,1 1 64 0 0,1 0 0 0 0,2 0 152 0 0,1 1 248 0 0,-1-1-304 0 0,-2 0-464 0 0,1 0 176 0 0,-1-1 192 0 0,-1 0-256 0 0,0-1-304 0 0,0-1-744 0 0,-1 1-1088 0 0,0 0-5080 0 0,-1 0-3431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2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356 162 7831 0 0,'0'0'356'0'0,"-1"-1"-6"0"0,-19-18 706 0 0,14 14 2103 0 0,0 0 0 0 0,-1 1 0 0 0,-11-7 1 0 0,15 10-2065 0 0,-1-1 0 0 0,1 1 0 0 0,0 0 0 0 0,-1 0 0 0 0,1 0 0 0 0,-1 0 0 0 0,1 1 0 0 0,-1-1 0 0 0,-6 1 0 0 0,7 0-1311 0 0,0 1 0 0 0,0-1 1 0 0,1 1-1 0 0,-1-1 0 0 0,0 1 0 0 0,1 0 0 0 0,-1 0 1 0 0,-4 3-1 0 0,-5 3 332 0 0,0 1 0 0 0,0 0 0 0 0,1 1 1 0 0,0 0-1 0 0,1 1 0 0 0,0 0 1 0 0,0 0-1 0 0,1 1 0 0 0,-8 13 0 0 0,7-9-102 0 0,-10 15 56 0 0,0 0 0 0 0,-20 46 0 0 0,36-65-58 0 0,0 0 0 0 0,0-1 0 0 0,1 1 0 0 0,1 1-1 0 0,-1-1 1 0 0,2 0 0 0 0,0 0 0 0 0,0 1 0 0 0,1-1 0 0 0,0 1 0 0 0,4 20 0 0 0,-1-18-12 0 0,1 0 0 0 0,1 1 0 0 0,0-2 0 0 0,1 1 0 0 0,0-1 0 0 0,1 1 0 0 0,14 17 0 0 0,-5-9 0 0 0,0-2 0 0 0,2 0 0 0 0,26 23 0 0 0,-35-36 0 0 0,0 0 0 0 0,0 0 0 0 0,0-1 0 0 0,1 0 0 0 0,0-1 0 0 0,1 0 0 0 0,-1 0 0 0 0,1-2 0 0 0,0 1 0 0 0,0-1 0 0 0,0 0 0 0 0,0-1 0 0 0,0-1 0 0 0,0 0 0 0 0,1 0 0 0 0,-1-1 0 0 0,1-1 0 0 0,-1 1 0 0 0,0-2 0 0 0,0 0 0 0 0,1 0 0 0 0,15-6 0 0 0,10-6 0 0 0,0-2 0 0 0,-1-1 0 0 0,0-1 0 0 0,40-30 0 0 0,-68 43 0 0 0,10-7 0 0 0,0 0 0 0 0,-1-1 0 0 0,27-27 0 0 0,-23 17 0 0 0,-1-1 0 0 0,24-37 0 0 0,-37 49 0 0 0,-1 0 0 0 0,0 0 0 0 0,0-1 0 0 0,-2 1 0 0 0,1-1 0 0 0,-2 0 0 0 0,1-1 0 0 0,0-13 0 0 0,-1 6 0 0 0,-1 0 0 0 0,-2 0 0 0 0,0 0 0 0 0,-1 0 0 0 0,-1 0 0 0 0,-1 0 0 0 0,0 0 0 0 0,-2 0 0 0 0,-1 1 0 0 0,0-1 0 0 0,-10-18 0 0 0,13 32 0 0 0,0 0 0 0 0,0 1 0 0 0,-1-1 0 0 0,0 1 0 0 0,-1 0 0 0 0,1 0 0 0 0,-1 1 0 0 0,0-1 0 0 0,-1 1 0 0 0,1 0 0 0 0,-1 1 0 0 0,0-1 0 0 0,0 1 0 0 0,-1 0 0 0 0,1 1 0 0 0,-1-1 0 0 0,0 1 0 0 0,-8-2 0 0 0,1 1 0 0 0,0 0 0 0 0,0 2 0 0 0,0 0 0 0 0,-1 0 0 0 0,1 2 0 0 0,0 0 0 0 0,-26 2 0 0 0,10 3 0 0 0,0 0 0 0 0,-46 16 0 0 0,42-9-27 0 0,0 2 0 0 0,-48 28 0 0 0,-58 44-234 0 0,46-26-33 0 0,71-45-427 0 0,1-2-42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2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274 170 10679 0 0,'0'0'490'0'0,"1"-1"-9"0"0,36-24 561 0 0,-31 19 419 0 0,1 0 1 0 0,-1 0-1 0 0,7-9 1 0 0,-8 9-662 0 0,-2 3-179 0 0,-1 0 1 0 0,1 0-1 0 0,-1 0 1 0 0,0 0-1 0 0,-1 0 1 0 0,1-1-1 0 0,0 1 1 0 0,-1 0-1 0 0,1-5 0 0 0,-1 7-486 0 0,-1 0 0 0 0,0 0 0 0 0,0 0-1 0 0,1 0 1 0 0,-1 0 0 0 0,0 0 0 0 0,0 0-1 0 0,0 0 1 0 0,0 0 0 0 0,0 0 0 0 0,-1 0-1 0 0,1 0 1 0 0,0 0 0 0 0,0 0 0 0 0,-1 0-1 0 0,1 1 1 0 0,0-1 0 0 0,-1 0 0 0 0,1 0-1 0 0,-1 0 1 0 0,1 0 0 0 0,-1 0 0 0 0,-1-1-1 0 0,1 1-22 0 0,-1 0-1 0 0,1 0 0 0 0,-1 0 0 0 0,1 0 0 0 0,-1 1 0 0 0,0-1 0 0 0,0 0 0 0 0,1 1 0 0 0,-1-1 0 0 0,0 1 0 0 0,0 0 0 0 0,-1-1 0 0 0,-4 1 63 0 0,0 0 0 0 0,0 0 0 0 0,0 0 0 0 0,0 1 0 0 0,-12 3 0 0 0,-10 5 161 0 0,-44 20 1 0 0,39-14-231 0 0,25-11-88 0 0,0 1 0 0 0,0 0 1 0 0,0 1-1 0 0,1 0 0 0 0,0 0 0 0 0,0 1 1 0 0,0 0-1 0 0,1 0 0 0 0,0 1 1 0 0,1 0-1 0 0,0 0 0 0 0,0 0 1 0 0,0 1-1 0 0,1 0 0 0 0,0 0 0 0 0,1 0 1 0 0,-5 18-1 0 0,3-9 28 0 0,1 1-1 0 0,1 0 1 0 0,1 0 0 0 0,1 1-1 0 0,1-1 1 0 0,0 0 0 0 0,2 1-1 0 0,3 27 1 0 0,-1-25-44 0 0,1 0 0 0 0,1-1 0 0 0,1 0 0 0 0,13 31 0 0 0,-13-40-1 0 0,0 0 0 0 0,1 0 0 0 0,0 0 0 0 0,1-1-1 0 0,0 0 1 0 0,1 0 0 0 0,0-1 0 0 0,14 12 0 0 0,-4-6 0 0 0,72 55 0 0 0,-81-64 0 0 0,0-1 0 0 0,1 0 0 0 0,0-1 0 0 0,0 0 0 0 0,0-1 0 0 0,1 0 0 0 0,16 3 0 0 0,-3-2 0 0 0,-1-2 0 0 0,1-1 0 0 0,30-1 0 0 0,-43-2 0 0 0,1-1 0 0 0,-1 0 0 0 0,1 0 0 0 0,-1-1 0 0 0,0-1 0 0 0,0 0 0 0 0,0 0 0 0 0,14-9 0 0 0,-9 5 0 0 0,0-2 0 0 0,0 0 0 0 0,-1-1 0 0 0,0-1 0 0 0,23-22 0 0 0,-5-5 0 0 0,-2-1 0 0 0,-2-2 0 0 0,25-46 0 0 0,-45 72 0 0 0,-2 0 0 0 0,0-1 0 0 0,0 0 0 0 0,5-25 0 0 0,-10 30 0 0 0,0 1 0 0 0,-2-1 0 0 0,1 1 0 0 0,-1-1 0 0 0,-1 0 0 0 0,0 1 0 0 0,-1-1 0 0 0,-2-12 0 0 0,-1 4 0 0 0,0 1 0 0 0,-1 0 0 0 0,-15-35 0 0 0,15 44 0 0 0,0 1 0 0 0,0 0 0 0 0,-1 0 0 0 0,0 0 0 0 0,-1 1 0 0 0,1 0 0 0 0,-2 0 0 0 0,1 1 0 0 0,-10-7 0 0 0,5 4 0 0 0,0 2 0 0 0,-1-1 0 0 0,0 2 0 0 0,0 0 0 0 0,-1 0 0 0 0,0 2 0 0 0,0-1 0 0 0,0 2 0 0 0,-1 0 0 0 0,1 1 0 0 0,-1 0 0 0 0,0 1 0 0 0,0 0 0 0 0,0 2 0 0 0,-21 1 0 0 0,5 0 0 0 0,0 2 0 0 0,0 1 0 0 0,0 1 0 0 0,0 2 0 0 0,-37 13 0 0 0,61-17-120 0 0,-1 1-1 0 0,1 0 1 0 0,0 0-1 0 0,0 0 1 0 0,0 1-1 0 0,0 0 1 0 0,1 0-1 0 0,0 1 1 0 0,0 0-1 0 0,-9 11 1 0 0,12-13 19 0 0,0 0 1 0 0,1 1 0 0 0,0-1 0 0 0,-1 1-1 0 0,2-1 1 0 0,-1 1 0 0 0,0 0 0 0 0,1-1-1 0 0,0 1 1 0 0,0 0 0 0 0,0 0 0 0 0,1 0-1 0 0,0 0 1 0 0,0 0 0 0 0,0 0-1 0 0,0 0 1 0 0,1 0 0 0 0,0 0 0 0 0,1 5-1 0 0,5 9-1723 0 0,-1-1-381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2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64 13359 0 0,'0'0'1027'0'0,"-4"-8"3478"0"0,-1 3-2262 0 0,0 0 0 0 0,0 0 1 0 0,-10-7-1 0 0,10 9-1588 0 0,4 2-128 0 0,-4 2-327 0 0,1-1-1 0 0,0 1 1 0 0,-1 0 0 0 0,1 0 0 0 0,0 0 0 0 0,0 1-1 0 0,-1-1 1 0 0,1 1 0 0 0,0 0 0 0 0,1 0 0 0 0,-1 1-1 0 0,-6 4 1 0 0,-4 5 15 0 0,-22 24-1 0 0,31-32-136 0 0,-16 18 88 0 0,-33 46-1 0 0,48-58-129 0 0,0 1 0 0 0,0-1-1 0 0,1 1 1 0 0,0 0 0 0 0,1 0 0 0 0,0 0-1 0 0,-4 22 1 0 0,5-12-36 0 0,1-1 0 0 0,1 0 0 0 0,0 1 0 0 0,2-1 0 0 0,4 31 0 0 0,-2-36 0 0 0,0 0 0 0 0,1-1 0 0 0,1 1 0 0 0,0-1 0 0 0,1 0 0 0 0,0 0 0 0 0,17 25 0 0 0,-13-24 0 0 0,0-1 0 0 0,2 0 0 0 0,0-1 0 0 0,25 22 0 0 0,-29-29 0 0 0,0 0 0 0 0,0-1 0 0 0,1 0 0 0 0,-1 0 0 0 0,1-1 0 0 0,1 0 0 0 0,-1 0 0 0 0,0-1 0 0 0,1-1 0 0 0,11 3 0 0 0,7-2 0 0 0,-1-1 0 0 0,38-3 0 0 0,56-9 0 0 0,-112 9 0 0 0,6-1 0 0 0,0 0 0 0 0,0-2 0 0 0,0 1 0 0 0,-1-2 0 0 0,0 0 0 0 0,0-1 0 0 0,0 0 0 0 0,0-1 0 0 0,-1 0 0 0 0,0-1 0 0 0,-1-1 0 0 0,0 0 0 0 0,18-18 0 0 0,-17 13 0 0 0,0 0 0 0 0,-2-1 0 0 0,1 0 0 0 0,-2-1 0 0 0,0-1 0 0 0,-1 1 0 0 0,-1-1 0 0 0,0-1 0 0 0,-2 0 0 0 0,8-26 0 0 0,-8 18 0 0 0,-1 1 0 0 0,-1-1 0 0 0,-2 0 0 0 0,0 0 0 0 0,-3-44 0 0 0,-1 57 0 0 0,0 0 0 0 0,0 0 0 0 0,-1 0 0 0 0,-1 0 0 0 0,-8-18 0 0 0,9 23 0 0 0,-2 0 0 0 0,1 0 0 0 0,-1 1 0 0 0,0 0 0 0 0,0 0 0 0 0,-1 0 0 0 0,0 0 0 0 0,-1 1 0 0 0,-6-6 0 0 0,4 6 0 0 0,-1 0 0 0 0,1 1 0 0 0,-1 0 0 0 0,0 0 0 0 0,0 1 0 0 0,0 0 0 0 0,-1 1 0 0 0,1 0 0 0 0,-1 1 0 0 0,0 0 0 0 0,-13 0 0 0 0,-8 0 0 0 0,0 2 0 0 0,-50 7 0 0 0,54-4-8 0 0,1 3 0 0 0,0 0 0 0 0,1 1-1 0 0,-1 2 1 0 0,2 0 0 0 0,-1 2 0 0 0,1 1 0 0 0,1 1 0 0 0,-36 25 0 0 0,53-33-341 0 0,1 0 1 0 0,0 1 0 0 0,0 0-1 0 0,1 0 1 0 0,-8 11 0 0 0,0 5-7749 0 0,4-3-1587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2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96 20991 0 0,'0'0'960'0'0,"0"0"-21"0"0,-1-1-603 0 0,-3 0 22 0 0,1 0 1 0 0,0 0-1 0 0,0 1 0 0 0,0-1 1 0 0,-1 1-1 0 0,1 0 0 0 0,0 0 1 0 0,-1 0-1 0 0,1 0 0 0 0,0 1 1 0 0,-1-1-1 0 0,1 1 1 0 0,0 0-1 0 0,-6 2 0 0 0,3 0-65 0 0,0 0-1 0 0,0 1 0 0 0,1-1 0 0 0,-1 1 1 0 0,1 0-1 0 0,-9 9 0 0 0,2 1-179 0 0,0 0-1 0 0,1 0 1 0 0,1 1-1 0 0,0 0 1 0 0,1 1-1 0 0,1 0 1 0 0,0 1 0 0 0,-5 17-1 0 0,6-14-91 0 0,1 1-1 0 0,1 0 1 0 0,1 1 0 0 0,0-1-1 0 0,2 1 1 0 0,0 29-1 0 0,3-34 1 0 0,0 0-1 0 0,1-1 0 0 0,1 1 0 0 0,0-1 0 0 0,1 1 0 0 0,1-1 1 0 0,13 30-1 0 0,-15-40-14 0 0,1 0 0 0 0,-1 0 1 0 0,1-1-1 0 0,0 1 0 0 0,0-1 1 0 0,0 0-1 0 0,1 0 0 0 0,0 0 1 0 0,0-1-1 0 0,0 1 0 0 0,1-1 0 0 0,-1 0 1 0 0,1-1-1 0 0,0 0 0 0 0,0 0 1 0 0,0 0-1 0 0,1 0 0 0 0,-1-1 1 0 0,1 0-1 0 0,-1-1 0 0 0,1 1 1 0 0,9 0-1 0 0,-5-2 1 0 0,0 0-1 0 0,0-1 1 0 0,1 0-1 0 0,-1-1 1 0 0,0 0-1 0 0,-1 0 1 0 0,1-2-1 0 0,0 1 1 0 0,12-7-1 0 0,4-3 21 0 0,-1-1 1 0 0,31-23-1 0 0,-43 27 10 0 0,0-2 1 0 0,-1 0-1 0 0,0 0 1 0 0,-1-1-1 0 0,-1 0 1 0 0,18-27-1 0 0,-12 12 46 0 0,0-2-1 0 0,20-50 0 0 0,-32 65-82 0 0,0 0 0 0 0,-1 0 0 0 0,0-1 0 0 0,-1 1 0 0 0,-1-1 0 0 0,-1 1 0 0 0,0-1 0 0 0,-1 0 0 0 0,0 1 0 0 0,-4-22 0 0 0,2 27 0 0 0,0 0 0 0 0,0 1 0 0 0,-1-1 0 0 0,0 1 0 0 0,-1 0 0 0 0,0 0 0 0 0,0 0 0 0 0,-1 1 0 0 0,0 0 0 0 0,-1-1 0 0 0,0 2 0 0 0,0-1 0 0 0,0 1 0 0 0,-1 0 0 0 0,0 0 0 0 0,-1 1 0 0 0,-14-11 0 0 0,13 13-12 0 0,1 0 0 0 0,-1 0-1 0 0,0 1 1 0 0,0 0 0 0 0,0 1 0 0 0,0 0-1 0 0,-1 0 1 0 0,1 1 0 0 0,0 0 0 0 0,-1 0-1 0 0,1 1 1 0 0,-1 1 0 0 0,1 0 0 0 0,-1 0-1 0 0,-12 3 1 0 0,-5 4-37 0 0,0 0 0 0 0,0 1 0 0 0,-47 25 0 0 0,-65 44-1244 0 0,112-61 538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3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5695 0 0,'0'0'264'0'0,"0"0"-8"0"0,-2 1-162 0 0,-24 27 2685 0 0,21-23-340 0 0,4-4-1021 0 0,1-1 12 0 0,0 0 2 0 0,-5 7 1360 0 0,5-7-10784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3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16471 0 0,'0'0'728'0'0,"0"0"152"0"0,0 0-704 0 0,11 5-176 0 0,0-2 0 0 0,-2 1 0 0 0,-9-4 480 0 0,10 5 64 0 0,-10-5 16 0 0,8 3 0 0 0,-8-3-288 0 0,10 2-56 0 0,-10-2-16 0 0,10 0 0 0 0,0-2-1352 0 0,1 0-280 0 0</inkml:trace>
  <inkml:trace contextRef="#ctx0" brushRef="#br0" timeOffset="1">503 10 14831 0 0,'0'0'679'0'0,"0"0"-15"0"0,0 0-235 0 0,0 0 585 0 0,0 0 302 0 0,0 0 57 0 0,0 0-74 0 0,0 0-380 0 0,0 0-167 0 0,0 0-30 0 0,0 0-90 0 0,0 0-343 0 0,0 0-148 0 0,0 0-27 0 0,0 0-122 0 0,0 0-476 0 0,0 0-204 0 0,0-1-1484 0 0,0-8-5771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3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10135 0 0,'0'0'778'0'0,"0"0"-145"0"0,0 0 1270 0 0,0 0 606 0 0,0 0 126 0 0,0 0-191 0 0,0 0-885 0 0,0 0-388 0 0,4-25 3038 0 0,8 14-6745 0 0,-1 5-3913 0 0,1 2-1735 0 0</inkml:trace>
  <inkml:trace contextRef="#ctx0" brushRef="#br0" timeOffset="1">381 6 9671 0 0,'0'0'748'0'0,"0"0"-120"0"0,0 0 1328 0 0,0 0 630 0 0,0 0 124 0 0,0 0-232 0 0,0 0-1100 0 0,0 0-481 0 0,-10-3 989 0 0,5 1-3382 0 0,5 2 525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3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222 172 15175 0 0,'8'-9'562'0'0,"15"-26"734"0"0,-22 34-172 0 0,2-5 1276 0 0,-4 3 6565 0 0,-1 2-8879 0 0,0 1 0 0 0,0-1 0 0 0,-1 1 0 0 0,1-1 0 0 0,0 1 0 0 0,0 0 0 0 0,-1 0 0 0 0,1 0 0 0 0,0 0 0 0 0,-1 1 0 0 0,1-1 0 0 0,0 0 1 0 0,0 1-1 0 0,-1 0 0 0 0,1-1 0 0 0,0 1 0 0 0,0 0 0 0 0,0 0 0 0 0,0 0 0 0 0,0 1 0 0 0,0-1 0 0 0,0 0 0 0 0,0 1 0 0 0,1-1 0 0 0,-3 3 0 0 0,-4 5-19 0 0,0 0-1 0 0,0 1 1 0 0,-10 17-1 0 0,11-17 25 0 0,-16 29 44 0 0,1 2 0 0 0,2 0-1 0 0,-17 53 1 0 0,33-82-128 0 0,0 1 0 0 0,1-1 0 0 0,1 1 0 0 0,0 0 0 0 0,1 0 0 0 0,0-1 0 0 0,1 1 0 0 0,0 0 0 0 0,1 0 0 0 0,1 0 0 0 0,0 0 0 0 0,1-1 0 0 0,0 1 0 0 0,1-1 0 0 0,7 18 0 0 0,6 9-18 0 0,21 36 0 0 0,-31-63 3 0 0,0-1-1 0 0,1-1 1 0 0,0 1 0 0 0,1-1-1 0 0,0-1 1 0 0,0 0-1 0 0,18 14 1 0 0,-21-20-17 0 0,0 0-1 0 0,0 0 1 0 0,0 0 0 0 0,1 0 0 0 0,-1-1 0 0 0,1 0 0 0 0,0 0 0 0 0,8 0 0 0 0,2 0 115 0 0,0 0 1 0 0,20-2-1 0 0,-13-2-77 0 0,0-1 0 0 0,44-10 0 0 0,43-21-8 0 0,-79 22-5 0 0,0 0 0 0 0,54-32 0 0 0,-78 39 0 0 0,0-1 0 0 0,0 0 0 0 0,-1-1 0 0 0,1 0 0 0 0,-2 0 0 0 0,11-14 0 0 0,31-52 0 0 0,-40 59 0 0 0,3-5 0 0 0,-1-1 0 0 0,-1-1 0 0 0,0 1 0 0 0,-2-1 0 0 0,0-1 0 0 0,-2 1 0 0 0,0-1 0 0 0,2-34 0 0 0,-6 39-1 0 0,0 0 0 0 0,-2 1-1 0 0,0-1 1 0 0,-1 0 0 0 0,-1 0 0 0 0,0 1-1 0 0,-1-1 1 0 0,-1 1 0 0 0,-1 0 0 0 0,0 1 0 0 0,-11-21-1 0 0,4 13-145 0 0,3 4 69 0 0,0 1 0 0 0,-15-19-1 0 0,21 32 109 0 0,0 1-1 0 0,0-1 1 0 0,0 1-1 0 0,-1 0 0 0 0,1 0 1 0 0,-1 0-1 0 0,0 1 0 0 0,0-1 1 0 0,0 1-1 0 0,-1 0 1 0 0,-10-3-1 0 0,-2 1-21 0 0,0 1 0 0 0,0 1-1 0 0,0 0 1 0 0,-29 0 0 0 0,15 4-5 0 0,-58 8-1 0 0,62-4-10 0 0,-1 2 0 0 0,2 1 1 0 0,-1 1-1 0 0,-37 18 0 0 0,31-10 7 0 0,1 1-1 0 0,1 2 1 0 0,-29 23 0 0 0,46-31 11 0 0,1 1 0 0 0,0 0 0 0 0,1 0 0 0 0,0 2 0 0 0,1-1 0 0 0,1 2 0 0 0,-12 21 1 0 0,16-25-601 0 0,1 0 1 0 0,1 1 0 0 0,-5 19 0 0 0,4-10-707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3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10135 0 0,'0'0'778'0'0,"0"0"-133"0"0,0 0 1322 0 0,0 0 634 0 0,0 0 130 0 0,0 0-183 0 0,0 0-853 0 0,0 0-379 0 0,0 0-72 0 0,-3 11 2495 0 0,1-1-3882 0 0,0 0 0 0 0,0 1 0 0 0,0 12 0 0 0,2-13-1817 0 0,0 1-4625 0 0,0 0-2154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3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9215 0 0,'0'0'422'0'0,"0"0"-13"0"0,0 1-264 0 0,-12 46 13072 0 0,6-31-10851 0 0,6-14-2045 0 0,0-2-148 0 0,0 0-27 0 0,0 0-18 0 0,0 0-42 0 0,0 0-150 0 0,0 0-552 0 0,0 0-242 0 0,0 0-1525 0 0,0 0-5909 0 0</inkml:trace>
  <inkml:trace contextRef="#ctx0" brushRef="#br0" timeOffset="1">15 307 9671 0 0,'0'0'748'0'0,"0"0"-124"0"0,0 0 1311 0 0,0 2 620 0 0,0 12 4891 0 0,-6 6-4220 0 0,-2 1-2408 0 0,7-19-1657 0 0,1-1-322 0 0,0 6-71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2:12.584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20 129 10999 193438 49959,'0'0'1208'0'0,"0"0"-1208"0"0,-2 0 544 0 0,0 0 96 0 0,0 0 16 0 0,1 0 392 0 0,0 0-408 0 0,-1-2-328 0 0,0-1-248 0 0,-1-4 144 0 0,1-4 280 0 0,0-1-240 0 0,2 1-168 0 0,0 0 0 0 0,4-3-80 0 0,1-1-184 0 0,4-2-640 0 0,-1 2-48 0 0,-1 4-14463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3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18111 0 0,'0'0'800'0'0,"0"0"168"0"0,-7 7-776 0 0,0 0-192 0 0,0-1 0 0 0,7-6 0 0 0,-6 6 896 0 0,6-6 144 0 0,0 0 24 0 0,0 0 8 0 0,0 0-728 0 0,0 0-152 0 0,0 0-24 0 0,0 0-8 0 0,-7 3-1288 0 0,7-3-264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5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 14111 0 0,'0'0'646'0'0,"0"-1"-16"0"0,-2-4-186 0 0,2 4 707 0 0,0 1 353 0 0,0 0 68 0 0,0 0-57 0 0,0 0-312 0 0,0 0-136 0 0,0 0-31 0 0,0 0-80 0 0,0 0-320 0 0,0 0-144 0 0,1 2-367 0 0,0 0 0 0 0,-1 0-1 0 0,1 1 1 0 0,-1-1 0 0 0,0 0 0 0 0,1 0-1 0 0,-1 0 1 0 0,0 3 0 0 0,-1 7-44 0 0,-1 0 1 0 0,0 0 0 0 0,0-1 0 0 0,-1 1-1 0 0,-4 12 1 0 0,-8 30-2331 0 0,11-29 993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5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10135 0 0,'0'0'778'0'0,"0"0"-101"0"0,0 0 1456 0 0,-1 0 1626 0 0,-5 5-1726 0 0,-13 10 3782 0 0,1 3-3876 0 0,16-16-1922 0 0,-1 2-1 0 0,1-1 1 0 0,0 0-1 0 0,-1 0 0 0 0,2 1 1 0 0,-1-1-1 0 0,0 1 1 0 0,1 0-1 0 0,-1-1 0 0 0,0 5 1 0 0,2-6-260 0 0,-1 5-644 0 0,0-4-6298 0 0,1-3-1047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5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362 223 2303 0 0,'0'0'428'0'0,"0"0"956"0"0,0 0 414 0 0,0 0 83 0 0,0 0-68 0 0,0 0-367 0 0,0 0-166 0 0,12-2 3393 0 0,-10 0-3943 0 0,0 1 1 0 0,0-1-1 0 0,1 0 1 0 0,-1 1-1 0 0,-1-1 1 0 0,1 0-1 0 0,0 0 1 0 0,0 0-1 0 0,1-4 1 0 0,4-12 1396 0 0,-6 17-1590 0 0,-2-19 1167 0 0,1 17-1440 0 0,-1 0 0 0 0,0 0 0 0 0,0 1 0 0 0,0-1 0 0 0,-1 1 0 0 0,1-1 0 0 0,-1 1 0 0 0,-3-5 0 0 0,4 6-137 0 0,1 1-6 0 0,-1-2-78 0 0,-1 0 0 0 0,1 0 0 0 0,-1 0 0 0 0,0 0 0 0 0,0 0 0 0 0,0 1 1 0 0,0-1-1 0 0,0 1 0 0 0,0 0 0 0 0,0-1 0 0 0,-1 1 0 0 0,-2-1 0 0 0,-3-1 19 0 0,1 1-1 0 0,-1 0 1 0 0,0 1-1 0 0,0-1 1 0 0,0 1 0 0 0,0 1-1 0 0,0 0 1 0 0,0 0-1 0 0,-10 1 1 0 0,10 2-13 0 0,1-1 1 0 0,0 1-1 0 0,0 0 1 0 0,-7 5-1 0 0,-1 0-8 0 0,2 0-41 0 0,0 1 0 0 0,0 0 0 0 0,1 1 0 0 0,0 0 0 0 0,1 1 0 0 0,-12 15 0 0 0,13-16 0 0 0,2-1 0 0 0,1 1 0 0 0,-1 0 0 0 0,2 1 0 0 0,-1 0 0 0 0,1 0 0 0 0,1 1 0 0 0,-7 19 0 0 0,2 4 0 0 0,-8 48 0 0 0,11-49 0 0 0,2 1 0 0 0,2 0 0 0 0,1 0 0 0 0,4 56 0 0 0,-1-76 0 0 0,1-1 0 0 0,1 1 0 0 0,1 0 0 0 0,0-1 0 0 0,0 0 0 0 0,2 0 0 0 0,0 0 0 0 0,0-1 0 0 0,1 1 0 0 0,1-2 0 0 0,0 1 0 0 0,1-1 0 0 0,13 15 0 0 0,-10-15 0 0 0,1 0 0 0 0,0-1 0 0 0,0-1 0 0 0,1 0 0 0 0,0 0 0 0 0,1-1 0 0 0,0-1 0 0 0,0-1 0 0 0,1 0 0 0 0,23 6 0 0 0,-27-9 0 0 0,-1-1 0 0 0,0-1 0 0 0,1 0 0 0 0,-1 0 0 0 0,1-1 0 0 0,0-1 0 0 0,-1 0 0 0 0,1 0 0 0 0,0-1 0 0 0,-1-1 0 0 0,1 0 0 0 0,-1 0 0 0 0,17-7 0 0 0,-1-2 0 0 0,0-1 0 0 0,-1-2 0 0 0,0-1 0 0 0,-1 0 0 0 0,0-2 0 0 0,28-26 0 0 0,-34 26 0 0 0,2-1 0 0 0,-1-1 0 0 0,25-30 0 0 0,-25 23 0 0 0,-1-1 0 0 0,-1-1 0 0 0,20-43 0 0 0,-30 52 0 0 0,0-1 0 0 0,-2 1 0 0 0,0-1 0 0 0,-1-1 0 0 0,-1 1 0 0 0,2-33 0 0 0,-4 27 0 0 0,-2 0 0 0 0,-1 0 0 0 0,-1 0 0 0 0,-2 0 0 0 0,-11-48 0 0 0,11 61 0 0 0,-1 0 0 0 0,0 0 0 0 0,-1 0 0 0 0,0 1 0 0 0,-1 0 0 0 0,0 0 0 0 0,-1 1 0 0 0,0-1 0 0 0,-1 2 0 0 0,0-1 0 0 0,-1 1 0 0 0,-19-15 0 0 0,18 18 0 0 0,-1-1 0 0 0,-1 1 0 0 0,1 1 0 0 0,-1 1 0 0 0,0-1 0 0 0,0 2 0 0 0,-1 0 0 0 0,0 1 0 0 0,1 0 0 0 0,-23-2 0 0 0,-8 3 0 0 0,-89 7 0 0 0,119-4 0 0 0,0 2 0 0 0,1-1 0 0 0,-1 2 0 0 0,0 0 0 0 0,1 0 0 0 0,0 2 0 0 0,0-1 0 0 0,1 2 0 0 0,-1 0 0 0 0,1 0 0 0 0,1 1 0 0 0,0 0 0 0 0,0 1 0 0 0,0 1 0 0 0,1-1 0 0 0,1 2 0 0 0,-1-1 0 0 0,2 1 0 0 0,-9 14 0 0 0,14-21-383 0 0,1 0 0 0 0,0-1 0 0 0,0 1-1 0 0,1 1 1 0 0,-1-1 0 0 0,1 0 0 0 0,-1 7 0 0 0,1-8-249 0 0,1 0 1 0 0,0 0-1 0 0,0 0 1 0 0,0 0 0 0 0,0 0-1 0 0,0 0 1 0 0,1 0-1 0 0,-1 1 1 0 0,1-1-1 0 0,0 0 1 0 0,1 3-1 0 0,6 9-8893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5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299 107 14367 0 0,'0'0'662'0'0,"0"0"-18"0"0,3-7-390 0 0,3-21 837 0 0,-6 19 1010 0 0,1-1 0 0 0,-1 1 1 0 0,-1-1-1 0 0,-3-17 0 0 0,4 26-1469 0 0,0 1-21 0 0,-3-2 185 0 0,3 2-764 0 0,0 0 1 0 0,0-1 0 0 0,0 1 0 0 0,0 0-1 0 0,0 0 1 0 0,-1 0 0 0 0,1 0-1 0 0,0-1 1 0 0,0 1 0 0 0,0 0-1 0 0,0 0 1 0 0,0 0 0 0 0,-1 0-1 0 0,1 0 1 0 0,0 0 0 0 0,0-1-1 0 0,0 1 1 0 0,0 0 0 0 0,-1 0-1 0 0,1 0 1 0 0,0 0 0 0 0,0 0-1 0 0,0 0 1 0 0,-1 0 0 0 0,1 0-1 0 0,0 0 1 0 0,0 0 0 0 0,0 0-1 0 0,-1 0 1 0 0,-4 1 85 0 0,1-1-1 0 0,-1 1 1 0 0,0 1-1 0 0,1-1 1 0 0,-1 1-1 0 0,1-1 1 0 0,0 1 0 0 0,-1 0-1 0 0,1 1 1 0 0,0-1-1 0 0,0 1 1 0 0,1 0-1 0 0,-5 3 1 0 0,-6 7 147 0 0,-24 27 0 0 0,-46 67-221 0 0,71-87-43 0 0,1 1 0 0 0,1-1 0 0 0,-14 40 0 0 0,17-40-1 0 0,2 1 0 0 0,0 1 0 0 0,1-1 0 0 0,2 1 0 0 0,0 0 0 0 0,1 0 0 0 0,1 0 0 0 0,1 0 0 0 0,1 0 0 0 0,1 0 0 0 0,9 41 0 0 0,-6-47 0 0 0,0 0 0 0 0,1 0 0 0 0,1-1 0 0 0,1 0 0 0 0,0 0 0 0 0,1 0 0 0 0,0-1 0 0 0,1-1 0 0 0,1 1 0 0 0,0-2 0 0 0,15 13 0 0 0,-9-9 0 0 0,2-1 0 0 0,0-1 0 0 0,0-1 0 0 0,1 0 0 0 0,1-2 0 0 0,0 0 0 0 0,32 11 0 0 0,-41-19 0 0 0,-1 0 0 0 0,1-1 0 0 0,-1 0 0 0 0,1-1 0 0 0,0 0 0 0 0,0-1 0 0 0,0 0 0 0 0,-1-1 0 0 0,1 0 0 0 0,0-1 0 0 0,-1 0 0 0 0,1-1 0 0 0,-1-1 0 0 0,16-5 0 0 0,11-9 0 0 0,0-1 0 0 0,57-38 0 0 0,-89 53 0 0 0,22-14 0 0 0,-2-1 0 0 0,0-1 0 0 0,45-47 0 0 0,-58 53 0 0 0,-1 0 0 0 0,0-1 0 0 0,-2-1 0 0 0,0 1 0 0 0,0-2 0 0 0,-2 0 0 0 0,0 0 0 0 0,8-25 0 0 0,-12 28 0 0 0,-2 1 0 0 0,0-1 0 0 0,0 0 0 0 0,-1 0 0 0 0,-1 0 0 0 0,0 0 0 0 0,-1 0 0 0 0,-5-26 0 0 0,1 19 0 0 0,0 0 0 0 0,-2 1 0 0 0,0-1 0 0 0,-1 2 0 0 0,-13-22 0 0 0,13 25 0 0 0,-2 1 0 0 0,0 0 0 0 0,-1 1 0 0 0,0 0 0 0 0,-26-25 0 0 0,29 33 0 0 0,0 0 0 0 0,0 0 0 0 0,0 0 0 0 0,-1 1 0 0 0,1 1 0 0 0,-1-1 0 0 0,0 1 0 0 0,-1 1 0 0 0,1 0 0 0 0,-1 0 0 0 0,1 1 0 0 0,-16-2 0 0 0,9 3 0 0 0,0 0 0 0 0,0 2 0 0 0,0-1 0 0 0,0 2 0 0 0,0 0 0 0 0,-26 8 0 0 0,34-8 0 0 0,-115 38-58 0 0,103-32 15 0 0,-1 1 0 0 0,2 1 1 0 0,-35 22-1 0 0,33-18-1216 0 0,7-6-6857 0 0,4-3-1840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5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85 277 11887 0 0,'0'0'547'0'0,"2"-1"-11"0"0,28-19 315 0 0,-22 13 2105 0 0,-1 1 0 0 0,0-1 0 0 0,10-13-1 0 0,-16 18-2187 0 0,-1 2-21 0 0,2-5 2365 0 0,-1 4-703 0 0,-7 3-2771 0 0,1 0 385 0 0,0 1 1 0 0,1-1-1 0 0,-1 1 1 0 0,1 0 0 0 0,0 1-1 0 0,-1-1 1 0 0,2 1 0 0 0,-1-1-1 0 0,0 1 1 0 0,-4 7-1 0 0,-4 6 72 0 0,-13 23 0 0 0,15-20-95 0 0,0 1 0 0 0,2-1 0 0 0,0 2 0 0 0,1-1 0 0 0,1 1 0 0 0,-6 44 0 0 0,9-40 0 0 0,1 1 0 0 0,2-1 0 0 0,1 1 0 0 0,1 0 0 0 0,8 41 0 0 0,-6-51 0 0 0,0-1 0 0 0,2 0 0 0 0,0 0 0 0 0,0 0 0 0 0,2-1 0 0 0,0 0 0 0 0,1 0 0 0 0,0-1 0 0 0,1 0 0 0 0,16 18 0 0 0,-19-25 0 0 0,-1-1 0 0 0,0 0 0 0 0,1 0 0 0 0,0-1 0 0 0,1 0 0 0 0,-1 0 0 0 0,1-1 0 0 0,0 0 0 0 0,0 0 0 0 0,0 0 0 0 0,1-1 0 0 0,-1-1 0 0 0,1 1 0 0 0,-1-2 0 0 0,1 1 0 0 0,0-1 0 0 0,0 0 0 0 0,0-1 0 0 0,0 0 0 0 0,0 0 0 0 0,13-3 0 0 0,-2-2 0 0 0,-1 0 0 0 0,0-2 0 0 0,0 0 0 0 0,0-1 0 0 0,30-18 0 0 0,-17 5 0 0 0,-1 0 0 0 0,32-30 0 0 0,-27 16 0 0 0,-3-1 0 0 0,54-73 0 0 0,-74 91 0 0 0,-5 7 0 0 0,0-1 0 0 0,-2 0 0 0 0,1 0 0 0 0,-1 0 0 0 0,-1-1 0 0 0,0 1 0 0 0,-1-1 0 0 0,0-1 0 0 0,-1 1 0 0 0,-1 0 0 0 0,0-1 0 0 0,0 0 0 0 0,-2-17 0 0 0,-1 13 0 0 0,0-1 0 0 0,-2 0 0 0 0,0 1 0 0 0,-2-1 0 0 0,0 1 0 0 0,0 0 0 0 0,-2 0 0 0 0,0 1 0 0 0,-11-18 0 0 0,2 5 0 0 0,-1 1 0 0 0,-1 1 0 0 0,-37-43 0 0 0,50 66 0 0 0,-1 0 0 0 0,1 0 0 0 0,-1 1 0 0 0,0 0 0 0 0,0 0 0 0 0,0 0 0 0 0,-1 1 0 0 0,1 0 0 0 0,-1 0 0 0 0,0 1 0 0 0,0-1 0 0 0,0 2 0 0 0,0-1 0 0 0,-10 0 0 0 0,3 1 0 0 0,0 0 0 0 0,1 2 0 0 0,-1 0 0 0 0,1 0 0 0 0,-1 1 0 0 0,-23 7 0 0 0,1 1-19 0 0,-1 0-127 0 0,-54 22 1 0 0,81-28 98 0 0,0 1 1 0 0,0 0 0 0 0,1 1 0 0 0,0 0 0 0 0,0 0 0 0 0,1 1 0 0 0,0 0 0 0 0,0 0 0 0 0,0 1 0 0 0,-7 10 0 0 0,13-15-273 0 0,0 0 1 0 0,1-1-1 0 0,-1 1 1 0 0,1 0-1 0 0,0-1 1 0 0,-2 6-1 0 0,2 2-994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5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15199 0 0,'0'0'1172'0'0,"0"0"-460"0"0,0 0 912 0 0,0 0 479 0 0,0 0 97 0 0,0 0-186 0 0,0 0-864 0 0,0 0-382 0 0,0 0-80 0 0,0 0-84 0 0,0 0-295 0 0,0 0-134 0 0,0 0-23 0 0,11-12-3372 0 0,-5 8-3157 0 0,-5 3-1929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5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8287 0 0,'0'0'639'0'0,"0"0"-46"0"0,0 0 1349 0 0,0 0 635 0 0,0 0 130 0 0,0 0-155 0 0,0 0-732 0 0,8 3 572 0 0,-5-2 1889 0 0,37-7-4429 0 0,-4 0-3364 0 0,-24 6 1101 0 0</inkml:trace>
  <inkml:trace contextRef="#ctx0" brushRef="#br0" timeOffset="1">430 22 13967 0 0,'0'0'638'0'0,"0"0"-14"0"0,0 0-175 0 0,12 0 3904 0 0,3-2-2011 0 0,-7 2-1590 0 0,1-2 0 0 0,0 1 0 0 0,-1-1 0 0 0,15-6-1 0 0,-17 7-1432 0 0,-1-1 0 0 0,0 1-1 0 0,1 0 1 0 0,0 0 0 0 0,10 1 0 0 0,-4 0-7389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5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9671 0 0,'0'0'440'0'0,"0"0"-5"0"0,0 0 142 0 0,0 0 1629 0 0,0 0 744 0 0,0 0 150 0 0,0 0-308 0 0,0 0-1423 0 0,0 0-621 0 0,0 0-126 0 0,0 0-88 0 0,1 0-279 0 0,35-6 40 0 0,-8 3-3669 0 0,-19 2 1561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0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79 9671 0 0,'0'0'748'0'0,"-1"-7"2549"0"0,-5-19 11257 0 0,5 25-14411 0 0,-1 0 1 0 0,1 1 0 0 0,0-1-1 0 0,0 0 1 0 0,-1 1 0 0 0,1 0-1 0 0,0-1 1 0 0,-1 1-1 0 0,1 0 1 0 0,-1-1 0 0 0,1 1-1 0 0,0 0 1 0 0,-1 0 0 0 0,1 0-1 0 0,-1 0 1 0 0,1 0-1 0 0,0 1 1 0 0,-1-1 0 0 0,1 0-1 0 0,0 1 1 0 0,-1-1 0 0 0,1 1-1 0 0,0-1 1 0 0,0 1-1 0 0,-1 0 1 0 0,1-1 0 0 0,-1 2-1 0 0,-9 4-133 0 0,1 1-1 0 0,-12 9 1 0 0,13-8 325 0 0,-7 5-325 0 0,0 1 0 0 0,1 0-1 0 0,1 1 1 0 0,0 1 0 0 0,1 0 0 0 0,1 1-1 0 0,-13 21 1 0 0,12-13-3 0 0,1 0 0 0 0,1 0-1 0 0,1 1 1 0 0,-12 51 0 0 0,18-61-7 0 0,2 0 0 0 0,0 0 0 0 0,1 1 0 0 0,1-1 0 0 0,0 0 0 0 0,1 0 0 0 0,1 0 0 0 0,0 0 0 0 0,1 0 0 0 0,9 25 0 0 0,-6-23 0 0 0,2 0 0 0 0,0-1 0 0 0,1 0 0 0 0,1 0 0 0 0,0-1 0 0 0,1 0 0 0 0,1 0 0 0 0,21 20 0 0 0,-7-12 0 0 0,1-2 0 0 0,0-1 0 0 0,2-1 0 0 0,0-2 0 0 0,1-1 0 0 0,45 19 0 0 0,-57-28 0 0 0,1-2 0 0 0,0 0 0 0 0,-1-2 0 0 0,2 0 0 0 0,-1 0 0 0 0,0-2 0 0 0,1-1 0 0 0,-1 0 0 0 0,1-1 0 0 0,23-4 0 0 0,-30 2 0 0 0,-1-1 0 0 0,0-1 0 0 0,0 0 0 0 0,0-1 0 0 0,19-9 0 0 0,-5-1 0 0 0,31-24 0 0 0,-32 19 0 0 0,-2-1 0 0 0,0-1 0 0 0,-1-1 0 0 0,-1-1 0 0 0,-1-1 0 0 0,-2-1 0 0 0,0 0 0 0 0,-2-2 0 0 0,15-30 0 0 0,-23 37 0 0 0,0 0 0 0 0,-2-1 0 0 0,0 1 0 0 0,-1-1 0 0 0,-2 0 0 0 0,3-37 0 0 0,-5 27 0 0 0,-2 0 0 0 0,-1 1 0 0 0,-2-1 0 0 0,-7-33 0 0 0,7 49 0 0 0,0 0 0 0 0,-1 1 0 0 0,-1 0 0 0 0,0 0 0 0 0,-1 1 0 0 0,-1 0 0 0 0,-17-25 0 0 0,20 32 0 0 0,-1 0 0 0 0,0 1 0 0 0,0-1 0 0 0,0 1 0 0 0,-1 1 0 0 0,0-1 0 0 0,0 1 0 0 0,-1 1 0 0 0,1-1 0 0 0,-1 1 0 0 0,0 0 0 0 0,0 1 0 0 0,-1 0 0 0 0,1 0 0 0 0,-16-2 0 0 0,0 2 0 0 0,1 2 0 0 0,0 0 0 0 0,-1 1 0 0 0,-29 5 0 0 0,-94 22 0 0 0,119-21 0 0 0,-137 39 49 0 0,97-25-1758 0 0,-84 14 1 0 0,132-32-8892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4:59.649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184 12 3223 203798 45209,'0'0'288'0'0,"-3"0"536"0"0,0-1 104 0 0,-2 0 32 0 0,-1 0 712 0 0,-2 0-344 0 0,-3 1-152 0 0,-1 2-680 0 0,0 1-8 0 0,-1 2 336 0 0,0 3-520 0 0,1 1-8 0 0,-2 4 280 0 0,-1 4-32 0 0,0 4-64 0 0,1 1-96 0 0,3-4-104 0 0,3-4-216 0 0,3-4 32 0 0,3-5-96 0 0,1-3 64 0 0,3-2-64 0 0,4-5 192 0 0,5-7 240 0 0,8-7-88 0 0,4-7-136 0 0,4-2-104 0 0,-1 2-40 0 0,-5 6 0 0 0,-6 7-64 0 0,-6 6 256 0 0,-3 7-56 0 0,-5 6 8 0 0,-5 8 184 0 0,-5 8-40 0 0,-3 5-16 0 0,-4 4-16 0 0,0-1-160 0 0,3-6-72 0 0,2-5 40 0 0,5-7-64 0 0,1-5-64 0 0,5-6 0 0 0,3-4 0 0 0,6-7 0 0 0,7-6 0 0 0,6-6 64 0 0,3-1-64 0 0,0 1 0 0 0,-4 5 0 0 0,-5 4 0 0 0,-5 9 0 0 0,-4 8 64 0 0,-5 4-64 0 0,-2 4 96 0 0,-3 3-8 0 0,-2 3 88 0 0,-3 3-8 0 0,-1 0-88 0 0,1-2 0 0 0,0-3 0 0 0,2-4 16 0 0,2-4-96 0 0,2-4 96 0 0,1-2-96 0 0,0-1 0 0 0,1-2 0 0 0,2 3-240 0 0,3 3-272 0 0,2 4-4736 0 0,1 2-992 0 0,-1-1-1815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36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59 10623 0 0,'2'-8'964'0'0,"-3"-23"-731"0"0,1 21 2890 0 0,-1 0 4676 0 0,-9 29-7086 0 0,3 1-545 0 0,0 1 0 0 0,2 0 0 0 0,0 0 0 0 0,2 0-1 0 0,-2 28 1 0 0,2-22-54 0 0,0 25 217 0 0,5 91-1 0 0,2-34-195 0 0,-2 130 380 0 0,3-91-27 0 0,-12-165-3852 0 0,2 6-2464 0 0,2-1-1588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18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90 4143 0 0,'1'-2'319'0'0,"18"-42"814"0"0,-9 19 3901 0 0,-10 23-3914 0 0,0 2-179 0 0,0 0-40 0 0,-1-3 310 0 0,1 2-1163 0 0,0 1 0 0 0,0 0 1 0 0,0 0-1 0 0,0 0 0 0 0,0-1 0 0 0,0 1 0 0 0,0 0 0 0 0,0 0 0 0 0,0-1 1 0 0,0 1-1 0 0,0 0 0 0 0,0 0 0 0 0,0 0 0 0 0,0-1 0 0 0,0 1 0 0 0,0 0 0 0 0,0 0 1 0 0,-1 0-1 0 0,1-1 0 0 0,0 1 0 0 0,0 0 0 0 0,0 0 0 0 0,0 0 0 0 0,0-1 1 0 0,-1 1-1 0 0,1 0 0 0 0,0 0 0 0 0,0 0 0 0 0,0 0 0 0 0,0 0 0 0 0,-1 0 1 0 0,1 0-1 0 0,0-1 0 0 0,0 1 0 0 0,-1 0 0 0 0,1 0 0 0 0,-6 1 164 0 0,-1-1-1 0 0,1 1 1 0 0,0 0-1 0 0,0 1 1 0 0,0 0-1 0 0,0 0 1 0 0,1 0-1 0 0,-1 1 1 0 0,-9 5-1 0 0,-6 5 68 0 0,-22 19 0 0 0,24-18-153 0 0,-40 34 135 0 0,-64 65-1 0 0,165-138-177 0 0,-21 8-39 0 0,0-1-1 0 0,-2 0 1 0 0,24-28 0 0 0,26-26-6 0 0,-61 64-6 0 0,0 0 0 0 0,12-17 0 0 0,-19 24 63 0 0,-1 1 70 0 0,0-1-143 0 0,-1 0 0 0 0,1 1 0 0 0,0-1 0 0 0,-1 1 0 0 0,1-1 0 0 0,-1 0 1 0 0,1 1-1 0 0,0-1 0 0 0,-1 1 0 0 0,0 0 0 0 0,1-1 0 0 0,-1 1 0 0 0,1-1 0 0 0,-1 1 0 0 0,1 0 0 0 0,-1-1 0 0 0,0 1 0 0 0,1 0 0 0 0,-1 0 0 0 0,0-1 0 0 0,1 1 0 0 0,-1 0 0 0 0,0 0 0 0 0,-1 0 0 0 0,0 0 4 0 0,1 0-1 0 0,-1 1 1 0 0,0-1-1 0 0,0 1 1 0 0,0-1-1 0 0,0 1 1 0 0,0-1-1 0 0,1 1 1 0 0,-3 1-1 0 0,-5 4 15 0 0,1-1 0 0 0,-13 13-1 0 0,17-15-16 0 0,-23 20-23 0 0,2 0 0 0 0,0 2 0 0 0,2 1 0 0 0,-30 42 0 0 0,49-62-1 0 0,2-4 0 0 0,0 1 1 0 0,1 0-1 0 0,-1 0 0 0 0,1-1 0 0 0,0 1 0 0 0,0 0 0 0 0,0 0 0 0 0,0 0 0 0 0,1 0 0 0 0,-1 4 1 0 0,1-7-3 0 0,0 1 1 0 0,0-1-1 0 0,0 1 1 0 0,1-1 0 0 0,-1 1-1 0 0,0-1 1 0 0,0 0-1 0 0,0 1 1 0 0,1-1 0 0 0,-1 1-1 0 0,0-1 1 0 0,1 1-1 0 0,-1-1 1 0 0,0 0 0 0 0,1 1-1 0 0,-1-1 1 0 0,0 0-1 0 0,1 1 1 0 0,-1-1 0 0 0,1 0-1 0 0,-1 0 1 0 0,1 1-1 0 0,0-1 1 0 0,10 5 6 0 0,-7-4-4 0 0,-1-1 0 0 0,1 0 0 0 0,-1 0 0 0 0,1 0 0 0 0,-1 0 0 0 0,1 0 0 0 0,-1-1 0 0 0,1 1 0 0 0,-1-1 0 0 0,7-2 0 0 0,34-16 0 0 0,-43 18 0 0 0,41-22 0 0 0,-1-2 0 0 0,43-35 0 0 0,-74 52 0 0 0,34-28 54 0 0,-321 275 108 0 0,259-222-162 0 0,0 2 0 0 0,1 0 0 0 0,1 1 0 0 0,-17 27 0 0 0,23-25-10 0 0,10-21 9 0 0,0-1 0 0 0,0 0 1 0 0,0 0-1 0 0,0 0 0 0 0,0 0 1 0 0,0 0-1 0 0,0 0 0 0 0,0 0 1 0 0,0 0-1 0 0,0 0 0 0 0,0 0 1 0 0,0 0-1 0 0,0 0 0 0 0,0 0 1 0 0,0 0-1 0 0,0 0 1 0 0,0 0-1 0 0,0 1 0 0 0,0-1 1 0 0,0 0-1 0 0,0 0 0 0 0,0 0 1 0 0,0 0-1 0 0,0 0 0 0 0,0 0 1 0 0,0 0-1 0 0,0 0 0 0 0,0 0 1 0 0,0 0-1 0 0,0 0 0 0 0,0 0 1 0 0,0 0-1 0 0,0 0 1 0 0,0 0-1 0 0,0 0 0 0 0,1 0 1 0 0,-1 1-1 0 0,0-1 0 0 0,0 0 1 0 0,0 0-1 0 0,0 0 0 0 0,0 0 1 0 0,0 0-1 0 0,0 0 0 0 0,0 0 1 0 0,0 0-1 0 0,0 0 0 0 0,0 0 1 0 0,0 0-1 0 0,0 0 1 0 0,0 0-1 0 0,0 0 0 0 0,1 0 1 0 0,-1 0-1 0 0,0 0 0 0 0,0 0 1 0 0,0 0-1 0 0,0 0 0 0 0,0 0 1 0 0,0 0-1 0 0,0 0 0 0 0,0 0 1 0 0,0 0-1 0 0,0 0 0 0 0,0-1 1 0 0,5 2-1 0 0,-1-2-1 0 0,1 1 1 0 0,0 0 0 0 0,-1-1 0 0 0,1 0 0 0 0,-1 0 0 0 0,1 0-1 0 0,-1-1 1 0 0,6-2 0 0 0,40-22 3 0 0,-35 18-3 0 0,47-30-41 0 0,-1-2 1 0 0,81-69-1 0 0,-187 149 125 0 0,3 1 1 0 0,2 3-1 0 0,-41 57 0 0 0,76-94-83 0 0,1 0 0 0 0,0 0 0 0 0,-5 12 0 0 0,9-18 0 0 0,-1 0 0 0 0,1-1 0 0 0,0 1 0 0 0,0 0 0 0 0,-1 0 0 0 0,1 0 0 0 0,0 0 0 0 0,0-1 0 0 0,0 1 0 0 0,0 0 0 0 0,0 0 0 0 0,0 0 0 0 0,0 0 0 0 0,0-1 0 0 0,0 3 0 0 0,5 0 0 0 0,-5-3 0 0 0,2 2-1 0 0,0-1 0 0 0,0 0 0 0 0,0 0 0 0 0,0-1 0 0 0,-1 1 0 0 0,1 0-1 0 0,0-1 1 0 0,0 1 0 0 0,0-1 0 0 0,1 1 0 0 0,-1-1 0 0 0,0 0 0 0 0,0 0 0 0 0,0 0 0 0 0,0 0 0 0 0,4-1 0 0 0,2-1-11 0 0,1 1 0 0 0,12-6 1 0 0,0 0-59 0 0,-1-2 0 0 0,0-1 1 0 0,19-12-1 0 0,56-41-158 0 0,-44 28 132 0 0,-49 35 94 0 0,-3 2 3 0 0,-6 8 7 0 0,-11 11 39 0 0,-121 133 227 0 0,124-136-263 0 0,25-16 42 0 0,-6-3-49 0 0,-1 1-1 0 0,1-1 1 0 0,0 0-1 0 0,-1-1 1 0 0,1 1-1 0 0,-1-1 1 0 0,1 1-1 0 0,-1-1 1 0 0,4-3-1 0 0,31-24 67 0 0,-24 17-49 0 0,21-18 28 0 0,-1-1 1 0 0,-2-2 0 0 0,-1-1 0 0 0,-2-2-1 0 0,33-51 1 0 0,-59 83-31 0 0,0-1-1 0 0,0 0 1 0 0,-1-1 0 0 0,0 1-1 0 0,3-9 1 0 0,-5 12-9 0 0,1 0 1 0 0,-1 0 0 0 0,0 0-1 0 0,0 0 1 0 0,0 0 0 0 0,0 1-1 0 0,0-1 1 0 0,0 0-1 0 0,0 0 1 0 0,-1 0 0 0 0,1 0-1 0 0,-1 0 1 0 0,1 0-1 0 0,-1 0 1 0 0,0 1 0 0 0,1-1-1 0 0,-1 0 1 0 0,-2-2-1 0 0,2 4 8 0 0,1-1 0 0 0,-1 1 0 0 0,0 0 0 0 0,1-1 0 0 0,-1 1 0 0 0,0 0 0 0 0,0 0 0 0 0,1-1 0 0 0,-1 1 0 0 0,0 0 0 0 0,0 0 0 0 0,1 0 0 0 0,-1 0 0 0 0,0 0 0 0 0,0 0 0 0 0,1 0 0 0 0,-2 1 0 0 0,-1-1 37 0 0,-5 0 12 0 0,0 1 0 0 0,0 0-1 0 0,0 1 1 0 0,0-1 0 0 0,0 2 0 0 0,1-1-1 0 0,-9 4 1 0 0,-51 29 552 0 0,44-23-552 0 0,-72 45-14 0 0,95-57-52 0 0,0 0-1 0 0,0 0 0 0 0,0 0 0 0 0,0 0 0 0 0,0 1 1 0 0,0-1-1 0 0,0 0 0 0 0,0 0 0 0 0,0 0 0 0 0,-1 0 1 0 0,1 0-1 0 0,0 0 0 0 0,0 0 0 0 0,0 0 0 0 0,0 0 1 0 0,0 0-1 0 0,0 0 0 0 0,0 0 0 0 0,0 0 0 0 0,0 0 1 0 0,0 0-1 0 0,0 0 0 0 0,-1 0 0 0 0,1 0 0 0 0,0 0 1 0 0,0 0-1 0 0,0 0 0 0 0,0 0 0 0 0,0 0 1 0 0,0 0-1 0 0,0 0 0 0 0,0 0 0 0 0,0 0 0 0 0,-1 0 1 0 0,1 0-1 0 0,0 0 0 0 0,0 0 0 0 0,0 0 0 0 0,0 0 1 0 0,0 0-1 0 0,0 0 0 0 0,0 0 0 0 0,0 0 0 0 0,0 0 1 0 0,0 0-1 0 0,0 0 0 0 0,0 0 0 0 0,-1 0 0 0 0,1-1 1 0 0,0 1-1 0 0,0 0 0 0 0,0 0 0 0 0,2-6 3 0 0,8-9-6 0 0,77-103 3 0 0,-82 108 0 0 0,-7 6 0 0 0,-5 3 0 0 0,1 1 0 0 0,1 1 0 0 0,-1-1 0 0 0,0 1 0 0 0,1 0 0 0 0,-1 1 0 0 0,1-1 0 0 0,-1 1 0 0 0,-7 3 0 0 0,-44 26 0 0 0,29-15 0 0 0,20-12 0 0 0,-7 5 0 0 0,13-9 0 0 0,8-5 0 0 0,10-6 20 0 0,25-27 0 0 0,-2 2 4 0 0,97-78 40 0 0,-123 105-271 0 0,-11 7-866 0 0,-2 2-367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19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52 5063 0 0,'0'-2'390'0'0,"10"-26"-65"0"0,-7 15 3916 0 0,-3 11-1785 0 0,0 2-154 0 0,0 0-764 0 0,0-1-1451 0 0,0 1 0 0 0,-1-1-1 0 0,1 1 1 0 0,0 0 0 0 0,-1-1-1 0 0,1 1 1 0 0,0 0 0 0 0,-1-1 0 0 0,1 1-1 0 0,0 0 1 0 0,-1-1 0 0 0,1 1-1 0 0,-1 0 1 0 0,1 0 0 0 0,-1-1-1 0 0,1 1 1 0 0,0 0 0 0 0,-1 0-1 0 0,1 0 1 0 0,-1 0 0 0 0,1 0 0 0 0,-1-1-1 0 0,1 1 1 0 0,-1 0 0 0 0,1 0-1 0 0,-1 0 1 0 0,1 0 0 0 0,-1 1-1 0 0,1-1 1 0 0,-1 0 0 0 0,1 0-1 0 0,-1 0 1 0 0,0 0 0 0 0,-16 7 1116 0 0,-5 8-617 0 0,2 1 1 0 0,-1 1 0 0 0,-29 33-1 0 0,15-15-379 0 0,-20 17-47 0 0,16-17-12 0 0,1 3 0 0 0,-42 54 0 0 0,72-80-84 0 0,8-12-62 0 0,0 0 1 0 0,-1 1-1 0 0,1-1 0 0 0,0 0 0 0 0,0 1 0 0 0,0-1 1 0 0,-1 0-1 0 0,1 1 0 0 0,0-1 0 0 0,0 0 1 0 0,0 1-1 0 0,0-1 0 0 0,0 0 0 0 0,0 1 0 0 0,0-1 1 0 0,0 1-1 0 0,0-1 0 0 0,0 0 0 0 0,0 1 1 0 0,0-1-1 0 0,0 0 0 0 0,0 1 0 0 0,0 0 0 0 0,1-1-1 0 0,0 1 0 0 0,0-1 0 0 0,0 1-1 0 0,0-1 1 0 0,0 0 0 0 0,1 1-1 0 0,-1-1 1 0 0,0 0 0 0 0,0 0-1 0 0,0 0 1 0 0,0 0 0 0 0,1 0 0 0 0,-1 0-1 0 0,0 0 1 0 0,0 0 0 0 0,0 0-1 0 0,0-1 1 0 0,3 0 0 0 0,23-8-4 0 0,10-9 3 0 0,-1-2 0 0 0,-1-1 0 0 0,46-37 0 0 0,140-130 0 0 0,-213 181 13 0 0,-6 5 57 0 0,-5 2-43 0 0,0 1 0 0 0,1-1 0 0 0,-1 1 0 0 0,0 0 0 0 0,0 0 0 0 0,1 0 0 0 0,-1 0 0 0 0,1 0 0 0 0,-6 4 0 0 0,-21 16 159 0 0,23-16-149 0 0,-167 145 601 0 0,153-131-540 0 0,15-15-76 0 0,-2 2 2 0 0,0 0 1 0 0,1 0-1 0 0,0 0 1 0 0,0 1 0 0 0,0 0-1 0 0,1 1 1 0 0,0-1-1 0 0,-8 17 1 0 0,10-8-9 0 0,7-13-18 0 0,-3-2 1 0 0,0 0 1 0 0,1 0 0 0 0,-1 0 0 0 0,1 0 0 0 0,-1 0 0 0 0,1-1 0 0 0,-1 1 0 0 0,1 0 0 0 0,-1-1 0 0 0,1 1 0 0 0,0-1 0 0 0,-1 1 0 0 0,1-1 0 0 0,0 0 0 0 0,0 0 0 0 0,-1 0 0 0 0,1 0 0 0 0,0 0 0 0 0,0 0 0 0 0,-1 0 0 0 0,1-1 0 0 0,2 0 0 0 0,6-1 0 0 0,-1-1 0 0 0,14-5 0 0 0,-21 7 0 0 0,35-16-42 0 0,-1-2 0 0 0,-1-1 0 0 0,33-25 0 0 0,58-52-155 0 0,-118 89 186 0 0,-8 8 11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0,-1 0 0 0 0,1 0 0 0 0,0 0 0 0 0,0 0 0 0 0,0 0 0 0 0,-6 4 0 0 0,-10 6 0 0 0,-25 24 13 0 0,1 2 0 0 0,2 1 0 0 0,1 2-1 0 0,-32 45 1 0 0,66-80-13 0 0,1 0 0 0 0,-1 0 0 0 0,1 1 0 0 0,-1-1 0 0 0,1 0 0 0 0,1 1 0 0 0,-3 5 0 0 0,4-9 0 0 0,0 0 0 0 0,-1-1 1 0 0,1 1-1 0 0,0 0 0 0 0,0-1 0 0 0,0 1 0 0 0,0 0 0 0 0,0-1 0 0 0,0 1 1 0 0,0 0-1 0 0,0-1 0 0 0,0 1 0 0 0,0 0 0 0 0,0-1 0 0 0,1 1 0 0 0,-1 0 1 0 0,0-1-1 0 0,0 1 0 0 0,1-1 0 0 0,-1 2 0 0 0,6 0-10 0 0,-6-2 5 0 0,2 1 1 0 0,1-1 0 0 0,0 1 0 0 0,-1-1 0 0 0,1 1 0 0 0,0-1 0 0 0,0 0 0 0 0,-1 0 0 0 0,1 0 0 0 0,0 0 0 0 0,-1-1 0 0 0,1 1 0 0 0,0-1 0 0 0,-1 1 0 0 0,1-1 0 0 0,4-2 0 0 0,5-2 3 0 0,21-13 0 0 0,-26 14-12 0 0,27-18-76 0 0,-1-1 0 0 0,-2-2-1 0 0,32-30 1 0 0,-102 97 53 0 0,-48 70 0 0 0,70-88 57 0 0,0 0 1 0 0,-21 42-1 0 0,38-66-21 0 0,0 1 0 0 0,0-1 0 0 0,0 0 0 0 0,0 0 0 0 0,0 1 0 0 0,-1-1 0 0 0,1 0 0 0 0,0 0 0 0 0,0 1 0 0 0,0-1 0 0 0,0 0 0 0 0,0 1 0 0 0,0-1 0 0 0,0 0 0 0 0,1 0 0 0 0,-1 1 0 0 0,0-1 0 0 0,0 0 0 0 0,0 1 0 0 0,0-1 0 0 0,0 0 0 0 0,0 0 0 0 0,0 1 0 0 0,1-1 0 0 0,-1 0 0 0 0,0 0 0 0 0,0 1 0 0 0,0-1 0 0 0,1 0 0 0 0,-1 0 0 0 0,0 0 0 0 0,0 0 0 0 0,0 1 0 0 0,1-1 0 0 0,-1 0 0 0 0,0 0 0 0 0,0 0 0 0 0,1 0 0 0 0,-1 0 0 0 0,0 0 0 0 0,1 1 0 0 0,-1-1 0 0 0,0 0 0 0 0,0 0 0 0 0,1 0 0 0 0,-1 0 0 0 0,0 0 0 0 0,1 0 0 0 0,-1 0 0 0 0,0 0 0 0 0,0 0 0 0 0,1-1 0 0 0,-1 1 0 0 0,0 0 0 0 0,1 0 0 0 0,-1 0 0 0 0,0 0 0 0 0,0 0 0 0 0,1-1 0 0 0,6 0 6 0 0,0 0 0 0 0,1 0 1 0 0,-1-1-1 0 0,0-1 0 0 0,-1 1 0 0 0,1-1 0 0 0,0 0 0 0 0,11-7 0 0 0,48-38 64 0 0,-55 39-67 0 0,44-36 29 0 0,82-85 0 0 0,-103 89 25 0 0,-31 37-47 0 0,-1 0 0 0 0,1 0 0 0 0,-1 0-1 0 0,0 0 1 0 0,0 0 0 0 0,0 0 0 0 0,-1-1-1 0 0,1 1 1 0 0,0-7 0 0 0,-2 11-8 0 0,0-1 0 0 0,0 1 1 0 0,0-1-1 0 0,0 1 0 0 0,0-1 1 0 0,0 1-1 0 0,0-1 0 0 0,0 1 1 0 0,0-1-1 0 0,0 1 0 0 0,0 0 1 0 0,-1-1-1 0 0,1 1 0 0 0,0-1 1 0 0,0 1-1 0 0,0 0 0 0 0,-1-1 1 0 0,1 1-1 0 0,0-1 0 0 0,0 1 1 0 0,-1 0-1 0 0,1-1 0 0 0,0 1 1 0 0,-1 0-1 0 0,1 0 0 0 0,0-1 1 0 0,-1 1-1 0 0,-14-2 8 0 0,-14 8-16 0 0,-5 7-26 0 0,0 2 0 0 0,0 1 0 0 0,2 1 0 0 0,-60 43 0 0 0,82-52 32 0 0,9-5-11 0 0,7-4-14 0 0,8-5-11 0 0,20-15 5 0 0,-1-1-1 0 0,-1-1 1 0 0,-1-2-1 0 0,33-34 1 0 0,-56 51 11 0 0,-1 0 0 0 0,0 0 0 0 0,8-13 0 0 0,-13 18 38 0 0,0 0 0 0 0,-1 0 1 0 0,1 0-1 0 0,-1 0 0 0 0,0 0 1 0 0,1 0-1 0 0,-2 0 0 0 0,1-1 1 0 0,0 1-1 0 0,-1 0 0 0 0,1-1 1 0 0,-1 1-1 0 0,0-1 0 0 0,-1-6 0 0 0,1 9 25 0 0,-1-1-1 0 0,1 1 1 0 0,-1 0-1 0 0,0-1 1 0 0,0 1-1 0 0,0 0 1 0 0,0-1-1 0 0,0 1 1 0 0,0 0-1 0 0,0 0 1 0 0,0 0-1 0 0,0 0 1 0 0,0 0-1 0 0,-1 0 0 0 0,1 0 1 0 0,0 0-1 0 0,-1 0 1 0 0,1 1-1 0 0,-1-1 1 0 0,1 0-1 0 0,-1 1 1 0 0,1-1-1 0 0,-1 1 1 0 0,1 0-1 0 0,-1-1 1 0 0,1 1-1 0 0,-1 0 1 0 0,-2 0-1 0 0,-2 0 49 0 0,0 0 0 0 0,1 0 0 0 0,-1 0 0 0 0,0 1 0 0 0,0 0 0 0 0,-9 3-1 0 0,7-2-103 0 0,-1 2-1 0 0,1-1 1 0 0,-1 1-1 0 0,1 1 1 0 0,0-1 0 0 0,1 1-1 0 0,-1 1 1 0 0,-6 6-1 0 0,13-12-46 0 0,1 0-1 0 0,0 1 0 0 0,0-1 1 0 0,0 0-1 0 0,-1 1 1 0 0,1-1-1 0 0,0 0 1 0 0,0 1-1 0 0,0-1 1 0 0,0 0-1 0 0,-1 1 0 0 0,1-1 1 0 0,0 0-1 0 0,0 1 1 0 0,0-1-1 0 0,0 0 1 0 0,0 1-1 0 0,0-1 0 0 0,0 0 1 0 0,0 1-1 0 0,0-1 1 0 0,0 1-279 0 0,0 1-1422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20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254 117 7831 0 0,'12'-16'308'0'0,"0"1"0"0"0,20-19 0 0 0,-12 14 1167 0 0,9-10 3841 0 0,-28 29-4071 0 0,-1 1-217 0 0,0 0-41 0 0,0 0-42 0 0,-8 8 614 0 0,-149 170 1015 0 0,102-116-2408 0 0,32-37-124 0 0,1 0 0 0 0,1 2 0 0 0,-31 51 0 0 0,44-64-17 0 0,6-11-20 0 0,0 0-1 0 0,0 0 1 0 0,0 0 0 0 0,1 1-1 0 0,-2 4 1 0 0,3-8-5 0 0,0 0 0 0 0,-1 0 0 0 0,1 0 0 0 0,0 1 0 0 0,0-1 0 0 0,0 0 0 0 0,0 1 0 0 0,0-1 0 0 0,0 0 0 0 0,0 0 0 0 0,0 1 0 0 0,0-1 0 0 0,0 0 0 0 0,0 1 0 0 0,0-1 0 0 0,0 0 0 0 0,0 0 0 0 0,0 1 0 0 0,0-1 0 0 0,0 0 0 0 0,0 1 0 0 0,0-1 0 0 0,0 0 0 0 0,0 0 0 0 0,0 1 0 0 0,1-1 0 0 0,-1 0 0 0 0,0 0 0 0 0,0 1 0 0 0,0-1 0 0 0,0 0 0 0 0,1 0 0 0 0,-1 0 0 0 0,0 1 0 0 0,0-1 0 0 0,1 0 0 0 0,-1 0 0 0 0,0 0 0 0 0,0 0 0 0 0,1 0 0 0 0,-1 1 0 0 0,0-1 0 0 0,0 0 0 0 0,1 0 0 0 0,-1 0 0 0 0,0 0 0 0 0,1 0 0 0 0,-1 0 0 0 0,0 0 0 0 0,0 0 0 0 0,1 0 0 0 0,-1 0 0 0 0,0 0 0 0 0,1 0 0 0 0,-1 0 0 0 0,0 0 0 0 0,0 0 0 0 0,1-1 0 0 0,-1 1 0 0 0,1 0 0 0 0,4-1 2 0 0,1 0 0 0 0,0 0 0 0 0,-1-1 1 0 0,1 1-1 0 0,-1-1 0 0 0,9-5 0 0 0,32-19 39 0 0,-30 16-20 0 0,200-135 46 0 0,-190 125-66 0 0,-4 3-7 0 0,48-29 0 0 0,-84 64-39 0 0,7-9 37 0 0,-14 15 99 0 0,-1-1 1 0 0,-1-1-1 0 0,-42 32 0 0 0,40-35 7 0 0,1 1-1 0 0,0 1 0 0 0,-36 44 1 0 0,73-67-118 0 0,10-7 0 0 0,0 0 1 0 0,-1-2-1 0 0,-1 0 0 0 0,39-28 1 0 0,-31 20-74 0 0,144-98-246 0 0,-83 58 35 0 0,-90 60 304 0 0,0-1 0 0 0,0 0-1 0 0,0 0 1 0 0,0 0 0 0 0,0 0-1 0 0,0 0 1 0 0,0 0-1 0 0,0 0 1 0 0,0 0 0 0 0,0 1-1 0 0,0-1 1 0 0,0 0 0 0 0,0 0-1 0 0,0 0 1 0 0,1 0-1 0 0,-1 0 1 0 0,0 0 0 0 0,0 0-1 0 0,0 0 1 0 0,0 0 0 0 0,0 0-1 0 0,0 1 1 0 0,0-1-1 0 0,0 0 1 0 0,0 0 0 0 0,0 0-1 0 0,0 0 1 0 0,0 0-1 0 0,1 0 1 0 0,-1 0 0 0 0,0 0-1 0 0,0 0 1 0 0,0 0 0 0 0,0 0-1 0 0,0 0 1 0 0,0 0-1 0 0,0 0 1 0 0,0 0 0 0 0,0 0-1 0 0,1 0 1 0 0,-1 0 0 0 0,0 0-1 0 0,0 0 1 0 0,-6 10 3 0 0,-66 73 421 0 0,-109 98 0 0 0,142-146-368 0 0,-17 15 70 0 0,49-42-95 0 0,0-1 0 0 0,1 1 0 0 0,0 1 0 0 0,0-1 0 0 0,-5 10 0 0 0,11-18-30 0 0,0 0 0 0 0,0 1 0 0 0,-1-1 1 0 0,1 0-1 0 0,0 0 0 0 0,0 1 0 0 0,0-1 0 0 0,0 0 0 0 0,-1 0 0 0 0,1 1 0 0 0,0-1 1 0 0,0 0-1 0 0,0 1 0 0 0,0-1 0 0 0,0 0 0 0 0,0 0 0 0 0,0 1 0 0 0,0-1 0 0 0,0 0 0 0 0,0 1 1 0 0,0-1-1 0 0,0 0 0 0 0,0 1 0 0 0,0-1 0 0 0,0 0 0 0 0,0 0 0 0 0,0 1 0 0 0,0-1 1 0 0,1 0-1 0 0,-1 1 0 0 0,0-1 0 0 0,0 0 0 0 0,0 0 0 0 0,0 1 0 0 0,1-1 0 0 0,-1 0 0 0 0,0 0 1 0 0,0 0-1 0 0,0 1 0 0 0,1-1 0 0 0,-1 0 0 0 0,0 0 0 0 0,0 0 0 0 0,1 0 0 0 0,-1 1 1 0 0,0-1-1 0 0,1 0 0 0 0,-1 0 0 0 0,0 0 0 0 0,0 0 0 0 0,1 0 0 0 0,-1 0 0 0 0,0 0 0 0 0,1 0 1 0 0,-1 0-1 0 0,0 0 0 0 0,1 0 0 0 0,-1 0 0 0 0,0 0 0 0 0,0 0 0 0 0,1 0 0 0 0,4 0 4 0 0,-1 0-1 0 0,1 0 0 0 0,-1-1 0 0 0,0 1 0 0 0,1-1 0 0 0,-1 0 0 0 0,0 0 0 0 0,7-3 1 0 0,36-17 28 0 0,-31 13-29 0 0,288-156-245 0 0,-254 135 226 0 0,-42 27 8 0 0,-7 5-12 0 0,-3 5-28 0 0,-1 0 33 0 0,-1 0 0 0 0,0 1 0 0 0,-1-1 0 0 0,0 0 0 0 0,0-1 0 0 0,-9 10 0 0 0,-41 40 12 0 0,36-39 31 0 0,-23 26 0 0 0,39-39-26 0 0,-1-1 23 0 0,1 1 0 0 0,-1 0 0 0 0,-4 8 0 0 0,8-13-26 0 0,0 1 0 0 0,0-1 0 0 0,0 0 0 0 0,-1 1 0 0 0,1-1 0 0 0,0 1 0 0 0,0-1 0 0 0,0 1 0 0 0,0-1 0 0 0,-1 0 0 0 0,1 1 0 0 0,0-1 0 0 0,0 1 0 0 0,0-1 0 0 0,0 1 0 0 0,0-1 0 0 0,0 1 0 0 0,0-1 0 0 0,1 0 0 0 0,-1 1 0 0 0,0-1 0 0 0,0 1 0 0 0,0-1 0 0 0,0 1 0 0 0,0-1 0 0 0,1 0 0 0 0,-1 2 0 0 0,6 0 0 0 0,-6-2 0 0 0,2 0 2 0 0,1 1 0 0 0,-1-1 0 0 0,0 1 1 0 0,1-1-1 0 0,-1 0 0 0 0,1 0 0 0 0,-1 0 0 0 0,1 0 0 0 0,-1 0 0 0 0,1-1 0 0 0,-1 1 0 0 0,1-1 0 0 0,2-1 1 0 0,32-13 31 0 0,-34 14-34 0 0,36-21-841 0 0,-1-2 0 0 0,-2-1 1 0 0,50-43-1 0 0,-7 5-2833 0 0,-60 48-4217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21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286 137 10591 0 0,'41'-79'2827'0'0,"-10"28"2664"0"0,-31 51-5395 0 0,1 0 1 0 0,-1 0 0 0 0,0 0 0 0 0,0 0-1 0 0,0 0 1 0 0,0 0 0 0 0,1 0 0 0 0,-1-1-1 0 0,0 1 1 0 0,0 0 0 0 0,0 0 0 0 0,0 0-1 0 0,0 0 1 0 0,0 0 0 0 0,0-1 0 0 0,1 1 0 0 0,-1 0-1 0 0,0 0 1 0 0,0 0 0 0 0,0-1 0 0 0,0 1-1 0 0,0 0 1 0 0,0 0 0 0 0,0 0 0 0 0,0 0-1 0 0,0-1 1 0 0,0 1 0 0 0,0 0 0 0 0,0 0-1 0 0,0 0 1 0 0,0-1 0 0 0,0 1 0 0 0,0 0-1 0 0,0 0 1 0 0,0 0 0 0 0,-1 0 0 0 0,1-1 0 0 0,0 1-1 0 0,0 0 1 0 0,0 0 0 0 0,0 0 0 0 0,0 0-1 0 0,0-1 1 0 0,-1 1 0 0 0,-9 3 908 0 0,-14 12-938 0 0,-101 98 526 0 0,120-109-579 0 0,-18 18 20 0 0,1 0 0 0 0,1 1-1 0 0,1 1 1 0 0,-23 36 0 0 0,37-48-34 0 0,5-12 0 0 0,1 1 0 0 0,0-1 0 0 0,0 0 0 0 0,0 1 0 0 0,-1-1 0 0 0,1 0 0 0 0,0 1 0 0 0,0-1 0 0 0,0 1 0 0 0,0-1 0 0 0,0 0 0 0 0,0 1 0 0 0,0-1 0 0 0,0 0 0 0 0,0 1 0 0 0,0-1 0 0 0,0 1 0 0 0,0-1 0 0 0,0 0 0 0 0,0 1 0 0 0,1 0 0 0 0,0 0 0 0 0,0-1 0 0 0,0 1 0 0 0,0-1 0 0 0,0 0 0 0 0,0 1 0 0 0,0-1 0 0 0,0 0 0 0 0,0 1 0 0 0,1-1 0 0 0,-1 0 0 0 0,0 0 0 0 0,0 0 0 0 0,0 0 0 0 0,0 0 0 0 0,1 0 0 0 0,0-1 0 0 0,22-3 0 0 0,-7-1 13 0 0,-1-1 0 0 0,0 0 0 0 0,0-1 0 0 0,20-13 0 0 0,58-41 64 0 0,-82 53-75 0 0,86-70 38 0 0,-33 23 3 0 0,-85 71 231 0 0,-23 19-95 0 0,-180 199 278 0 0,151-155-359 0 0,64-71-93 0 0,-51 60 50 0 0,52-58-48 0 0,-1 0-1 0 0,1 1 1 0 0,1 0 0 0 0,-10 22-1 0 0,13-19-6 0 0,4-3 0 0 0,-1-10 0 0 0,1-1 0 0 0,0 1 0 0 0,0 0 0 0 0,-1 0 0 0 0,1-1 0 0 0,0 1 0 0 0,0-1 0 0 0,0 1 0 0 0,0-1 0 0 0,0 1 0 0 0,0-1 0 0 0,0 0 0 0 0,0 1 0 0 0,0-1 0 0 0,0 0 0 0 0,0 0 0 0 0,0 0 0 0 0,0 0 0 0 0,0 1 0 0 0,0-2 0 0 0,0 1 0 0 0,0 0 0 0 0,0 0 0 0 0,0 0 0 0 0,0 0 0 0 0,2-1 0 0 0,29-9 0 0 0,-31 10 0 0 0,26-12 7 0 0,-1 0-1 0 0,0-2 0 0 0,-1-1 1 0 0,30-23-1 0 0,86-83 26 0 0,35-71 21 0 0,-157 168-42 0 0,-19 21-11 0 0,-6 4 0 0 0,-7 7 0 0 0,-14 13 0 0 0,-27 29 0 0 0,20-18 0 0 0,5-5 0 0 0,1 1 0 0 0,2 2 0 0 0,-44 63 0 0 0,65-85 0 0 0,1-1 0 0 0,0 1 0 0 0,-3 11 0 0 0,3-7 0 0 0,6-4 0 0 0,-1-8 0 0 0,-1 1 0 0 0,2-1 0 0 0,-1 1 0 0 0,0-1 0 0 0,0 1 0 0 0,0-1 0 0 0,0 0 0 0 0,0 1 0 0 0,0-1 0 0 0,0 0 0 0 0,0 0 0 0 0,0 0 0 0 0,1 0 0 0 0,-1 0 0 0 0,0 0 0 0 0,0 0 0 0 0,0 0 0 0 0,0-1 0 0 0,0 1 0 0 0,0 0 0 0 0,2-1 0 0 0,27-11 0 0 0,-26 11 0 0 0,47-25 0 0 0,-1-2 0 0 0,63-46 0 0 0,-57 34 0 0 0,-56 40 0 0 0,0 0 0 0 0,0-1 0 0 0,0 1 0 0 0,0 0 0 0 0,1 0 0 0 0,-1 0 0 0 0,0 0 0 0 0,0 0 0 0 0,0-1 0 0 0,0 1 0 0 0,1 0 0 0 0,-1 0 0 0 0,0 0 0 0 0,0 0 0 0 0,0 0 0 0 0,1 0 0 0 0,-1 0 0 0 0,0 0 0 0 0,0 0 0 0 0,0 0 0 0 0,1 0 0 0 0,-1 0 0 0 0,0 0 0 0 0,0 0 0 0 0,0 0 0 0 0,1 0 0 0 0,-1 0 0 0 0,0 0 0 0 0,0 0 0 0 0,0 0 0 0 0,1 0 0 0 0,-1 0 0 0 0,0 0 0 0 0,0 0 0 0 0,0 1 0 0 0,1-1 0 0 0,-1 0 0 0 0,0 0 0 0 0,0 0 0 0 0,0 0 0 0 0,0 0 0 0 0,0 1 0 0 0,1-1 0 0 0,-1 0 0 0 0,0 0 0 0 0,0 0 0 0 0,0 0 0 0 0,0 1 0 0 0,0-1 0 0 0,0 0 0 0 0,0 0 0 0 0,0 0 0 0 0,0 1 0 0 0,0-1 0 0 0,1 0 0 0 0,-1 0 0 0 0,0 1 0 0 0,-1 11 0 0 0,1-12 0 0 0,-2 12 31 0 0,0 0-1 0 0,-1 0 1 0 0,-1 0-1 0 0,0 0 1 0 0,-1-1-1 0 0,0 0 1 0 0,-10 16 0 0 0,8-15 0 0 0,0 1 0 0 0,1 0 0 0 0,1 0 1 0 0,0 0-1 0 0,-5 23 0 0 0,4 29-4040 0 0,5-62 2586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23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74 5983 0 0,'0'-9'623'0'0,"2"-11"-128"0"0,5-10 5605 0 0,-3 16-2836 0 0,-4 13-2347 0 0,0 1-76 0 0,0 0-35 0 0,-2 1-649 0 0,1 0 1 0 0,-1 0-1 0 0,0 0 1 0 0,1 1-1 0 0,-1-1 1 0 0,1 0-1 0 0,-1 1 1 0 0,1-1-1 0 0,0 1 1 0 0,-2 1-1 0 0,1 0 81 0 0,-57 75 1326 0 0,27-33-1077 0 0,-10 10-173 0 0,-99 143 181 0 0,138-192-485 0 0,0 0 1 0 0,0 0-1 0 0,0 0 0 0 0,1 0 1 0 0,0 0-1 0 0,-2 8 0 0 0,4-13-9 0 0,-1-1-1 0 0,1 1 1 0 0,0-1 0 0 0,0 1-1 0 0,0-1 1 0 0,0 1-1 0 0,0-1 1 0 0,0 1 0 0 0,0 0-1 0 0,0-1 1 0 0,0 1 0 0 0,0-1-1 0 0,0 1 1 0 0,0-1-1 0 0,0 1 1 0 0,0-1 0 0 0,0 1-1 0 0,1-1 1 0 0,-1 1 0 0 0,0-1-1 0 0,0 1 1 0 0,1-1-1 0 0,-1 1 1 0 0,6 0-4 0 0,-6-1 3 0 0,5 0 2 0 0,0 0 0 0 0,0 0-1 0 0,0 0 1 0 0,0-1 0 0 0,0 1-1 0 0,0-1 1 0 0,0 0 0 0 0,-1-1-1 0 0,9-2 1 0 0,5-4 15 0 0,18-11-1 0 0,-31 16-13 0 0,110-65 97 0 0,189-147 0 0 0,-272 192-153 0 0,-72 53 712 0 0,-42 41-1 0 0,-40 49-384 0 0,40-33-82 0 0,-85 118 1 0 0,164-201-193 0 0,-3 4 0 0 0,0 0 0 0 0,-7 15 0 0 0,13-22 0 0 0,-1 0 0 0 0,0 0 0 0 0,1 0 0 0 0,-1 1 0 0 0,0-1 0 0 0,1 0 0 0 0,0 1 0 0 0,-1-1 0 0 0,1 1 0 0 0,0-1 0 0 0,0 0 0 0 0,0 1 0 0 0,0-1 0 0 0,0 1 0 0 0,0-1 0 0 0,0 0 0 0 0,0 1 0 0 0,0-1 0 0 0,1 1 0 0 0,-1-1 0 0 0,1 0 0 0 0,-1 1 0 0 0,1-1 0 0 0,-1 0 0 0 0,1 0 0 0 0,1 2 0 0 0,-1-2 0 0 0,1 0 0 0 0,-1 0 0 0 0,1-1 0 0 0,-1 1 0 0 0,1-1 0 0 0,-1 1 0 0 0,1-1 0 0 0,-1 1 0 0 0,1-1 0 0 0,-1 0 0 0 0,1 0 0 0 0,0 0 0 0 0,-1 0 0 0 0,1 0 0 0 0,-1 0 0 0 0,1 0 0 0 0,0-1 0 0 0,2 0 0 0 0,30-10 0 0 0,1-8 0 0 0,-1-1 0 0 0,53-42 0 0 0,-57 40 0 0 0,217-179-280 0 0,-187 151 248 0 0,-118 98 156 0 0,3 4 0 0 0,-65 77 0 0 0,112-119-112 0 0,8-10-12 0 0,0 0 0 0 0,0 0 0 0 0,1 0 0 0 0,-1-1 0 0 0,0 1 0 0 0,0 0 0 0 0,1 0 0 0 0,-1 0 0 0 0,0 0 0 0 0,0 0 0 0 0,1 0 0 0 0,-1 0 0 0 0,0 0 0 0 0,0 0 0 0 0,1 0 0 0 0,-1 0 0 0 0,0 0 0 0 0,0 0 0 0 0,1 0 0 0 0,-1 1 0 0 0,0-1 0 0 0,0 0 0 0 0,1 0 0 0 0,-1 0 0 0 0,0 0 0 0 0,0 0 0 0 0,1 0 0 0 0,-1 1 0 0 0,0-1 0 0 0,0 0 0 0 0,0 0 0 0 0,0 0 0 0 0,1 1 0 0 0,-1-1 0 0 0,0 0 0 0 0,0 0 0 0 0,0 0 0 0 0,0 1 0 0 0,0-1 0 0 0,0 0 0 0 0,1 0 0 0 0,-1 1 0 0 0,0-1 0 0 0,0 0 0 0 0,0 0 0 0 0,0 1 0 0 0,0-1 0 0 0,0 0 0 0 0,0 0 0 0 0,0 1 0 0 0,0-1 0 0 0,0 0 0 0 0,0 0 0 0 0,0 1 0 0 0,0-1 0 0 0,-1 0 0 0 0,1 0 0 0 0,0 1 0 0 0,0-1 0 0 0,0 0 0 0 0,0 0 0 0 0,0 1 0 0 0,0-1 0 0 0,-1 0 0 0 0,1 0 0 0 0,0 0 0 0 0,0 1 0 0 0,-1-1 0 0 0,6 0 0 0 0,0-1 0 0 0,-1 0 0 0 0,1 0 0 0 0,-1 0 0 0 0,1 0 0 0 0,-1-1 0 0 0,1 0 0 0 0,7-4 0 0 0,33-22 0 0 0,-33 19 0 0 0,35-26-171 0 0,-1-2 0 0 0,-3-1 0 0 0,-1-3-1 0 0,71-88 1 0 0,-111 124 152 0 0,-4 4 6 0 0,-5 4-7 0 0,7-3 19 0 0,-9 4-227 0 0,0 2 1 0 0,0-1-1 0 0,0 1 1 0 0,1 0-1 0 0,0 1 0 0 0,1 0 1 0 0,-1 0-1 0 0,-7 10 1 0 0,0 3-808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24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83 7367 0 0,'0'-51'2011'0'0,"1"21"5973"0"0,-1 29-6472 0 0,0 1-347 0 0,0 0-69 0 0,-3 0-839 0 0,0 0 1 0 0,1 1-1 0 0,-1-1 0 0 0,0 1 1 0 0,0 0-1 0 0,0 0 0 0 0,1 0 1 0 0,-1 0-1 0 0,0 0 0 0 0,1 1 1 0 0,-5 2-1 0 0,-25 24 316 0 0,20-17-362 0 0,-171 150 69 0 0,100-90-216 0 0,78-66-64 0 0,7-4 0 0 0,4-1 0 0 0,5-4 10 0 0,0 0-1 0 0,0 0 1 0 0,0-1-1 0 0,12-8 1 0 0,-11 6 2 0 0,117-77 66 0 0,-67 41-69 0 0,-27 20 33 0 0,-1-2-1 0 0,43-39 1 0 0,-260 216 973 0 0,72-65-518 0 0,96-74-396 0 0,-14 11 160 0 0,-29 30 1 0 0,55-48-186 0 0,5-4-59 0 0,6-3-25 0 0,-8 1 11 0 0,16-5-3 0 0,0-1 0 0 0,-1 0 0 0 0,0-1 0 0 0,25-15 0 0 0,6-3 0 0 0,30-14 0 0 0,49-22 0 0 0,-116 58-12 0 0,-12 13-115 0 0,-2 0 116 0 0,-1-1 0 0 0,0 0-1 0 0,0 0 1 0 0,-1 0-1 0 0,0-1 1 0 0,-14 13 0 0 0,6-6 5 0 0,-47 46 6 0 0,25-26 0 0 0,-33 42 0 0 0,61-65 0 0 0,9-12 0 0 0,0 0 0 0 0,-1 1 0 0 0,1-1 0 0 0,0 0 0 0 0,0 0 0 0 0,-1 1 0 0 0,1-1 0 0 0,0 0 0 0 0,0 0 0 0 0,0 1 0 0 0,-1-1 0 0 0,1 0 0 0 0,0 1 0 0 0,0-1 0 0 0,0 0 0 0 0,0 1 0 0 0,0-1 0 0 0,0 0 0 0 0,0 1 0 0 0,0-1 0 0 0,0 0 0 0 0,0 1 0 0 0,0-1 0 0 0,0 1 0 0 0,0-1 0 0 0,0 0 0 0 0,0 1 0 0 0,0-1 0 0 0,0 0 0 0 0,0 1 0 0 0,0-1 0 0 0,1 0 0 0 0,-1 1 0 0 0,0-1 0 0 0,0 0 0 0 0,0 0 0 0 0,0 1 0 0 0,1-1 0 0 0,-1 1 0 0 0,6-1 0 0 0,-2 0 0 0 0,-1 0 1 0 0,1 0-1 0 0,0 0 0 0 0,-1 0 1 0 0,1-1-1 0 0,0 0 0 0 0,-1 0 1 0 0,5-1-1 0 0,30-14-8 0 0,-29 12 1 0 0,36-18-79 0 0,-29 14-4 0 0,1 0 1 0 0,0 0 0 0 0,0 2-1 0 0,33-9 1 0 0,-50 16 83 0 0,1 0 1 0 0,-1-1-1 0 0,1 1 1 0 0,-1 0 0 0 0,0 0-1 0 0,1-1 1 0 0,-1 1-1 0 0,0 0 1 0 0,1 0 0 0 0,-1 0-1 0 0,0-1 1 0 0,0 3-1 0 0,0-3 6 0 0,2 4-1 0 0,-1 1 0 0 0,0 0-1 0 0,-1 0 1 0 0,1 1 0 0 0,-1-1 0 0 0,0 0 0 0 0,-1 0-1 0 0,1 0 1 0 0,-1 0 0 0 0,-2 7 0 0 0,2 0-14 0 0,-2 7-1329 0 0,2-6-5254 0 0,1-3-1592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30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351 124 10591 0 0,'-7'-5'964'0'0,"5"4"-793"0"0,0-1 0 0 0,0 1 0 0 0,0-1 0 0 0,0 1 0 0 0,-1 0 0 0 0,1 0 0 0 0,0 0 0 0 0,-1 0 0 0 0,1 0 0 0 0,-1 0 0 0 0,1 1 0 0 0,-1-1 0 0 0,0 1 0 0 0,1 0 0 0 0,-1-1-1 0 0,1 1 1 0 0,-6 1 0 0 0,5 0 83 0 0,-1 0 0 0 0,1 1-1 0 0,0-1 1 0 0,0 1 0 0 0,-1-1-1 0 0,1 1 1 0 0,0 0 0 0 0,1 0-1 0 0,-1 0 1 0 0,0 1 0 0 0,1-1-1 0 0,-5 5 1 0 0,2-1-146 0 0,-4 3-63 0 0,1 1 0 0 0,0 0 0 0 0,1 0 0 0 0,0 0 0 0 0,-7 14 1 0 0,14-22 50 0 0,8 0 362 0 0,-5-2-399 0 0,0 0-1 0 0,-1-1 0 0 0,1 1 1 0 0,0-1-1 0 0,0 1 1 0 0,-1-1-1 0 0,1 0 0 0 0,-1 0 1 0 0,1 0-1 0 0,-1 0 1 0 0,1-1-1 0 0,-1 1 0 0 0,3-3 1 0 0,30-25 553 0 0,-24 19-423 0 0,17-14 262 0 0,36-42-1 0 0,-64 65-455 0 0,10-12 417 0 0,-9 10 153 0 0,-8 5-213 0 0,-12 9-111 0 0,1 1 0 0 0,1 1 0 0 0,0 1 0 0 0,-21 22 0 0 0,23-22-123 0 0,-2 2-78 0 0,-69 68 303 0 0,70-66-289 0 0,0 0 1 0 0,2 1-1 0 0,-13 21 1 0 0,15-15-55 0 0,10-9 0 0 0,5-12 0 0 0,-2-4 0 0 0,0 1-1 0 0,0 0-1 0 0,0 0 1 0 0,0 0-1 0 0,0 0 1 0 0,0-1-1 0 0,1 1 1 0 0,-1 0-1 0 0,0-1 1 0 0,0 1 0 0 0,1-1-1 0 0,-1 1 1 0 0,0-1-1 0 0,1 0 1 0 0,-1 1-1 0 0,0-1 1 0 0,1 0-1 0 0,-1 0 1 0 0,1 0-1 0 0,-1 0 1 0 0,0 0 0 0 0,1 0-1 0 0,1-1 1 0 0,32-9-37 0 0,-32 9 37 0 0,30-12-7 0 0,0-3-1 0 0,-1 0 0 0 0,0-3 1 0 0,-2 0-1 0 0,0-2 1 0 0,39-35-1 0 0,-55 43-3 0 0,-9 6 12 0 0,-6 5 0 0 0,-5 4 0 0 0,-3 3 9 0 0,0 0 1 0 0,0 1-1 0 0,0 0 1 0 0,-13 12-1 0 0,-7 5 8 0 0,-5 2-13 0 0,-25 16 26 0 0,-84 76 0 0 0,133-107-30 0 0,-6 4 0 0 0,1 2 0 0 0,0 0 0 0 0,-15 22 0 0 0,25-29-16 0 0,19-8-77 0 0,-1-5 84 0 0,0 0 1 0 0,0-1-1 0 0,0 0 0 0 0,0-1 1 0 0,-1-1-1 0 0,13-8 0 0 0,5-3 3 0 0,201-133 6 0 0,-204 132 0 0 0,104-85 0 0 0,-207 179 325 0 0,4 2-131 0 0,63-66-165 0 0,0 1 1 0 0,0 1-1 0 0,2 0 1 0 0,-1 0 0 0 0,-4 14-1 0 0,10-24-29 0 0,1-3 0 0 0,1 1 0 0 0,-1 0 0 0 0,1 0 0 0 0,0 0 0 0 0,-1 0 0 0 0,1-1 0 0 0,0 1 0 0 0,0 0 0 0 0,-1 0 0 0 0,1 0 0 0 0,0 0 0 0 0,0 0 0 0 0,0 0 0 0 0,0 0 0 0 0,0 0 0 0 0,0 0 0 0 0,0-1 0 0 0,1 2 0 0 0,-1 0 0 0 0,0 0 0 0 0,0 0 0 0 0,1 0 0 0 0,-1-1 0 0 0,1 1 0 0 0,-1 0 0 0 0,1 0 0 0 0,1 2 0 0 0,4 4 0 0 0,-4-7 0 0 0,1 0 0 0 0,0 0 0 0 0,-1 0 0 0 0,1 0 0 0 0,0 0 0 0 0,0-1 0 0 0,0 1 0 0 0,0-1 0 0 0,-1 0 0 0 0,1 0 0 0 0,0 0 0 0 0,0 0 0 0 0,5-1 0 0 0,-1 0 0 0 0,0-1 0 0 0,0 1 0 0 0,-1-1 0 0 0,12-5 0 0 0,-4-1 0 0 0,0-1 0 0 0,0 0 0 0 0,-1-1 0 0 0,0-1 0 0 0,-1 0 0 0 0,0 0 0 0 0,-1-1 0 0 0,0-1 0 0 0,16-25 0 0 0,-24 33 21 0 0,0 1 0 0 0,0-1 0 0 0,-1 0 0 0 0,1 0 0 0 0,-1 0 0 0 0,-1 0 0 0 0,1-1 0 0 0,-1 1 0 0 0,0 0 0 0 0,0-1 0 0 0,0-10-1 0 0,-1 14-7 0 0,0-1-1 0 0,0 0 0 0 0,-1 0 1 0 0,1 1-1 0 0,-1-1 0 0 0,0 1 0 0 0,0-1 1 0 0,0 0-1 0 0,0 1 0 0 0,0 0 1 0 0,-1-1-1 0 0,1 1 0 0 0,-1 0 0 0 0,1 0 1 0 0,-1-1-1 0 0,0 1 0 0 0,0 0 1 0 0,0 1-1 0 0,0-1 0 0 0,0 0 0 0 0,0 1 1 0 0,-1-1-1 0 0,1 1 0 0 0,0 0 0 0 0,-5-2 1 0 0,3 1 8 0 0,0 1 1 0 0,0 0-1 0 0,0 1 0 0 0,0-1 1 0 0,-1 1-1 0 0,1 0 0 0 0,0 0 1 0 0,0 0-1 0 0,-1 0 0 0 0,1 1 1 0 0,0-1-1 0 0,0 1 1 0 0,0 0-1 0 0,0 1 0 0 0,0-1 1 0 0,0 1-1 0 0,-6 3 0 0 0,3-1 15 0 0,0-1-1 0 0,0 2 0 0 0,1-1 0 0 0,0 1 0 0 0,0 0 1 0 0,0 0-1 0 0,1 1 0 0 0,-9 10 0 0 0,9-7-46 0 0,5-9 9 0 0,-1 0-1 0 0,1 1 1 0 0,0-1-1 0 0,0 1 0 0 0,0-1 1 0 0,0 0-1 0 0,-1 1 1 0 0,1-1-1 0 0,0 0 0 0 0,0 1 1 0 0,0-1-1 0 0,0 0 1 0 0,0 1-1 0 0,0-1 0 0 0,0 1 1 0 0,0-1-1 0 0,0 0 1 0 0,0 1-1 0 0,0-1 0 0 0,1 1 1 0 0,-1 0 0 0 0,1 0 0 0 0,0 0 0 0 0,0 0 0 0 0,0-1-1 0 0,0 1 1 0 0,0 0 0 0 0,0 0 0 0 0,0-1 0 0 0,1 1 0 0 0,-1-1 0 0 0,0 1 0 0 0,0-1 0 0 0,0 1 0 0 0,1-1 0 0 0,-1 0 0 0 0,0 0 0 0 0,0 1 0 0 0,1-1 0 0 0,-1 0 0 0 0,0 0-1 0 0,0 0 1 0 0,1-1 0 0 0,-1 1 0 0 0,2-1 0 0 0,34-7-17 0 0,-36 7 19 0 0,13-4-5 0 0,0 0-1 0 0,0-1 1 0 0,-1-1 0 0 0,1 0-1 0 0,21-16 1 0 0,-27 17 2 0 0,0-1 0 0 0,-1 0 0 0 0,0 0-1 0 0,0-1 1 0 0,0 1 0 0 0,-1-2 0 0 0,0 1 0 0 0,0-1-1 0 0,6-13 1 0 0,-11 18 21 0 0,1 0 0 0 0,-1 0 1 0 0,0 0-1 0 0,0 0 0 0 0,0-1 0 0 0,-1 1 0 0 0,1 0 1 0 0,-1 0-1 0 0,0-1 0 0 0,0 1 0 0 0,-1 0 0 0 0,1-1 1 0 0,-1 1-1 0 0,0 0 0 0 0,0 0 0 0 0,0 0 0 0 0,-1 0 1 0 0,0 0-1 0 0,1 0 0 0 0,-1 0 0 0 0,-1 0 0 0 0,-4-6 0 0 0,0 0 47 0 0,-2 1 0 0 0,1 0-1 0 0,-1 0 1 0 0,0 1 0 0 0,-1 0-1 0 0,-18-11 1 0 0,25 17-38 0 0,3 1-22 0 0,-1 1 1 0 0,0-1 0 0 0,0 0 0 0 0,0 1-1 0 0,0-1 1 0 0,0 1 0 0 0,1-1 0 0 0,-1 1-1 0 0,0-1 1 0 0,0 1 0 0 0,0 0-1 0 0,-1-1 1 0 0,1 1 0 0 0,0 0 0 0 0,0 0-1 0 0,0 0 1 0 0,0 0 0 0 0,0 0 0 0 0,0 0-1 0 0,0 0 1 0 0,0 0 0 0 0,0 0 0 0 0,0 1-1 0 0,0-1 1 0 0,0 0 0 0 0,0 1 0 0 0,0-1-1 0 0,-1 1 1 0 0,-7 6-6 0 0,0 0 0 0 0,0 0 0 0 0,1 1 0 0 0,0 0 0 0 0,1 0 0 0 0,0 1 0 0 0,-12 19 0 0 0,9-13 0 0 0,7-11 0 0 0,-9 11 0 0 0,2 0 0 0 0,0 1 0 0 0,1 0 0 0 0,0 0 0 0 0,-12 34 0 0 0,20-41 0 0 0,5-2 0 0 0,-3-6 0 0 0,1 0 0 0 0,-1-1 0 0 0,0 0 0 0 0,1 1 0 0 0,-1-1 0 0 0,1 0 0 0 0,-1 1 0 0 0,1-1 0 0 0,-1 0 0 0 0,1 0 0 0 0,-1 0 0 0 0,1-1 0 0 0,-1 1 0 0 0,1 0 0 0 0,-1-1 0 0 0,0 1 0 0 0,1 0 0 0 0,1-2 0 0 0,26-10 0 0 0,-6-2 0 0 0,-1-1 0 0 0,0-1 0 0 0,26-25 0 0 0,-37 31 0 0 0,0 0 0 0 0,-1 0 0 0 0,0-1 0 0 0,0 0 0 0 0,-2-1 0 0 0,1 0 0 0 0,10-20 0 0 0,-19 31 4 0 0,1 0 0 0 0,-1 0-1 0 0,1 0 1 0 0,-1 0 0 0 0,0 0 0 0 0,1 0-1 0 0,-1 0 1 0 0,0 0 0 0 0,0 0 0 0 0,0-1-1 0 0,0 1 1 0 0,0 0 0 0 0,0 0 0 0 0,0 0-1 0 0,0 0 1 0 0,0 0 0 0 0,-1-1 0 0 0,1 1 2 0 0,0 1 0 0 0,-1-1 0 0 0,1 1 1 0 0,-1 0-1 0 0,1-1 0 0 0,0 1 0 0 0,-1 0 1 0 0,1-1-1 0 0,-1 1 0 0 0,1 0 0 0 0,-1-1 1 0 0,1 1-1 0 0,-1 0 0 0 0,1 0 0 0 0,-1 0 1 0 0,1 0-1 0 0,-1-1 0 0 0,1 1 1 0 0,-1 0-1 0 0,1 0 0 0 0,-1 0 0 0 0,1 0 1 0 0,-1 0-1 0 0,0 0 0 0 0,-3 1 32 0 0,0 0 0 0 0,1 0 0 0 0,-1 0 0 0 0,0 0 0 0 0,1 0 0 0 0,-1 1 0 0 0,-5 2 0 0 0,-1 3 41 0 0,0 0 1 0 0,1 0-1 0 0,0 0 0 0 0,-14 16 0 0 0,-28 39 61 0 0,35-43-136 0 0,14-15-1 0 0,-35 46 34 0 0,34-46-34 0 0,0 1-1 0 0,1 0 0 0 0,-1 0 0 0 0,1 1 0 0 0,0-1 1 0 0,0 0-1 0 0,1 1 0 0 0,-2 8 0 0 0,3-11-2 0 0,3 13 0 0 0,-3-13-8 0 0,7 11-37 0 0,-5-11-140 0 0,-1-1 0 0 0,1 0 0 0 0,0 0 0 0 0,0 0 1 0 0,0 0-1 0 0,5 4 0 0 0,6 2-7421 0 0,-4-5-769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4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375 133 6911 0 0,'0'0'528'0'0,"0"0"-120"0"0,0 0 760 0 0,0 0 370 0 0,0 0 78 0 0,0 0-83 0 0,0 0-408 0 0,0 0-179 0 0,0 0-33 0 0,0 0-18 0 0,0 0-46 0 0,0 0-17 0 0,0 0-7 0 0,0 0-26 0 0,0 0-107 0 0,0 0-48 0 0,0 0-11 0 0,0 0-12 0 0,0 0-45 0 0,0 0-21 0 0,0 0-3 0 0,0 0-7 0 0,0 0-29 0 0,0 0-17 0 0,0 0-3 0 0,0 0-13 0 0,0 0-58 0 0,-8-1 1274 0 0,-11-12-467 0 0,17 12-1119 0 0,2 1-1 0 0,-18-5 284 0 0,1 6-272 0 0,0 2 0 0 0,1 0 0 0 0,-1 0 0 0 0,-22 9 0 0 0,36-12-120 0 0,1 1 0 0 0,-1-1 0 0 0,0 1 1 0 0,0-1-1 0 0,0 0 0 0 0,-2 0 0 0 0,2-1 3 0 0,0 1-1 0 0,0 0 1 0 0,0 1-1 0 0,0-1 1 0 0,1 0-1 0 0,-4 2 1 0 0,-3 2 42 0 0,1 0 0 0 0,0 1 1 0 0,1 0-1 0 0,-1 1 1 0 0,1-1-1 0 0,0 2 0 0 0,-11 11 1 0 0,15-16-48 0 0,-2 5-2 0 0,0-1 0 0 0,-1 1 0 0 0,2 0 0 0 0,-1 0 0 0 0,1 0 0 0 0,-6 16 0 0 0,-14 50 0 0 0,20-60 0 0 0,-4 22 0 0 0,6-22 0 0 0,-1-1 0 0 0,-6 16 0 0 0,6-21 0 0 0,1 1 0 0 0,0 0 0 0 0,0-1 0 0 0,1 1 0 0 0,-1 0 0 0 0,2 0 0 0 0,-1 0 0 0 0,1 0 0 0 0,0 0 0 0 0,1 0 0 0 0,0 0 0 0 0,0 0 0 0 0,1 0 0 0 0,0 0 0 0 0,0-1 0 0 0,1 1 0 0 0,0-1 0 0 0,0 1 0 0 0,1-1 0 0 0,4 8 0 0 0,-6-13 0 0 0,0 1 0 0 0,-1-1 0 0 0,1 0 0 0 0,0 1 0 0 0,0-1 0 0 0,1 0 0 0 0,-1 0 0 0 0,0 0 0 0 0,3 1 0 0 0,6 6 0 0 0,7 10 0 0 0,1 0 0 0 0,1-2 0 0 0,1 0 0 0 0,29 18 0 0 0,14 11 0 0 0,-51-37 0 0 0,1 0 0 0 0,0-1 0 0 0,1-1 0 0 0,-1 0 0 0 0,2-1 0 0 0,20 6 0 0 0,-27-10 0 0 0,10 1 0 0 0,0-1 0 0 0,33 0 0 0 0,-33-2 0 0 0,0 1 0 0 0,31 5 0 0 0,-44-5 0 0 0,0-1 0 0 0,-1 0 0 0 0,1 1 0 0 0,0-2 0 0 0,-1 1 0 0 0,1-1 0 0 0,0 0 0 0 0,5-1 0 0 0,5-3 0 0 0,21-9 0 0 0,1-1 0 0 0,-31 12 0 0 0,-1 0 0 0 0,1-1 0 0 0,-1 0 0 0 0,0 0 0 0 0,0 0 0 0 0,0-1 0 0 0,-1 1 0 0 0,10-12 0 0 0,-7 8 0 0 0,0 0 0 0 0,15-10 0 0 0,-17 14 0 0 0,0-1 0 0 0,0 1 0 0 0,0-1 0 0 0,7-8 0 0 0,-4 3 0 0 0,6-4 0 0 0,-1-2 0 0 0,0 0 0 0 0,19-30 0 0 0,-26 34 0 0 0,-1 0 0 0 0,0 0 0 0 0,-1-1 0 0 0,-1 1 0 0 0,0-1 0 0 0,-1 0 0 0 0,0-1 0 0 0,1-18 0 0 0,-3 20 0 0 0,-2-1 0 0 0,-2-12 0 0 0,1 9 0 0 0,1 10 0 0 0,-1-1 0 0 0,1 0 0 0 0,-1 1 0 0 0,0-1 0 0 0,0 1 0 0 0,-4-6 0 0 0,-11-21 0 0 0,11 20 0 0 0,0 1 0 0 0,-1 1 0 0 0,0-1 0 0 0,-11-12 0 0 0,-36-41 0 0 0,37 45 0 0 0,11 13 0 0 0,-1 0 0 0 0,2 0 0 0 0,-10-15 0 0 0,9 13 0 0 0,0-1 0 0 0,-1 1 0 0 0,0 0 0 0 0,0 1 0 0 0,-14-12 0 0 0,20 18 0 0 0,-5-3 0 0 0,-2-1 0 0 0,5 5 0 0 0,-8-4 0 0 0,-56-14 0 0 0,52 16 0 0 0,-52-17 0 0 0,58 19 0 0 0,1 1 0 0 0,-17 0 0 0 0,15 1 0 0 0,1 0 0 0 0,-1 1 0 0 0,1 1 0 0 0,0 0 0 0 0,0 0 0 0 0,-11 6 0 0 0,-12 4 0 0 0,10-6 0 0 0,-22 11 0 0 0,36-14 0 0 0,0 0 0 0 0,1 1 0 0 0,-1 0 0 0 0,1 1 0 0 0,-12 10 0 0 0,-72 73 0 0 0,50-50 0 0 0,18-9 0 0 0,18-21 0 0 0,1-1 0 0 0,0 1 0 0 0,1-1 0 0 0,5-13 0 0 0,1 1 0 0 0,0-1 0 0 0,0 1 0 0 0,0-1 0 0 0,0 1 0 0 0,1 0 0 0 0,6-5 0 0 0,39-31 0 0 0,-13 11 0 0 0,-18 12 0 0 0,51-40 0 0 0,-69 56-41 0 0,1 1-1 0 0,0-1 1 0 0,-1 1-1 0 0,1-1 1 0 0,0 1-1 0 0,-1 0 1 0 0,1-1-1 0 0,0 1 1 0 0,0 0 0 0 0,-1-1-1 0 0,1 1 1 0 0,0 0-1 0 0,0 0 1 0 0,-1 0-1 0 0,1 0 1 0 0,0 0 0 0 0,0 0-1 0 0,0 0 1 0 0,-1 0-1 0 0,1 0 1 0 0,0 0-1 0 0,0 0 1 0 0,-1 0-1 0 0,1 0 1 0 0,0 1 0 0 0,0-1-1 0 0,-1 0 1 0 0,1 1-1 0 0,0-1 1 0 0,-1 0-1 0 0,1 1 1 0 0,0-1 0 0 0,-1 1-1 0 0,2 0 1 0 0,1 1-1784 0 0,7 4-8796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44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0 8927 0 0,'0'0'407'0'0,"0"0"-6"0"0,-1 2-115 0 0,-6 9 782 0 0,0-1 1 0 0,-1 1-1 0 0,0-1 1 0 0,-12 10-1 0 0,2-1-112 0 0,-205 217 3020 0 0,212-223-3768 0 0,10-12-109 0 0,1-1-23 0 0,2 0-21 0 0,6-3-36 0 0,1-1 0 0 0,-1 1 0 0 0,0-1 0 0 0,0-1 1 0 0,9-6-1 0 0,38-31 84 0 0,-36 27-68 0 0,223-202 106 0 0,-223 196-125 0 0,-17 20 59 0 0,-2 1-6 0 0,-2 2-5 0 0,-10 7 41 0 0,-295 269 854 0 0,283-255-947 0 0,9-9 6 0 0,0 1-1 0 0,-14 19 0 0 0,29-34-17 0 0,0 0 0 0 0,-1 0-1 0 0,1 0 1 0 0,0 1 0 0 0,0-1-1 0 0,0 0 1 0 0,-1 0 0 0 0,1 0 0 0 0,0 1-1 0 0,0-1 1 0 0,0 0 0 0 0,0 0-1 0 0,-1 1 1 0 0,1-1 0 0 0,0 0-1 0 0,0 0 1 0 0,0 1 0 0 0,0-1 0 0 0,0 0-1 0 0,0 0 1 0 0,0 1 0 0 0,0-1-1 0 0,0 0 1 0 0,0 1 0 0 0,0-1 0 0 0,0 0-1 0 0,0 0 1 0 0,0 1 0 0 0,0-1-1 0 0,0 0 1 0 0,0 0 0 0 0,0 1-1 0 0,0-1 1 0 0,0 0 0 0 0,1 0 0 0 0,-1 1-1 0 0,0-1 1 0 0,0 0 0 0 0,0 0-1 0 0,0 1 1 0 0,1-1 0 0 0,-1 0 0 0 0,0 0-1 0 0,0 0 1 0 0,0 0 0 0 0,1 1-1 0 0,-1-1 1 0 0,0 0 0 0 0,0 0 0 0 0,1 0-1 0 0,-1 0 1 0 0,0 0 0 0 0,0 0-1 0 0,1 0 1 0 0,-1 0 0 0 0,0 1-1 0 0,0-1 1 0 0,1 0 0 0 0,-1 0 0 0 0,14-1-34 0 0,-14 1 32 0 0,12-2 0 0 0,0 0 1 0 0,0-2-1 0 0,0 1 0 0 0,0-1 1 0 0,-1-1-1 0 0,20-11 0 0 0,-2-1 3 0 0,33-27-1 0 0,116-103 64 0 0,-154 123-53 0 0,-63 55 106 0 0,-3 5-117 0 0,-117 110 0 0 0,133-119 0 0 0,0 2 0 0 0,2 1 0 0 0,-33 52 0 0 0,53-76 1 0 0,3-4-2 0 0,0 0 0 0 0,0 0 0 0 0,0 0 0 0 0,0 0 0 0 0,0 0 0 0 0,0 1 0 0 0,0-1 0 0 0,1 0 0 0 0,-1 0 0 0 0,1 5-1 0 0,0-6-1 0 0,1-1 0 0 0,0 0-1 0 0,0 1 1 0 0,-1-1 0 0 0,1 0-1 0 0,0 1 1 0 0,0-1 0 0 0,0 0-1 0 0,-1 0 1 0 0,1 0 0 0 0,0 0-1 0 0,0 0 1 0 0,0 0 0 0 0,0 0-1 0 0,0 0 1 0 0,5-1 3 0 0,-1 0 0 0 0,1 0 0 0 0,0 0 0 0 0,-1-1 0 0 0,0 0 0 0 0,1 0 0 0 0,-1-1 0 0 0,5-2 0 0 0,39-27 0 0 0,-39 25 0 0 0,56-43 0 0 0,-1-3 0 0 0,82-87 0 0 0,-103 93 0 0 0,-90 81 264 0 0,-143 135 363 0 0,184-163-616 0 0,-57 59 287 0 0,52-54-253 0 0,1 1 0 0 0,0 0 0 0 0,1 0-1 0 0,-6 14 1 0 0,8-12-45 0 0,6-14 0 0 0,0 0 0 0 0,0 1 0 0 0,-1-1 0 0 0,1 1 0 0 0,0-1 0 0 0,0 0 0 0 0,0 1 0 0 0,0-1 0 0 0,-1 1 0 0 0,1-1 0 0 0,0 1 0 0 0,0-1 0 0 0,0 1 0 0 0,0-1 0 0 0,0 1 0 0 0,0-1 0 0 0,0 1 0 0 0,0-1 0 0 0,1 0 0 0 0,-1 1 0 0 0,0-1 0 0 0,0 1 0 0 0,0-1 0 0 0,0 1 0 0 0,1-1 0 0 0,-1 1 0 0 0,0-1 0 0 0,0 0 0 0 0,1 1 0 0 0,-1 0 0 0 0,6-1 0 0 0,-4 1 0 0 0,1-1 0 0 0,-1 0 0 0 0,0 0 0 0 0,0 0 0 0 0,1 0 0 0 0,-1 0 0 0 0,0-1 0 0 0,0 1 0 0 0,0-1 0 0 0,1 1 0 0 0,2-2 0 0 0,24-13 0 0 0,-20 10 0 0 0,38-24 0 0 0,-1-1 0 0 0,79-70 0 0 0,14-24 0 0 0,-187 184 12 0 0,-100 120 320 0 0,137-167-302 0 0,0 1 0 0 0,1 0-1 0 0,0 0 1 0 0,1 1 0 0 0,1 0-1 0 0,-10 28 1 0 0,18-43-30 0 0,-1 0 0 0 0,1 0 0 0 0,0 1 0 0 0,0-1 0 0 0,0 0 0 0 0,0 1 0 0 0,0-1 0 0 0,-1 0 0 0 0,1 1 0 0 0,0-1 0 0 0,0 0 0 0 0,0 1 0 0 0,0-1 0 0 0,0 0 0 0 0,0 1 0 0 0,0-1 0 0 0,0 0 0 0 0,0 1 0 0 0,0-1 0 0 0,0 0 0 0 0,0 1 0 0 0,1-1 0 0 0,-1 0 0 0 0,0 1 0 0 0,0-1 0 0 0,0 0 0 0 0,0 1 0 0 0,1-1 0 0 0,-1 0 0 0 0,0 0 0 0 0,0 1 0 0 0,0-1 0 0 0,1 0 0 0 0,-1 0 0 0 0,0 1 0 0 0,0-1 0 0 0,1 0 0 0 0,-1 0 0 0 0,6 0 0 0 0,3-1-14 0 0,-1-1 0 0 0,0 0-1 0 0,0 0 1 0 0,0-1 0 0 0,0 0-1 0 0,0-1 1 0 0,0 1 0 0 0,9-7-1 0 0,-8 5 4 0 0,30-18-59 0 0,52-40 0 0 0,-38 20 70 0 0,-83 88 0 0 0,14-24 30 0 0,1 1 1 0 0,0 1-1 0 0,2-1 0 0 0,1 2 0 0 0,-9 26 0 0 0,20-49-86 0 0,6-1 52 0 0,1-1-1 0 0,-1 0 0 0 0,0 0 1 0 0,0 0-1 0 0,0-1 0 0 0,0 1 1 0 0,0-1-1 0 0,0-1 0 0 0,0 1 0 0 0,0-1 1 0 0,5-4-1 0 0,7-5-5 0 0,22-22-1 0 0,-38 33 11 0 0,33-33-21 0 0,-1-1-1 0 0,31-43 1 0 0,-61 74 21 0 0,1-1-1 0 0,-1 0 0 0 0,0 0 1 0 0,0 0-1 0 0,0 0 0 0 0,-1-1 1 0 0,2-5-1 0 0,-4 10 5 0 0,0-1 0 0 0,1 1-1 0 0,-1 0 1 0 0,0 0 0 0 0,0-1-1 0 0,0 1 1 0 0,0 0 0 0 0,0-1-1 0 0,0 1 1 0 0,-1 0 0 0 0,1 0-1 0 0,0 0 1 0 0,-1-1 0 0 0,1 1-1 0 0,-1 0 1 0 0,1 0 0 0 0,-1 0 0 0 0,1 0-1 0 0,-1 0 1 0 0,0 0 0 0 0,0 0-1 0 0,0 0 1 0 0,1 0 0 0 0,-1 0-1 0 0,0 0 1 0 0,0 0 0 0 0,0 0-1 0 0,0 1 1 0 0,0-1 0 0 0,-1 0-1 0 0,1 1 1 0 0,0-1 0 0 0,0 1-1 0 0,0-1 1 0 0,0 1 0 0 0,-1 0-1 0 0,1 0 1 0 0,-1-1 0 0 0,-42-6 109 0 0,32 5-86 0 0,-24-5 0 0 0,32 6-17 0 0,1 0-1 0 0,-1 0 1 0 0,1-1-1 0 0,0 1 1 0 0,0-1-1 0 0,-1 0 1 0 0,1 0-1 0 0,0 0 1 0 0,1-1-1 0 0,-1 1 1 0 0,-2-3-1 0 0,2 1-3 0 0,1 1 1 0 0,1-1-1 0 0,-1 1 0 0 0,0-1 0 0 0,1 0 1 0 0,0 0-1 0 0,0 0 0 0 0,0 0 0 0 0,0 0 1 0 0,1 0-1 0 0,-1 0 0 0 0,1-4 0 0 0,-2-12-11 0 0,-25-160 626 0 0,28 179-586 0 0,-1 0-1 0 0,0 1 0 0 0,0-1 0 0 0,-1 0 0 0 0,1 0 0 0 0,0 1 0 0 0,0-1 1 0 0,0 0-1 0 0,0 0 0 0 0,-1 0 0 0 0,1 1 0 0 0,0-1 0 0 0,-1 0 0 0 0,1 1 0 0 0,-1-1 1 0 0,1 0-1 0 0,-1 1 0 0 0,1-1 0 0 0,-1 1 0 0 0,0-2 0 0 0,1 3 19 0 0,-1-1 0 0 0,1 0 0 0 0,-1 0-1 0 0,1 1 1 0 0,0-1 0 0 0,-1 0 0 0 0,1 1-1 0 0,-1-1 1 0 0,1 0 0 0 0,0 1 0 0 0,-1-1-1 0 0,1 0 1 0 0,0 1 0 0 0,-1-1 0 0 0,1 1-1 0 0,0-1 1 0 0,0 1 0 0 0,-1-1 0 0 0,1 1-1 0 0,0-1 1 0 0,0 1 0 0 0,-3 6 138 0 0,1 0 0 0 0,0 1 0 0 0,-1 7 0 0 0,2-10-176 0 0,1 0 0 0 0,0-1 0 0 0,0 1 0 0 0,1 0 0 0 0,-1-1 0 0 0,1 1 0 0 0,0-1 0 0 0,0 1 0 0 0,0-1-1 0 0,1 1 1 0 0,0-1 0 0 0,0 0 0 0 0,3 6 0 0 0,-2-5 3 0 0,1 1 0 0 0,1-1 0 0 0,-1 1-1 0 0,1-1 1 0 0,0-1 0 0 0,0 1 0 0 0,0-1-1 0 0,10 6 1 0 0,62 36-1446 0 0,-65-39 632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49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53 14311 0 0,'0'0'655'0'0,"1"-9"217"0"0,0 7-816 0 0,-1-2 123 0 0,0-5 6018 0 0,-17 11-3727 0 0,11 0-2281 0 0,0 0 0 0 0,0 1 0 0 0,0-1 0 0 0,0 1-1 0 0,1 0 1 0 0,0 1 0 0 0,-9 6 0 0 0,-34 35 263 0 0,26-23-335 0 0,-58 64 14 0 0,80-86-131 0 0,0-1 0 0 0,0 1 0 0 0,1 0 0 0 0,-1 0 0 0 0,0 0 0 0 0,0 0 0 0 0,1 0 0 0 0,-1 0 0 0 0,0 0 0 0 0,0 0 0 0 0,1 0 0 0 0,-1 0 0 0 0,0 0 0 0 0,0 0 0 0 0,1 0 0 0 0,-1 1 0 0 0,0-1 0 0 0,0 0 0 0 0,1 0 0 0 0,-1 0 0 0 0,0 0 0 0 0,0 0 0 0 0,1 0 0 0 0,-1 1 0 0 0,0-1 0 0 0,0 0 0 0 0,0 0 0 0 0,1 0 0 0 0,-1 1 0 0 0,0-1 0 0 0,0 0 0 0 0,0 0 0 0 0,0 0 0 0 0,0 1 0 0 0,0-1 0 0 0,1 0 0 0 0,-1 0 0 0 0,0 1 0 0 0,0-1 0 0 0,0 0 0 0 0,0 0 0 0 0,0 1 0 0 0,0-1 0 0 0,0 0 0 0 0,0 1 0 0 0,0-1 0 0 0,0 0 0 0 0,0 0 0 0 0,0 1 0 0 0,0-1 0 0 0,0 0 0 0 0,-1 0 0 0 0,1 1 0 0 0,0-1 0 0 0,0 0 0 0 0,0 0 0 0 0,0 1 0 0 0,0-1 0 0 0,0 0 0 0 0,-1 0 0 0 0,1 0 0 0 0,0 1 0 0 0,0-1 0 0 0,0 0 0 0 0,-1 0 0 0 0,1 0 0 0 0,0 1 0 0 0,5-2-4 0 0,-1 1-1 0 0,1-1 0 0 0,0 1 1 0 0,0-1-1 0 0,-1-1 1 0 0,1 1-1 0 0,0-1 1 0 0,5-2-1 0 0,36-21-41 0 0,-42 23 45 0 0,24-17 2 0 0,-2-1 0 0 0,0-1-1 0 0,-1-1 1 0 0,24-29 0 0 0,-18 20 14 0 0,-13 12 174 0 0,-17 18-93 0 0,-1 1 16 0 0,0 0 65 0 0,-3 0-124 0 0,0 1-1 0 0,0 0 0 0 0,0 1 1 0 0,0-1-1 0 0,0 0 0 0 0,0 1 1 0 0,0 0-1 0 0,0 0 0 0 0,1 0 0 0 0,-1 0 1 0 0,1 0-1 0 0,-3 3 0 0 0,-2 1 32 0 0,-48 39 25 0 0,-56 47 262 0 0,83-66-261 0 0,-44 52-1 0 0,56-56-109 0 0,16-22 0 0 0,0 0 0 0 0,-1 1 0 0 0,1-1 0 0 0,0 0 0 0 0,0 0 0 0 0,0 0 0 0 0,-1 1 0 0 0,1-1 0 0 0,0 0 0 0 0,0 0 0 0 0,0 1 0 0 0,0-1 0 0 0,-1 0 0 0 0,1 1 0 0 0,0-1 0 0 0,0 0 0 0 0,0 0 0 0 0,0 1 0 0 0,0-1 0 0 0,0 0 0 0 0,0 1 0 0 0,0-1 0 0 0,0 0 0 0 0,0 1 0 0 0,0-1 0 0 0,0 0 0 0 0,0 0 0 0 0,0 1 0 0 0,0-1 0 0 0,0 0 0 0 0,0 1 0 0 0,0-1 0 0 0,1 0 0 0 0,-1 0 0 0 0,0 1 0 0 0,0-1 0 0 0,0 0 0 0 0,0 0 0 0 0,1 1 0 0 0,4-1 0 0 0,-2 0 0 0 0,-1 0 0 0 0,1 0 0 0 0,-1-1 0 0 0,1 1 0 0 0,-1-1 0 0 0,0 0 0 0 0,1 1 0 0 0,-1-1 0 0 0,0 0 0 0 0,4-2 0 0 0,24-17 0 0 0,-18 12 0 0 0,78-53 0 0 0,87-76 0 0 0,-166 127 0 0 0,-49 37 0 0 0,0 4 12 0 0,-71 62 102 0 0,82-68-73 0 0,-44 56 0 0 0,54-56-30 0 0,17-25-10 0 0,0 1 0 0 0,-1-1 0 0 0,1 0 0 0 0,0 1 0 0 0,0-1 0 0 0,0 0 0 0 0,-1 1 0 0 0,1-1 0 0 0,0 1 1 0 0,0-1-1 0 0,0 1 0 0 0,0-1 0 0 0,0 0 0 0 0,0 1 0 0 0,0-1 0 0 0,0 1 0 0 0,0-1 0 0 0,0 1 0 0 0,0-1 0 0 0,0 1 0 0 0,0-1 1 0 0,0 0-1 0 0,0 1 0 0 0,0-1 0 0 0,0 1 0 0 0,1-1 0 0 0,-1 0 0 0 0,0 1 0 0 0,0-1 0 0 0,0 1 0 0 0,1-1 0 0 0,4 1 18 0 0,-2 0-21 0 0,0-1 1 0 0,0 0-1 0 0,0 0 1 0 0,0 0-1 0 0,-1 0 0 0 0,1 0 1 0 0,0-1-1 0 0,0 0 1 0 0,0 1-1 0 0,-1-1 0 0 0,1 0 1 0 0,2-1-1 0 0,32-18-37 0 0,131-98-20 0 0,-75 49 42 0 0,-81 60 17 0 0,-12 10 0 0 0,0-1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0,1 0 0 0 0,-1 0 0 0 0,0 0 0 0 0,0 0 0 0 0,0 0 0 0 0,0 0 0 0 0,0 0 0 0 0,0 0 0 0 0,0-1 0 0 0,0 1 0 0 0,0 0 0 0 0,-4 7 0 0 0,-7 9 0 0 0,-52 55 12 0 0,-36 44 29 0 0,91-105-38 0 0,1 1-1 0 0,0 0 0 0 0,0 1 0 0 0,-7 19 0 0 0,13-30-2 0 0,1-1 0 0 0,0 0 0 0 0,0 0 0 0 0,0 1 0 0 0,0-1 0 0 0,0 0 0 0 0,-1 1 0 0 0,1-1 0 0 0,0 0 0 0 0,0 0 0 0 0,0 1 0 0 0,0-1 0 0 0,0 0 0 0 0,0 1 0 0 0,0-1 0 0 0,0 0 0 0 0,0 1 0 0 0,0-1 0 0 0,0 0 0 0 0,0 1 0 0 0,1-1 0 0 0,-1 0 0 0 0,0 1 0 0 0,0-1 0 0 0,0 0 0 0 0,0 0 0 0 0,0 1 0 0 0,1-1 0 0 0,-1 0 0 0 0,0 0 0 0 0,0 1 0 0 0,0-1 0 0 0,1 0 0 0 0,-1 0 0 0 0,0 1 0 0 0,0-1 0 0 0,1 0 0 0 0,-1 0 0 0 0,0 0 0 0 0,0 0 0 0 0,1 0 0 0 0,-1 1 0 0 0,0-1 0 0 0,1 0 0 0 0,-1 0 0 0 0,0 0 0 0 0,1 0 0 0 0,-1 0 0 0 0,0 0 0 0 0,1 0 0 0 0,-1 0 0 0 0,0 0 0 0 0,1 0 0 0 0,-1 0 0 0 0,0 0 0 0 0,1-1 0 0 0,2 1 0 0 0,0 0 0 0 0,0 0 0 0 0,0-1 0 0 0,0 1 0 0 0,-1-1 0 0 0,1 0 0 0 0,0 0 0 0 0,0 0 0 0 0,0 0 0 0 0,-1-1 0 0 0,4-1 0 0 0,30-23 0 0 0,-20 14 0 0 0,9-9-19 0 0,41-39 0 0 0,2-4-7 0 0,-64 63 26 0 0,-6 6 0 0 0,-5 9 0 0 0,-83 114 27 0 0,55-81-9 0 0,-41 71 1 0 0,75-118-19 0 0,1 1 0 0 0,0-1 0 0 0,0 0 0 0 0,0 0 0 0 0,-1 1 0 0 0,1-1 0 0 0,0 0 0 0 0,0 0 0 0 0,0 1 0 0 0,-1-1 0 0 0,1 0 0 0 0,0 1 0 0 0,0-1 0 0 0,0 0 0 0 0,0 1 0 0 0,0-1 0 0 0,0 0 0 0 0,0 1 0 0 0,0-1 0 0 0,0 0 0 0 0,0 1 0 0 0,0-1 0 0 0,0 0 0 0 0,0 1 0 0 0,0-1 0 0 0,0 0 0 0 0,0 1 0 0 0,0-1 0 0 0,0 0 0 0 0,0 0 0 0 0,0 1 0 0 0,1-1 0 0 0,-1 0 0 0 0,0 1 0 0 0,0-1 0 0 0,0 0 0 0 0,1 0 0 0 0,-1 1 0 0 0,0-1 0 0 0,0 0 0 0 0,1 1 0 0 0,6-1 0 0 0,-3 0-4 0 0,1 0 1 0 0,-1-1-1 0 0,1 1 1 0 0,-1-1-1 0 0,1 0 0 0 0,-1 0 1 0 0,0-1-1 0 0,0 1 1 0 0,0-1-1 0 0,0 0 0 0 0,5-3 1 0 0,6-5-33 0 0,21-16 0 0 0,-17 11 18 0 0,31-23 7 0 0,-10 6 11 0 0,76-44 0 0 0,-108 74 0 0 0,-6 5 0 0 0,-4 5 0 0 0,2-8 0 0 0,-3 9 0 0 0,0-1 0 0 0,-1 0 0 0 0,0 0 0 0 0,0 0 0 0 0,-6 8 0 0 0,-30 37 0 0 0,25-34 0 0 0,-16 17 16 0 0,19-23-4 0 0,2 0 0 0 0,-1 0 0 0 0,-14 26 0 0 0,25-39-12 0 0,0 0 0 0 0,0 0 0 0 0,-1 0 0 0 0,1 0 0 0 0,0 0 0 0 0,0 1 0 0 0,0-1 0 0 0,0 0 0 0 0,0 0 0 0 0,0 0 0 0 0,0 0 0 0 0,-1 0 0 0 0,1 0 0 0 0,0 0 0 0 0,0 1 0 0 0,0-1 0 0 0,0 0 0 0 0,0 0 0 0 0,0 0 0 0 0,0 0 0 0 0,0 0 0 0 0,0 0 0 0 0,0 1 0 0 0,0-1 0 0 0,0 0 0 0 0,0 0 0 0 0,0 0 0 0 0,0 0 0 0 0,0 0 0 0 0,0 1 0 0 0,0-1 0 0 0,0 0 0 0 0,0 0 0 0 0,0 0 0 0 0,0 0 0 0 0,0 0 0 0 0,0 1 0 0 0,0-1 0 0 0,0 0 0 0 0,0 0 0 0 0,0 0 0 0 0,1 0 0 0 0,-1 0 0 0 0,0 0 0 0 0,0 1 0 0 0,0-1 0 0 0,0 0 0 0 0,0 0 0 0 0,0 0 0 0 0,0 0 0 0 0,1 0 0 0 0,-1 0 0 0 0,0 0 0 0 0,0 0 0 0 0,0 0 0 0 0,0 0 0 0 0,0 0 0 0 0,0 0 0 0 0,1 0 0 0 0,-1 0 0 0 0,0 0 0 0 0,0 1 0 0 0,0-1 0 0 0,0-1 0 0 0,1 1 0 0 0,-1 0 0 0 0,0 0 0 0 0,8-3 0 0 0,-8 3 0 0 0,15-7 0 0 0,-1-2 0 0 0,1 0 0 0 0,21-18 0 0 0,36-39 0 0 0,-65 58 0 0 0,18-15 0 0 0,2-1 0 0 0,-2-2 0 0 0,27-35 0 0 0,-50 60-1 0 0,-1 1 1 0 0,-1-1 1 0 0,0 1-1 0 0,1-1 1 0 0,-1 1-1 0 0,1-1 1 0 0,-1 1-1 0 0,0-1 0 0 0,1 1 1 0 0,-1-1-1 0 0,0 1 1 0 0,1-1-1 0 0,-1 0 1 0 0,0 1-1 0 0,0-1 0 0 0,0 1 1 0 0,1-1-1 0 0,-1 0 1 0 0,0 1-1 0 0,0-1 1 0 0,0 0-1 0 0,0 1 1 0 0,0-1-1 0 0,0 1 0 0 0,0-1 1 0 0,-1 0-1 0 0,1 0 1 0 0,0-1 7 0 0,-1 0 0 0 0,1 0 0 0 0,-1 1 0 0 0,1-1 0 0 0,-1 0 0 0 0,0 0 1 0 0,0 1-1 0 0,0-1 0 0 0,0 0 0 0 0,0 1 0 0 0,0-1 0 0 0,0 1 0 0 0,0 0 0 0 0,-1-1 1 0 0,1 1-1 0 0,-1 0 0 0 0,1-1 0 0 0,-1 1 0 0 0,1 0 0 0 0,-1 0 0 0 0,0 1 0 0 0,1-1 1 0 0,-3-1-1 0 0,-2 0 13 0 0,1-1 1 0 0,-1 1 0 0 0,0 0-1 0 0,0 1 1 0 0,0 0 0 0 0,-6-1-1 0 0,-19 5-10 0 0,31-3-11 0 0,0 0 0 0 0,0 0 0 0 0,-1 0 0 0 0,1 0 0 0 0,0 0 0 0 0,0 0 0 0 0,-1 0 0 0 0,1 0 0 0 0,0 1 0 0 0,-1-1 0 0 0,1 0 0 0 0,0 0 0 0 0,0 0 0 0 0,-1 0 0 0 0,1 0 0 0 0,0-1 0 0 0,0 1 0 0 0,-1 0 0 0 0,1 0 0 0 0,0 0 0 0 0,0 0 0 0 0,-1 0 0 0 0,1 0 0 0 0,0 0 0 0 0,0 0 0 0 0,-1-1 0 0 0,1 1 0 0 0,0 0 0 0 0,0 0 0 0 0,0 0 0 0 0,-1 0 0 0 0,1-1 0 0 0,0 1 0 0 0,0 0 0 0 0,0 0 0 0 0,0-1 0 0 0,-1 1 0 0 0,1 0 0 0 0,0 0 0 0 0,0-1 0 0 0,0 1 0 0 0,0 0 0 0 0,0 0 0 0 0,0-1 0 0 0,0 1 0 0 0,0 0 0 0 0,0 0 0 0 0,0-1 0 0 0,0 1 0 0 0,0 0 0 0 0,0 0 0 0 0,0-1 0 0 0,0 1 0 0 0,0 0 0 0 0,0 0 0 0 0,0-1 0 0 0,0 1 0 0 0,0 0 0 0 0,0 0 0 0 0,1-1 0 0 0,-1 1 0 0 0,1-4 0 0 0,-1-1 0 0 0,1 1 0 0 0,1 0 0 0 0,-1-1 0 0 0,1 1 0 0 0,-1 0 0 0 0,1 0 0 0 0,1 0 0 0 0,3-5 0 0 0,28-33 0 0 0,-27 34 0 0 0,-1 1 0 0 0,-4 0 11 0 0,-2 7-6 0 0,0-1 0 0 0,0 1 0 0 0,0-1 0 0 0,-1 1 0 0 0,1-1 0 0 0,0 1 0 0 0,-1 0 0 0 0,1-1 0 0 0,0 1 0 0 0,0 0 0 0 0,-1-1 0 0 0,1 1 0 0 0,-1 0 0 0 0,1-1 0 0 0,0 1 0 0 0,-1 0 0 0 0,1-1 0 0 0,-1 1 0 0 0,1 0 0 0 0,-1 0 0 0 0,1 0 0 0 0,-1 0 0 0 0,1-1 0 0 0,0 1 0 0 0,-2 0 0 0 0,-11-3 173 0 0,3 2-69 0 0,0 0 0 0 0,0 1 1 0 0,0 1-1 0 0,0-1 0 0 0,-14 4 1 0 0,17-3-38 0 0,19-15 9 0 0,62-52-145 0 0,-74 66 64 0 0,0 0 0 0 0,0 0 0 0 0,-1 0 0 0 0,1 0 0 0 0,0 0 0 0 0,0 0 0 0 0,0 0 0 0 0,0 0 0 0 0,0 0 0 0 0,-1 0 0 0 0,1 0 0 0 0,0 0 0 0 0,0 0 0 0 0,0 0 0 0 0,0 0 0 0 0,0 0 0 0 0,-1 0 0 0 0,1-1 0 0 0,0 1 0 0 0,0 0 0 0 0,0 0 0 0 0,0 0 0 0 0,0 0 0 0 0,0 0 0 0 0,0 0 0 0 0,-1 0 0 0 0,1 0 0 0 0,0-1 0 0 0,0 1 0 0 0,0 0 0 0 0,0 0 0 0 0,0 0 0 0 0,0 0 0 0 0,0 0 0 0 0,0-1 0 0 0,0 1 0 0 0,0 0 0 0 0,0 0 0 0 0,0 0 0 0 0,0 0 0 0 0,0 0 0 0 0,0-1 0 0 0,0 1 0 0 0,0 0 0 0 0,0 0 0 0 0,0 0 0 0 0,0 0 0 0 0,0 0 0 0 0,0-1 0 0 0,0 1 0 0 0,0 0 0 0 0,0 0 0 0 0,0 0 0 0 0,0 0 0 0 0,0 0 0 0 0,1-1 0 0 0,-14 4 0 0 0,-11 4 1 0 0,-113 40 34 0 0,114-37-28 0 0,-1 0 0 0 0,2 2 0 0 0,-36 24 0 0 0,50-29-7 0 0,3-1-13 0 0,6-5-41 0 0,0 0 50 0 0,1-1 0 0 0,-1 0-1 0 0,1 0 1 0 0,-1 0 0 0 0,1 0 0 0 0,-1 0-1 0 0,1 0 1 0 0,-1 0 0 0 0,1 0-1 0 0,-1 0 1 0 0,1-1 0 0 0,-1 1-1 0 0,1 0 1 0 0,-1-1 0 0 0,0 0-1 0 0,1 1 1 0 0,2-2 0 0 0,0-1-4 0 0,6-2 3 0 0,-1 0-1 0 0,1 0 1 0 0,-1-1 0 0 0,-1 0-1 0 0,1-1 1 0 0,-1 1 0 0 0,0-2-1 0 0,-1 1 1 0 0,0-1 0 0 0,0 0-1 0 0,10-17 1 0 0,-16 23 8 0 0,1 1-1 0 0,-1-1 1 0 0,0 0-1 0 0,-1 0 1 0 0,1 0-1 0 0,0 0 1 0 0,0-1-1 0 0,-1 1 1 0 0,0 0-1 0 0,1 0 1 0 0,-1 0-1 0 0,0 0 1 0 0,0-1 0 0 0,0 1-1 0 0,0 0 1 0 0,0 0-1 0 0,-1 0 1 0 0,1 0-1 0 0,-1-1 1 0 0,1 1-1 0 0,-1 0 1 0 0,0 0-1 0 0,0 0 1 0 0,1 0-1 0 0,-2 0 1 0 0,1 1 0 0 0,0-1-1 0 0,0 0 1 0 0,-1 0-1 0 0,1 1 1 0 0,-1-1-1 0 0,1 0 1 0 0,-1 1-1 0 0,1 0 1 0 0,-3-2-1 0 0,0 1 5 0 0,0 0-1 0 0,0-1 1 0 0,0 2 0 0 0,0-1-1 0 0,0 0 1 0 0,0 1-1 0 0,-1 0 1 0 0,1 0-1 0 0,0 0 1 0 0,-1 1-1 0 0,1-1 1 0 0,-1 1 0 0 0,1 0-1 0 0,-1 0 1 0 0,1 1-1 0 0,-7 1 1 0 0,1 1-3 0 0,1 0 0 0 0,1 1 0 0 0,-1 0 0 0 0,0 0 0 0 0,1 1 0 0 0,0 0 0 0 0,0 1 0 0 0,1 0 0 0 0,-1 0 0 0 0,1 1 0 0 0,1 0 0 0 0,-1 0 1 0 0,1 0-1 0 0,0 1 0 0 0,1 0 0 0 0,0 0 0 0 0,0 0 0 0 0,1 1 0 0 0,0-1 0 0 0,-5 16 0 0 0,7-12-4 0 0,3-2 0 0 0,4-2 0 0 0,-4-7-2 0 0,1 0 0 0 0,0 0 0 0 0,-1 0 0 0 0,1 0 0 0 0,0-1-1 0 0,0 1 1 0 0,0-1 0 0 0,0 1 0 0 0,0-1 0 0 0,0 0 0 0 0,-1 1 0 0 0,1-1 0 0 0,0 0 0 0 0,0 0 0 0 0,0-1-1 0 0,3 1 1 0 0,34-9-35 0 0,-31 6 46 0 0,214-63-84 0 0,-220 65 14 0 0,-2 1-44 0 0,-1 2-14 0 0,-26 32-1218 0 0,24-30 1015 0 0,-15 17-1267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37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40 244 5983 0 0,'0'-2'464'0'0,"-2"-4"469"0"0,1-1-1 0 0,0 1 0 0 0,0-1 0 0 0,1 0 0 0 0,0 1 1 0 0,0-1-1 0 0,0 1 0 0 0,1-1 0 0 0,0 1 0 0 0,0-1 1 0 0,1 1-1 0 0,-1-1 0 0 0,2 1 0 0 0,-1 0 0 0 0,1 0 1 0 0,4-9-1 0 0,-2 6-487 0 0,1 0 0 0 0,0 1 0 0 0,0 0 0 0 0,0 0 0 0 0,1 0 0 0 0,0 1 0 0 0,1 0 0 0 0,0 0 0 0 0,0 1 0 0 0,11-7 0 0 0,-10 7-408 0 0,1 2 1 0 0,0-1 0 0 0,0 1-1 0 0,0 1 1 0 0,1 0-1 0 0,-1 0 1 0 0,1 1 0 0 0,0 1-1 0 0,-1-1 1 0 0,1 2-1 0 0,0-1 1 0 0,0 2 0 0 0,0-1-1 0 0,0 2 1 0 0,14 2-1 0 0,0 3 42 0 0,0 1 0 0 0,-1 1-1 0 0,0 1 1 0 0,0 1-1 0 0,28 19 1 0 0,-38-22-65 0 0,0 0 1 0 0,-1 1-1 0 0,0 1 1 0 0,23 22-1 0 0,-33-29-11 0 0,-1-1 0 0 0,0 1 1 0 0,1 0-1 0 0,-1 0 0 0 0,0 0 0 0 0,-1 0 0 0 0,1 0 1 0 0,-1 0-1 0 0,1 0 0 0 0,-1 1 0 0 0,0-1 0 0 0,0 0 1 0 0,0 1-1 0 0,0-1 0 0 0,-1 1 0 0 0,0-1 0 0 0,1 1 1 0 0,-1-1-1 0 0,-1 1 0 0 0,1 0 0 0 0,0-1 0 0 0,-1 1 1 0 0,0-1-1 0 0,0 0 0 0 0,0 1 0 0 0,0-1 0 0 0,0 0 1 0 0,-1 1-1 0 0,-1 3 0 0 0,-6 6 32 0 0,0 0 0 0 0,0 0 1 0 0,-2-1-1 0 0,1 0 0 0 0,-1 0 0 0 0,-1-1 0 0 0,0-1 0 0 0,-1 0 0 0 0,0-1 1 0 0,0 0-1 0 0,-16 7 0 0 0,7-6 12 0 0,-1 0-1 0 0,0-1 1 0 0,-1-2 0 0 0,1 0 0 0 0,-1-2 0 0 0,-37 5-1 0 0,26-7-31 0 0,0 2 0 0 0,1 1 0 0 0,0 2 0 0 0,-40 14 0 0 0,61-18-46 0 0,10-3-125 0 0,-1 1 1 0 0,0-1 0 0 0,1 1-1 0 0,-1-1 1 0 0,-3 4-1 0 0,6-4-812 0 0,1-1-37 0 0,0 0-179 0 0,1 1-714 0 0,3 9-307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54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483 118 11975 0 0,'0'-1'923'0'0,"3"-70"6361"0"0,-3 69-6333 0 0,0 2-30 0 0,-3-3 454 0 0,2 3-1354 0 0,1 0 1 0 0,0 0-1 0 0,0 0 0 0 0,0-1 0 0 0,0 1 1 0 0,0 0-1 0 0,-1 0 0 0 0,1 0 0 0 0,0 0 1 0 0,0 0-1 0 0,0-1 0 0 0,0 1 0 0 0,-1 0 1 0 0,1 0-1 0 0,0 0 0 0 0,0 0 0 0 0,0 0 0 0 0,-1 0 1 0 0,1 0-1 0 0,0 0 0 0 0,0 0 0 0 0,-1 0 1 0 0,1 0-1 0 0,0 0 0 0 0,0 0 0 0 0,0 0 1 0 0,-1 0-1 0 0,1 0 0 0 0,0 0 0 0 0,0 0 1 0 0,0 0-1 0 0,-1 0 0 0 0,1 0 0 0 0,0 0 0 0 0,0 0 1 0 0,0 0-1 0 0,-1 0 0 0 0,1 1 0 0 0,0-1 1 0 0,0 0-1 0 0,0 0 0 0 0,-1 0 0 0 0,1 0 1 0 0,0 0-1 0 0,0 1 0 0 0,0-1 0 0 0,0 0 1 0 0,-1 1-1 0 0,-13 10 243 0 0,0 1 1 0 0,1 0-1 0 0,0 1 1 0 0,1 0-1 0 0,-15 22 1 0 0,5-7-60 0 0,0-1-56 0 0,-142 161 503 0 0,35-44-367 0 0,103-114-213 0 0,10-14 3 0 0,39-49-11 0 0,64-59-64 0 0,-6 6 0 0 0,-72 75 0 0 0,48-53 0 0 0,90-136 0 0 0,-142 192 2 0 0,-1 0 0 0 0,0 0-1 0 0,0 0 1 0 0,0 0 0 0 0,4-18 0 0 0,-9 25 5 0 0,1 1 1 0 0,-1 0-1 0 0,1 0 1 0 0,-1-1 0 0 0,1 1-1 0 0,-1 0 1 0 0,0 0-1 0 0,1 0 1 0 0,-1-1 0 0 0,1 1-1 0 0,-1 0 1 0 0,1 0-1 0 0,-1 0 1 0 0,0 0-1 0 0,1 0 1 0 0,-1 0 0 0 0,1 0-1 0 0,-2 1 1 0 0,-5 1 24 0 0,1 0 0 0 0,0 1-1 0 0,0 0 1 0 0,-1 0 0 0 0,2 1 0 0 0,-1 0 0 0 0,0 0 0 0 0,1 0 0 0 0,-6 6 0 0 0,2-3 6 0 0,-31 30 18 0 0,1 1 0 0 0,2 1 0 0 0,-36 52 0 0 0,60-75-56 0 0,2 0 0 0 0,-20 36 0 0 0,31-52 0 0 0,0 0 0 0 0,0 0 0 0 0,0 1 0 0 0,0-1 0 0 0,0 0 0 0 0,0 0 0 0 0,-1 0 0 0 0,1 1 0 0 0,0-1 0 0 0,0 0 0 0 0,0 0 0 0 0,0 1 0 0 0,0-1 0 0 0,0 0 0 0 0,0 1 0 0 0,0-1 0 0 0,0 0 0 0 0,0 0 0 0 0,0 1 0 0 0,0-1 0 0 0,0 0 0 0 0,0 0 0 0 0,1 1 0 0 0,-1-1 0 0 0,0 0 0 0 0,0 0 0 0 0,0 0 0 0 0,0 1 0 0 0,0-1 0 0 0,1 0 0 0 0,-1 0 0 0 0,0 1 0 0 0,0-1 0 0 0,0 0 0 0 0,0 0 0 0 0,1 0 0 0 0,-1 0 0 0 0,0 0 0 0 0,0 1 0 0 0,1-1 0 0 0,-1 0 0 0 0,0 0 0 0 0,0 0 0 0 0,1 0 0 0 0,-1 0 0 0 0,0 0 0 0 0,0 0 0 0 0,1 0 0 0 0,-1 0 0 0 0,0 0 0 0 0,0 0 0 0 0,1 0 0 0 0,-1 0 0 0 0,0 0 0 0 0,0 0 0 0 0,1 0 0 0 0,-1 0 0 0 0,0 0 0 0 0,0 0 0 0 0,1 0 0 0 0,-1 0 0 0 0,0 0 0 0 0,0-1 0 0 0,0 1 0 0 0,1 0 0 0 0,-1 0 0 0 0,5-1 0 0 0,0 0 0 0 0,0-1 0 0 0,-1 1 0 0 0,1-1 0 0 0,0 0 0 0 0,-1 0 0 0 0,6-4 0 0 0,30-21 0 0 0,-21 12 0 0 0,58-42 0 0 0,-44 31 0 0 0,1 2 0 0 0,1 1 0 0 0,60-29 0 0 0,-95 51 0 0 0,1 1 0 0 0,-1 0 0 0 0,0 0 0 0 0,1 0 0 0 0,-1-1 0 0 0,1 1 0 0 0,-1 0 0 0 0,0 0 0 0 0,1 0 0 0 0,-1 0 0 0 0,1 0 0 0 0,-1 0 0 0 0,1 0 0 0 0,-1 0 0 0 0,1 0 0 0 0,-1 0 0 0 0,0 0 0 0 0,1 0 0 0 0,-1 0 0 0 0,1 1 0 0 0,0-1 0 0 0,0 1 0 0 0,-1 0 0 0 0,1 0 0 0 0,-1 0 0 0 0,1 1 0 0 0,-1-1 0 0 0,0 0 0 0 0,1 0 0 0 0,-1 0 0 0 0,0 0 0 0 0,0 0 0 0 0,0 0 0 0 0,0 0 0 0 0,0 1 0 0 0,0-1 0 0 0,0 0 0 0 0,0 0 0 0 0,-1 2 0 0 0,-4 22 0 0 0,-1-10 13 0 0,0-2 0 0 0,0 1 0 0 0,-1-1 0 0 0,-1 0 0 0 0,-15 20 0 0 0,-54 56 87 0 0,71-82-97 0 0,-43 41 38 0 0,-17 22 118 0 0,63-67-151 0 0,-6 12 6 0 0,10-14-10 0 0,0-1-1 0 0,-1 0 1 0 0,1 0 0 0 0,0 0 0 0 0,0 1 0 0 0,-1-1-1 0 0,1 0 1 0 0,0 0 0 0 0,0 0 0 0 0,-1 0 0 0 0,1 0-1 0 0,0-1 1 0 0,0 1 0 0 0,7-2-14 0 0,-1-1 0 0 0,1 0 1 0 0,-1-1-1 0 0,0 1 0 0 0,-1-1 0 0 0,12-9 0 0 0,-1 2 15 0 0,166-119-5 0 0,-149 106 0 0 0,-24 20 0 0 0,-7 7 0 0 0,-4 5 0 0 0,-1 0 4 0 0,-1 0 0 0 0,0 0 0 0 0,0 0-1 0 0,-1-1 1 0 0,0 1 0 0 0,-9 12 0 0 0,-37 41 143 0 0,30-38-73 0 0,-176 232 566 0 0,191-247-616 0 0,-2 2 18 0 0,1 1 0 0 0,0 0 0 0 0,-5 15 0 0 0,26-29 22 0 0,-2-3-64 0 0,0 0 0 0 0,-1-1 0 0 0,0-1 0 0 0,0 0 0 0 0,-1-1 0 0 0,17-15 0 0 0,21-16 0 0 0,-5 9 0 0 0,70-37 0 0 0,-114 68 0 0 0,0 0 0 0 0,1 0 0 0 0,-1 0 0 0 0,0 0 0 0 0,0-1 0 0 0,0 1 0 0 0,0 0 0 0 0,0 0 0 0 0,0 0 0 0 0,0 0 0 0 0,0 0 0 0 0,1 0 0 0 0,-1 0 0 0 0,0 0 0 0 0,0 0 0 0 0,0-1 0 0 0,0 1 0 0 0,0 0 0 0 0,0 0 0 0 0,1 0 0 0 0,-1 0 0 0 0,0 0 0 0 0,0 0 0 0 0,0 0 0 0 0,0 0 1 0 0,1 0-1 0 0,-1 0 0 0 0,0 0 0 0 0,0 0 0 0 0,0 0 0 0 0,0 0 0 0 0,0 0 0 0 0,1 0 0 0 0,-1 0 0 0 0,0 0 0 0 0,0 1 0 0 0,0-1 0 0 0,0 0 0 0 0,0 0 0 0 0,0 0 0 0 0,1 0 0 0 0,-1 0 0 0 0,0 0 0 0 0,0 0 0 0 0,0 0 0 0 0,0 0 0 0 0,0 1 0 0 0,0-1 0 0 0,0 0 0 0 0,0 0 0 0 0,1 0 0 0 0,-1 0 0 0 0,0 0 0 0 0,0 0 0 0 0,0 1 0 0 0,0-1 0 0 0,0 0 0 0 0,0 0 0 0 0,0 0 0 0 0,0 0 0 0 0,0 0 0 0 0,0 1 0 0 0,0-1 0 0 0,0 0 0 0 0,-3 8 8 0 0,3-8-6 0 0,-6 13 12 0 0,0 0 0 0 0,-1-1 1 0 0,0 0-1 0 0,-1-1 0 0 0,0 1 1 0 0,-11 10-1 0 0,-62 57 5 0 0,77-75-21 0 0,0-2 2 0 0,5-7 0 0 0,6-8 0 0 0,109-145 0 0 0,-54 74 0 0 0,-40 58 0 0 0,-2-1 0 0 0,-1-1 0 0 0,25-48 0 0 0,-43 73 0 0 0,1-1 0 0 0,-1 1 0 0 0,0 0 0 0 0,0-1-1 0 0,0 0 1 0 0,-1 1 0 0 0,1-1 0 0 0,-1-7 0 0 0,0 11 2 0 0,0-1 0 0 0,0 0 0 0 0,0 0 0 0 0,0 0 0 0 0,-1 0-1 0 0,1 0 1 0 0,0 0 0 0 0,-1 1 0 0 0,1-1 0 0 0,-1 0 0 0 0,1 0 0 0 0,-1 1 0 0 0,1-1 0 0 0,-1 0 0 0 0,1 0 0 0 0,-1 1 0 0 0,0-1-1 0 0,1 1 1 0 0,-1-1 0 0 0,0 0 0 0 0,1 1 0 0 0,-1 0 0 0 0,0-1 0 0 0,0 1 0 0 0,0-1 0 0 0,1 1 0 0 0,-1 0 0 0 0,0-1-1 0 0,0 1 1 0 0,0 0 0 0 0,0 0 0 0 0,0 0 0 0 0,0 0 0 0 0,0 0 0 0 0,1 0 0 0 0,-1 0 0 0 0,0 0 0 0 0,0 0 0 0 0,0 0-1 0 0,-1 1 1 0 0,-23 3 55 0 0,-1 2-1 0 0,2 1 0 0 0,-38 15 0 0 0,39-13-14 0 0,0-1-1 0 0,0-1 1 0 0,-1-1-1 0 0,-29 3 0 0 0,53-9-40 0 0,0 0-1 0 0,0 0 0 0 0,-1 0 1 0 0,1 0-1 0 0,0 1 0 0 0,-1-1 1 0 0,1 0-1 0 0,0 0 0 0 0,0 0 1 0 0,-1 0-1 0 0,1 0 1 0 0,0-1-1 0 0,0 1 0 0 0,-1 0 1 0 0,1 0-1 0 0,0 0 0 0 0,-1 0 1 0 0,1 0-1 0 0,0 0 0 0 0,0 0 1 0 0,0 0-1 0 0,-1-1 0 0 0,1 1 1 0 0,0 0-1 0 0,0 0 0 0 0,-1 0 1 0 0,1 0-1 0 0,0-1 0 0 0,0 1 1 0 0,0 0-1 0 0,0 0 0 0 0,-1-1 1 0 0,1 1-1 0 0,0 0 0 0 0,0 0 1 0 0,0-1-1 0 0,0 1 0 0 0,0 0 1 0 0,0 0-1 0 0,0-1 0 0 0,0 1 1 0 0,0 0-1 0 0,0 0 1 0 0,0-1-1 0 0,0 1 0 0 0,0 0 1 0 0,0-1-1 0 0,0 1 0 0 0,0 0 1 0 0,0 0-1 0 0,0-1 0 0 0,0 1 1 0 0,0 0-1 0 0,0 0 0 0 0,0-1 1 0 0,0 1-1 0 0,1 0 0 0 0,-1 0 1 0 0,0-1-1 0 0,0 1 0 0 0,1 0 1 0 0,2-11 7 0 0,1 1 0 0 0,1 0 1 0 0,0 0-1 0 0,0 0 0 0 0,1 1 1 0 0,7-10-1 0 0,48-52-18 0 0,-36 43 15 0 0,-12 13-5 0 0,0-1 0 0 0,19-32 0 0 0,-31 47 0 0 0,0 1 0 0 0,-1-1 0 0 0,0 1 0 0 0,1-1 0 0 0,-1 1 0 0 0,0-1 0 0 0,1 1 0 0 0,-1-1 0 0 0,0 1 0 0 0,0-1 0 0 0,1 1 0 0 0,-1-1 0 0 0,0 1 0 0 0,0-1 0 0 0,0 1 0 0 0,0-1 0 0 0,0 1 0 0 0,0-1 0 0 0,0 0 0 0 0,0 1 0 0 0,0-1 0 0 0,0 1 0 0 0,0-1 0 0 0,0 1 0 0 0,0-1 0 0 0,0 1 0 0 0,-1-1 0 0 0,1 1 0 0 0,0-2 0 0 0,-1 1 2 0 0,0 0 0 0 0,1-1 0 0 0,-1 1 0 0 0,0 0 0 0 0,0-1 0 0 0,1 1 1 0 0,-1 0-1 0 0,0 0 0 0 0,0 0 0 0 0,0 0 0 0 0,-1 0 0 0 0,1 0 0 0 0,0 0 0 0 0,0 0 0 0 0,-1 0 0 0 0,1 0 0 0 0,0 1 0 0 0,-1-1 1 0 0,1 1-1 0 0,0-1 0 0 0,-1 1 0 0 0,1-1 0 0 0,-3 1 0 0 0,-6-2 33 0 0,1 0 0 0 0,-16 0 0 0 0,12 1-9 0 0,4 1 0 0 0,-11-2 82 0 0,-28-6 1 0 0,42 6-92 0 0,0 1 0 0 0,0-1 0 0 0,0-1 1 0 0,0 1-1 0 0,1-1 0 0 0,-1 0 0 0 0,1 0 0 0 0,-9-8 1 0 0,13 11-44 0 0,1 0 0 0 0,-1-1 0 0 0,0 1 0 0 0,1 0 0 0 0,-1-1 1 0 0,1 1-1 0 0,-1 0 0 0 0,1-1 0 0 0,0 1 0 0 0,-1-1 0 0 0,1 1 1 0 0,-1-1-1 0 0,1 1 0 0 0,0-1 0 0 0,-1 1 0 0 0,1-1 0 0 0,0 1 0 0 0,0-1 1 0 0,-1 0-1 0 0,1 1 0 0 0,0-2 0 0 0,0 1-868 0 0,0 1-710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58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261 145 5983 0 0,'1'-1'464'0'0,"18"-22"961"0"0,24-39 9578 0 0,-36 50-10455 0 0,26-33 4823 0 0,-32 43-4831 0 0,-1 2-11 0 0,0 0-28 0 0,0 0-111 0 0,0 0-50 0 0,0 0-11 0 0,0 0-9 0 0,0 0-35 0 0,-2 2-18 0 0,-60 53 52 0 0,-106 84 634 0 0,37-32-889 0 0,131-107-64 0 0,0 0 0 0 0,0 0 0 0 0,0 0 0 0 0,0 0 0 0 0,0 0-1 0 0,0 0 1 0 0,-1 0 0 0 0,1 0 0 0 0,0 0 0 0 0,0 0 0 0 0,0 0 0 0 0,0 0 0 0 0,0 1 0 0 0,0-1-1 0 0,0 0 1 0 0,0 0 0 0 0,0 0 0 0 0,0 0 0 0 0,0 0 0 0 0,-1 0 0 0 0,1 0 0 0 0,0 0 0 0 0,0 0 0 0 0,0 0-1 0 0,0 0 1 0 0,0 1 0 0 0,0-1 0 0 0,0 0 0 0 0,0 0 0 0 0,0 0 0 0 0,0 0 0 0 0,0 0 0 0 0,0 0-1 0 0,0 0 1 0 0,0 0 0 0 0,0 1 0 0 0,0-1 0 0 0,0 0 0 0 0,0 0 0 0 0,0 0 0 0 0,0 0 0 0 0,0 0 0 0 0,0 0-1 0 0,0 0 1 0 0,0 0 0 0 0,0 0 0 0 0,0 1 0 0 0,1-1 0 0 0,-1 0 0 0 0,0 0 0 0 0,6 0-14 0 0,9-4-20 0 0,14-9 13 0 0,-2 0 0 0 0,46-31 0 0 0,45-44 9 0 0,50-54 12 0 0,-222 179 329 0 0,-189 162 246 0 0,220-179-554 0 0,2 0 1 0 0,-28 33-1 0 0,49-53-21 0 0,0 0 0 0 0,0 0 0 0 0,-1 0 0 0 0,1 0 0 0 0,0 0 0 0 0,0 1 0 0 0,-1-1 0 0 0,1 0 0 0 0,0 0 0 0 0,0 0 0 0 0,0 1 0 0 0,-1-1 0 0 0,1 0 0 0 0,0 0 0 0 0,0 1 0 0 0,0-1 0 0 0,0 0 0 0 0,0 0 0 0 0,0 1 0 0 0,-1-1 0 0 0,1 0 0 0 0,0 1 0 0 0,0-1 0 0 0,0 0 0 0 0,0 0 0 0 0,0 1 0 0 0,0-1 0 0 0,0 0 0 0 0,0 1 0 0 0,0-1 0 0 0,0 0 0 0 0,0 0 0 0 0,1 1 0 0 0,-1-1 0 0 0,0 0 0 0 0,0 1 0 0 0,0-1 0 0 0,0 0 0 0 0,0 0 0 0 0,0 1 0 0 0,1-1 0 0 0,-1 0 0 0 0,6 1 0 0 0,-6-1 0 0 0,5 0-3 0 0,1 0-1 0 0,-1 0 1 0 0,0 0-1 0 0,0-1 1 0 0,0 0-1 0 0,0 0 1 0 0,0 0-1 0 0,5-2 1 0 0,40-18-36 0 0,-42 17 37 0 0,46-23 2 0 0,0-3 0 0 0,-3-3 0 0 0,0-1 0 0 0,63-58 0 0 0,-94 76 0 0 0,-10 9 0 0 0,-1-1 0 0 0,16-17 0 0 0,-65 56 0 0 0,-270 245 64 0 0,280-249-64 0 0,18-17 0 0 0,1 0 0 0 0,0 0 0 0 0,0 1 0 0 0,1 0 0 0 0,1 0 0 0 0,-9 14 0 0 0,17-16 0 0 0,1-9-2 0 0,1 1 1 0 0,0 0-1 0 0,0 0 1 0 0,-1 0-1 0 0,1-1 0 0 0,0 1 1 0 0,0 0-1 0 0,0-1 1 0 0,0 1-1 0 0,0 0 0 0 0,0-1 1 0 0,0 0-1 0 0,0 1 1 0 0,0-1-1 0 0,0 1 0 0 0,0-1 1 0 0,0 0-1 0 0,0 0 1 0 0,0 0-1 0 0,0 0 0 0 0,1 0 1 0 0,-1 0-1 0 0,0 0 1 0 0,1 0-1 0 0,30-5-38 0 0,-1-6 35 0 0,0-1 1 0 0,-1-1-1 0 0,0-1 1 0 0,-2-2-1 0 0,1-1 1 0 0,43-34-1 0 0,-35 20-3 0 0,-1-2 0 0 0,-2-1 0 0 0,58-73 0 0 0,-84 95 8 0 0,-5 6 5 0 0,-6 5 8 0 0,-4 3 20 0 0,7-2-31 0 0,-14 8 19 0 0,0 1-1 0 0,1 0 0 0 0,0 1 0 0 0,-14 13 1 0 0,-45 49 78 0 0,65-64-97 0 0,-25 26 5 0 0,-88 95 50 0 0,62-55-57 0 0,55-69 0 0 0,4-4 0 0 0,6-3 0 0 0,-7 2 0 0 0,20-8-4 0 0,-1-2 0 0 0,0 0 0 0 0,-1-1 0 0 0,29-23 0 0 0,-26 18-29 0 0,170-143 22 0 0,-118 83-20 0 0,0-2-2 0 0,-69 77 33 0 0,-6 8 0 0 0,-8 10 0 0 0,-9 12 0 0 0,-1-1 0 0 0,-34 36 0 0 0,-7 8 0 0 0,-4 7 0 0 0,-17 25 0 0 0,75-92 0 0 0,6-12 0 0 0,1 0 0 0 0,0 0 0 0 0,0 0 0 0 0,0 1 0 0 0,0-1 0 0 0,-1 0 0 0 0,1 0 0 0 0,0 0 0 0 0,0 0 0 0 0,0 0 0 0 0,0 1 0 0 0,0-1 0 0 0,0 0 0 0 0,0 0 0 0 0,0 0 0 0 0,-1 0 0 0 0,1 1 0 0 0,0-1 0 0 0,0 0 0 0 0,0 0 0 0 0,0 0 0 0 0,0 1 0 0 0,0-1 0 0 0,0 0 0 0 0,0 0 0 0 0,0 0 0 0 0,0 0 0 0 0,0 1 0 0 0,0-1 0 0 0,0 0 0 0 0,0 0 0 0 0,0 0 0 0 0,1 1 0 0 0,-1-1 0 0 0,0 0 0 0 0,0 0 0 0 0,0 0 0 0 0,0 0 0 0 0,0 1 0 0 0,0-1 0 0 0,0 0 0 0 0,0 0 0 0 0,1 0 0 0 0,-1 0 0 0 0,0 0 0 0 0,0 0 0 0 0,0 1 0 0 0,0-1 0 0 0,1 0 0 0 0,-1 0 0 0 0,0 0 0 0 0,0 0 0 0 0,0 0 0 0 0,0 0 0 0 0,1 0 0 0 0,-1 0 0 0 0,0 0 0 0 0,7-1 0 0 0,4-2-2 0 0,-1-1 1 0 0,1 0-1 0 0,-1-1 0 0 0,0 0 0 0 0,10-7 1 0 0,47-35-23 0 0,-16 10 5 0 0,96-59 8 0 0,-140 94 11 0 0,-7 7 0 0 0,-7 7 0 0 0,7-12 0 0 0,-29 46 0 0 0,-52 61 0 0 0,49-66 0 0 0,-47 80 0 0 0,74-113 21 0 0,1 0 1 0 0,-7 17-1 0 0,11-25-21 0 0,0 0 0 0 0,-1 0 0 0 0,1 1 0 0 0,0-1 0 0 0,0 0 0 0 0,0 0 0 0 0,0 1 0 0 0,0-1 0 0 0,0 0 0 0 0,0 0 0 0 0,0 1 0 0 0,0-1 0 0 0,-1 0 0 0 0,1 0 0 0 0,0 1 0 0 0,0-1 0 0 0,0 0 0 0 0,1 0 0 0 0,-1 1 0 0 0,0-1 0 0 0,0 0 0 0 0,0 0 0 0 0,0 1 0 0 0,0-1 0 0 0,0 0 0 0 0,0 0 0 0 0,0 1 0 0 0,0-1 0 0 0,1 0 0 0 0,-1 0 0 0 0,0 0 0 0 0,0 1 0 0 0,0-1 0 0 0,0 0 0 0 0,1 0 0 0 0,-1 0 0 0 0,0 0 0 0 0,0 1 0 0 0,0-1 0 0 0,1 0 0 0 0,-1 0 0 0 0,0 0 0 0 0,0 0 0 0 0,1 0 0 0 0,-1 0 0 0 0,0 0 0 0 0,0 0 0 0 0,1 0 0 0 0,-1 1 0 0 0,0-1 0 0 0,0 0 0 0 0,1 0 0 0 0,-1 0 0 0 0,0-1 0 0 0,0 1 0 0 0,1 0 0 0 0,-1 0 0 0 0,0 0 0 0 0,0 0 0 0 0,1 0 0 0 0,-1 0 0 0 0,0 0 0 0 0,0 0 0 0 0,1 0 0 0 0,-1-1 0 0 0,5 0-2 0 0,-1 0 1 0 0,1-1-1 0 0,-1 1 0 0 0,1-1 0 0 0,-1 0 0 0 0,1-1 1 0 0,4-3-1 0 0,29-22-27 0 0,-27 19 19 0 0,33-25-7 0 0,121-98-41 0 0,-123 100 58 0 0,-42 32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0,-4 8 0 0 0,-9 11 0 0 0,-27 26 12 0 0,18-21 1 0 0,1 0 0 0 0,2 2 0 0 0,-20 31 0 0 0,-20 39 40 0 0,51-83-42 0 0,6-7-11 0 0,8-7 0 0 0,7-8 0 0 0,66-59 0 0 0,-19 15 0 0 0,-38 33 0 0 0,0-1 0 0 0,-1-1 0 0 0,-2 0 0 0 0,31-46 0 0 0,-48 63 0 0 0,-6 8 0 0 0,-5 6 0 0 0,-43 52 0 0 0,-24 32 0 0 0,62-72 0 0 0,0 0 0 0 0,-20 41 0 0 0,65-93 0 0 0,67-96-32 0 0,-79 100 21 0 0,-2-1 1 0 0,27-59-1 0 0,-33 59 27 0 0,10-34 0 0 0,-19 50-11 0 0,1 1-1 0 0,-1 0 1 0 0,-1 0-1 0 0,0-1 1 0 0,-1 1-1 0 0,-1-17 1 0 0,0 24 4 0 0,0 0 0 0 0,0-1 0 0 0,0 1 0 0 0,-1 0 0 0 0,1 0 0 0 0,-1 0 0 0 0,0 0 0 0 0,0 1 0 0 0,-1-1 0 0 0,1 0 0 0 0,-1 1 0 0 0,-2-4 0 0 0,-7-4 85 0 0,-24-20 0 0 0,14 13-51 0 0,-5-3 17 0 0,27 21-60 0 0,0 0 0 0 0,0 0 0 0 0,0 0 0 0 0,0 0 0 0 0,0 0 0 0 0,-1 0 0 0 0,1 0 0 0 0,0 0 0 0 0,0 0 0 0 0,0-1 0 0 0,0 1 0 0 0,0 0 0 0 0,0 0 0 0 0,-1 0 0 0 0,1 0 0 0 0,0 0 0 0 0,0 0 0 0 0,0 0 0 0 0,0-1 0 0 0,0 1 0 0 0,0 0 0 0 0,0 0 0 0 0,0 0 0 0 0,0 0 0 0 0,0 0 0 0 0,0-1 0 0 0,0 1 0 0 0,0 0 0 0 0,0 0 0 0 0,0 0 0 0 0,0 0 0 0 0,0 0 0 0 0,0-1 0 0 0,0 1 0 0 0,0 0 0 0 0,0 0 0 0 0,0 0 0 0 0,0 0 0 0 0,0-1 0 0 0,0 1 0 0 0,0 0 0 0 0,0 0 0 0 0,0 0 0 0 0,0 0 0 0 0,0 0 0 0 0,0 0 0 0 0,0-1 0 0 0,0 1 0 0 0,1 0 0 0 0,-1 0 0 0 0,15-4 0 0 0,-9 3 0 0 0,1 0 0 0 0,-1 0 0 0 0,0 1 0 0 0,0 0 0 0 0,1 0 0 0 0,-1 0 0 0 0,0 1 0 0 0,0 0 0 0 0,8 2 0 0 0,-5 2 0 0 0,-59-22 116 0 0,17 7-104 0 0,-9-5-7 0 0,15 4 22 0 0,-50-11 1 0 0,70 20-28 0 0,-1 1 1 0 0,1 0-1 0 0,0 1 0 0 0,0-1 0 0 0,-1 1 1 0 0,1 1-1 0 0,0-1 0 0 0,-1 1 1 0 0,1 1-1 0 0,0-1 0 0 0,0 1 1 0 0,-8 4-1 0 0,6-1 0 0 0,2 0-12 0 0,7-4 8 0 0,-1 1 0 0 0,1-1 0 0 0,0 1 0 0 0,0-1 0 0 0,0 0 0 0 0,0 1-1 0 0,0-1 1 0 0,0 0 0 0 0,1 1 0 0 0,-1-1 0 0 0,0 0 0 0 0,1 1 0 0 0,0 1 0 0 0,-1-3 1 0 0,2 4-4 0 0,0 0 0 0 0,0 0 1 0 0,0 0-1 0 0,1-1 0 0 0,-1 1 0 0 0,1-1 1 0 0,0 0-1 0 0,6 6 0 0 0,29 22-72 0 0,-30-26 75 0 0,0 2 4 0 0,0-1 0 0 0,0 1 0 0 0,-1 1 0 0 0,0-1 0 0 0,0 1 0 0 0,0 0 0 0 0,-1 1 0 0 0,-1-1 0 0 0,8 15 0 0 0,-11-18 0 0 0,0-1 0 0 0,-1 1 0 0 0,1 0 0 0 0,-1 0 0 0 0,0 0 0 0 0,0 0 0 0 0,0 0 0 0 0,-1 0 0 0 0,0 0 0 0 0,0 0 0 0 0,0 0 0 0 0,-1 0 0 0 0,1 0 0 0 0,-1 0 0 0 0,-1 0 0 0 0,1 0 0 0 0,0 0 0 0 0,-1 0 0 0 0,0-1 0 0 0,0 1 0 0 0,-4 5 0 0 0,-1-1 4 0 0,1 0-1 0 0,-1-1 1 0 0,-1 0-1 0 0,0 0 1 0 0,0 0 0 0 0,0-1-1 0 0,-1 0 1 0 0,0-1-1 0 0,-19 10 1 0 0,-4-1 14 0 0,-59 20 0 0 0,62-26-9 0 0,0-2 0 0 0,-1-1 0 0 0,-49 4 1 0 0,-90-5-567 0 0,167-5 465 0 0,2 0 16 0 0,0 0 4 0 0,0 0 0 0 0,0 0 1 0 0,0 0 6 0 0,0 0 1 0 0,0 0 0 0 0,2 1 11 0 0,5 7 43 0 0,1-1 1 0 0,-1 1-1 0 0,-1 0 0 0 0,0 1 1 0 0,0 0-1 0 0,0 0 1 0 0,-1 0-1 0 0,0 0 0 0 0,3 12 1 0 0,-6-18 19 0 0,-1 0 1 0 0,0 0-1 0 0,0-1 1 0 0,1 1-1 0 0,-1-1 1 0 0,1 1-1 0 0,0-1 1 0 0,0 1-1 0 0,0-1 1 0 0,0 0-1 0 0,0 0 1 0 0,0 0-1 0 0,0 0 1 0 0,1 0-1 0 0,-1-1 1 0 0,1 1-1 0 0,0-1 0 0 0,-1 1 1 0 0,1-1-1 0 0,0 0 1 0 0,0 0-1 0 0,0 0 1 0 0,0-1-1 0 0,0 1 1 0 0,0-1-1 0 0,-1 1 1 0 0,1-1-1 0 0,1 0 1 0 0,-1 0-1 0 0,0 0 1 0 0,-1-1-1 0 0,1 1 1 0 0,0-1-1 0 0,0 0 1 0 0,0 1-1 0 0,0-1 1 0 0,0 0-1 0 0,0-1 0 0 0,-1 1 1 0 0,1-1-1 0 0,-1 1 1 0 0,6-4-1 0 0,-2 1 4 0 0,0 0-1 0 0,-1-1 0 0 0,1 0 1 0 0,-1 1-1 0 0,0-2 0 0 0,7-7 1 0 0,-12 13-11 0 0,1-1 0 0 0,-1 1 0 0 0,1-1 0 0 0,-1 0 1 0 0,1 0-1 0 0,-1 1 0 0 0,1-1 0 0 0,-1 0 0 0 0,0 0 1 0 0,0 0-1 0 0,1 1 0 0 0,-1-1 0 0 0,0 0 0 0 0,0 0 1 0 0,0 0-1 0 0,0 0 0 0 0,0 0 0 0 0,0 1 0 0 0,0-1 1 0 0,0 0-1 0 0,0 0 0 0 0,0 0 0 0 0,-1 0 0 0 0,1 0 1 0 0,0 1-1 0 0,-1-2 0 0 0,0-1 17 0 0,0 1-18 0 0,0 0 0 0 0,1 0-1 0 0,-1 0 1 0 0,0 0-1 0 0,0 0 1 0 0,0 0-1 0 0,-1 1 1 0 0,1-1 0 0 0,0 0-1 0 0,-1 0 1 0 0,1 1-1 0 0,-1-1 1 0 0,0 1-1 0 0,1 0 1 0 0,-1-1 0 0 0,0 1-1 0 0,0 0 1 0 0,0 0-1 0 0,0 0 1 0 0,-4-1 0 0 0,3 1 2 0 0,-1 0 0 0 0,1 0 0 0 0,-1 1 0 0 0,1 0 0 0 0,-1-1 0 0 0,1 1 0 0 0,-1 1 0 0 0,0-1 0 0 0,1 0 0 0 0,-1 1 0 0 0,1 0 0 0 0,-5 1 0 0 0,4 0 0 0 0,0-1 0 0 0,1 1 0 0 0,-1-1 0 0 0,1 1 0 0 0,0 0 0 0 0,-1 0 0 0 0,1 1 0 0 0,0-1 0 0 0,0 1 0 0 0,1-1 0 0 0,-5 6 0 0 0,6-6-3 0 0,-1 0 0 0 0,1 0 0 0 0,0 0 0 0 0,-1 0 0 0 0,1 0 0 0 0,1 1 0 0 0,-1-1 0 0 0,0 0 0 0 0,0 1 0 0 0,1-1 1 0 0,-1 0-1 0 0,1 1 0 0 0,0-1 0 0 0,0 1 0 0 0,0-1 0 0 0,0 1 0 0 0,0-1 0 0 0,1 1 0 0 0,0 2 0 0 0,-1-1-2 0 0,2-1 1 0 0,-1 1-1 0 0,0 0 1 0 0,1 0-1 0 0,0-1 0 0 0,-1 1 1 0 0,1-1-1 0 0,1 1 0 0 0,-1-1 1 0 0,1 0-1 0 0,-1 0 1 0 0,1 0-1 0 0,0 0 0 0 0,0 0 1 0 0,4 2-1 0 0,-2-2-1 0 0,-1 0 0 0 0,1-1 0 0 0,0 0 0 0 0,0 0 0 0 0,0 0 0 0 0,1-1 0 0 0,-1 0 0 0 0,0 0 0 0 0,1 0 0 0 0,5 0 0 0 0,8-1-3 0 0,-1-1-1 0 0,0-1 1 0 0,0-1 0 0 0,1 0-1 0 0,27-10 1 0 0,-24 6 29 0 0,0-2-1 0 0,0 0 1 0 0,-1-2 0 0 0,-1 0-1 0 0,1-1 1 0 0,18-16-1 0 0,-24 18-5 0 0,9-7 11 0 0,-1 0-1 0 0,0-2 1 0 0,39-42-1 0 0,-57 56-19 0 0,-1-1 0 0 0,1 0-1 0 0,-1 0 1 0 0,-1 0-1 0 0,1-1 1 0 0,-1 1-1 0 0,0-1 1 0 0,0 0-1 0 0,-1 0 1 0 0,0 0-1 0 0,0 0 1 0 0,-1 0-1 0 0,0 0 1 0 0,0 0 0 0 0,0-1-1 0 0,-1 1 1 0 0,0 0-1 0 0,-1 0 1 0 0,1-1-1 0 0,-2 1 1 0 0,-1-9-1 0 0,-1 6 3 0 0,1 0 0 0 0,-2 1 0 0 0,1-1 0 0 0,-1 1 0 0 0,0 1 0 0 0,-1-1 0 0 0,0 1 0 0 0,-1 0 0 0 0,0 0 0 0 0,0 0 0 0 0,0 1 0 0 0,-1 0 0 0 0,0 1 0 0 0,-13-8 0 0 0,5 4-3 0 0,-1 1 0 0 0,0 0-1 0 0,-1 2 1 0 0,0 0 0 0 0,0 1-1 0 0,-35-7 1 0 0,24 8-8 0 0,98 8-64 0 0,180 0 64 0 0,-241-2 0 0 0,1-1 0 0 0,-1 2 0 0 0,1-1 0 0 0,-1 1 0 0 0,14 5 0 0 0,-20-6 0 0 0,0 0 0 0 0,0 0 0 0 0,0 0 0 0 0,-1 0 0 0 0,1 0 0 0 0,0 1 0 0 0,0-1 0 0 0,-1 1 0 0 0,1-1 0 0 0,-1 1 0 0 0,1 0 0 0 0,-1-1 0 0 0,0 1 0 0 0,0 0 0 0 0,1 0 0 0 0,-1 0 0 0 0,-1 0 0 0 0,1 0 0 0 0,0 0 0 0 0,0 0 0 0 0,-1 0 0 0 0,1 1 0 0 0,-1-1 0 0 0,0 0 0 0 0,1 0 0 0 0,-1 4 0 0 0,-1 4 0 0 0,0-1 0 0 0,-1 0 0 0 0,0 1 0 0 0,0-1 0 0 0,-1 0 0 0 0,0 0 0 0 0,0-1 0 0 0,-1 1 0 0 0,0 0 0 0 0,-1-1 0 0 0,-10 14 0 0 0,-2 1 0 0 0,-2-1 0 0 0,-33 32 0 0 0,28-31-75 0 0,-57 52-365 0 0,24-29-2697 0 0,24-24-6803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00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169 144 5063 0 0,'7'-14'544'0'0,"0"1"13016"0"0,-7 13-12242 0 0,-19 8 1272 0 0,-2 4-2101 0 0,2 1 0 0 0,0 0 0 0 0,-24 22 0 0 0,1 0-149 0 0,39-33-418 0 0,-8 7 482 0 0,12-6-81 0 0,7-4-211 0 0,18-6-42 0 0,-1-1 1 0 0,45-20-1 0 0,-26 9-9 0 0,-7 3 164 0 0,-2-1 0 0 0,0-2-1 0 0,63-46 1 0 0,-97 64-129 0 0,19-4 251 0 0,-16 5-312 0 0,1 0-24 0 0,-1 0-1 0 0,0 0 1 0 0,1 1 0 0 0,-1-1 0 0 0,0 1 0 0 0,0 0 0 0 0,1 0-1 0 0,-1 1 1 0 0,0-1 0 0 0,0 1 0 0 0,-1 0 0 0 0,1 0 0 0 0,4 3-1 0 0,13 8 12 0 0,-20-12 31 0 0,-1-1 14 0 0,1-1 10 0 0,0-6-44 0 0,1-1 1 0 0,-1 1-1 0 0,0 0 0 0 0,-1-1 1 0 0,0 1-1 0 0,0-1 0 0 0,0 1 1 0 0,-1 0-1 0 0,0-1 0 0 0,-3-8 1 0 0,4 15 78 0 0,0 1 17 0 0,0 0-1 0 0,0 0 3 0 0,0 0 10 0 0,0 0 3 0 0,-1 1 0 0 0,-1 7-127 0 0,1 0-1 0 0,-1 0 0 0 0,1 0 1 0 0,1 0-1 0 0,0 13 1 0 0,5 45 26 0 0,-3-50-41 0 0,-1-4-2 0 0,2 1 0 0 0,-1-1 0 0 0,1 0 0 0 0,1-1 0 0 0,0 1 0 0 0,9 17 0 0 0,-9-21 0 0 0,4-6 0 0 0,-7-2 0 0 0,1 0 0 0 0,-1 1 0 0 0,1-1 0 0 0,-1 0 0 0 0,0 0 0 0 0,1-1 0 0 0,-1 1 0 0 0,1 0 0 0 0,-1 0 0 0 0,0-1 0 0 0,1 1 0 0 0,-1-1 0 0 0,0 1 0 0 0,0-1 0 0 0,1 1 0 0 0,-1-1 0 0 0,0 0 0 0 0,0 0 0 0 0,0 1 0 0 0,0-1 0 0 0,0 0 0 0 0,2-1 0 0 0,-2 0 0 0 0,2-1-10 0 0,-1-1 1 0 0,1 1-1 0 0,-1-1 1 0 0,0 0-1 0 0,0 0 0 0 0,0 0 1 0 0,0 0-1 0 0,0 0 0 0 0,-1 0 1 0 0,0-1-1 0 0,0 1 0 0 0,0 0 1 0 0,-1-1-1 0 0,1 1 1 0 0,-1-1-1 0 0,0 1 0 0 0,0-1 1 0 0,-1 1-1 0 0,1 0 0 0 0,-1-1 1 0 0,-2-7-1 0 0,1 5-8 0 0,0-1 1 0 0,-1 1-1 0 0,0 0 0 0 0,0 0 1 0 0,-1 0-1 0 0,1 0 0 0 0,-2 1 1 0 0,1 0-1 0 0,-1-1 0 0 0,0 2 1 0 0,-10-11-1 0 0,10 12 23 0 0,-1 0 0 0 0,0 1-1 0 0,0 0 1 0 0,0 0 0 0 0,0 0 0 0 0,0 1 0 0 0,0 0-1 0 0,-1 0 1 0 0,1 0 0 0 0,-1 1 0 0 0,0 0 0 0 0,1 0-1 0 0,-1 1 1 0 0,0 0 0 0 0,1 0 0 0 0,-1 0 0 0 0,0 1-1 0 0,1 0 1 0 0,-12 3 0 0 0,-3 2 14 0 0,1 1 0 0 0,0 1 1 0 0,0 1-1 0 0,-33 19 0 0 0,37-18-11 0 0,1 0 0 0 0,1 1 0 0 0,-18 16 0 0 0,26-21-4 0 0,-1 0-1 0 0,1 1 1 0 0,1 0-1 0 0,0 0 1 0 0,0 0-1 0 0,0 1 1 0 0,1 0-1 0 0,-7 14 1 0 0,10-19-6 0 0,0 0 1 0 0,0 0-1 0 0,0 0 0 0 0,1 0 1 0 0,-1 0-1 0 0,1 0 0 0 0,0 0 0 0 0,0 0 1 0 0,0 0-1 0 0,0 0 0 0 0,0-1 1 0 0,1 1-1 0 0,-1 0 0 0 0,1 0 1 0 0,0 0-1 0 0,0 0 0 0 0,0 0 0 0 0,0-1 1 0 0,1 1-1 0 0,-1 0 0 0 0,0-1 1 0 0,1 1-1 0 0,0-1 0 0 0,0 1 1 0 0,0-1-1 0 0,0 0 0 0 0,0 0 0 0 0,0 0 1 0 0,0 0-1 0 0,1 0 0 0 0,3 1 1 0 0,1 1-40 0 0,0 0 0 0 0,0-1 0 0 0,1 0 1 0 0,0 0-1 0 0,-1-1 0 0 0,1 0 0 0 0,0 0 1 0 0,0-1-1 0 0,0 0 0 0 0,12-1 0 0 0,25 2-920 0 0,-43-2 705 0 0,7 0-1004 0 0,-20 11 1257 0 0,0 0 0 0 0,0 0 1 0 0,-1-1-1 0 0,-1-1 0 0 0,-15 10 0 0 0,-6 4 67 0 0,20-10 16 0 0,13-13-76 0 0,1 0 1 0 0,0 1-1 0 0,-1-1 1 0 0,1 1-1 0 0,-1-1 1 0 0,1 1-1 0 0,0-1 0 0 0,0 1 1 0 0,-1-1-1 0 0,1 1 1 0 0,0 0-1 0 0,0-1 1 0 0,0 1-1 0 0,-1-1 1 0 0,1 1-1 0 0,0-1 1 0 0,0 1-1 0 0,0 0 1 0 0,0-1-1 0 0,0 1 1 0 0,0-1-1 0 0,0 1 0 0 0,0 0 1 0 0,1-1-1 0 0,-1 1 1 0 0,0-1-1 0 0,0 1 1 0 0,0-1-1 0 0,1 1 1 0 0,-1-1-1 0 0,0 1 1 0 0,1-1-1 0 0,-1 1 1 0 0,0-1-1 0 0,1 1 1 0 0,-1-1-1 0 0,0 1 0 0 0,1-1 1 0 0,-1 0-1 0 0,1 1 1 0 0,-1-1-1 0 0,1 0 1 0 0,-1 1-1 0 0,1-1 1 0 0,0 0-1 0 0,1 2-2 0 0,0-1 0 0 0,1 1 0 0 0,-1-1-1 0 0,1 0 1 0 0,-1 0 0 0 0,1 0 0 0 0,-1-1-1 0 0,4 1 1 0 0,1 0-2 0 0,0-2 0 0 0,-1 1 0 0 0,1-1 0 0 0,0 0 0 0 0,-1-1 0 0 0,1 1-1 0 0,-1-1 1 0 0,0-1 0 0 0,9-3 0 0 0,-5 1 2 0 0,1-1 1 0 0,-1 0-1 0 0,0-1 0 0 0,13-11 1 0 0,-17 12 50 0 0,-6 6-48 0 0,0 0-1 0 0,0-1 1 0 0,0 1-1 0 0,0-1 1 0 0,1 1 0 0 0,-1 0-1 0 0,0-1 1 0 0,0 1-1 0 0,0 0 1 0 0,0-1-1 0 0,0 1 1 0 0,0-1-1 0 0,0 1 1 0 0,0 0 0 0 0,0-1-1 0 0,0 1 1 0 0,0-1-1 0 0,0 1 1 0 0,0 0-1 0 0,-1-1 1 0 0,1 1 0 0 0,0 0-1 0 0,0-1 1 0 0,0 1-1 0 0,0 0 1 0 0,-1-1-1 0 0,1 1 1 0 0,0 0 0 0 0,0-1-1 0 0,-1 1 1 0 0,1 0-1 0 0,0 0 1 0 0,-1-1-1 0 0,1 1 1 0 0,-1 0 0 0 0,-10-9 213 0 0,5 7-162 0 0,1 0 0 0 0,-1 0 0 0 0,0 0 0 0 0,0 1 0 0 0,0 0 0 0 0,0 0 0 0 0,0 1 0 0 0,0 0 0 0 0,0 0 0 0 0,0 0 0 0 0,1 0 0 0 0,-1 1 0 0 0,0 0 0 0 0,0 1 0 0 0,-10 3 0 0 0,0 1-30 0 0,0 0-1 0 0,0 2 0 0 0,0 0 0 0 0,-16 12 0 0 0,10-6-443 0 0,0 2-1 0 0,1 1 0 0 0,-31 31 1 0 0,33-28-1265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51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90 14111 0 0,'0'0'646'0'0,"0"0"-16"0"0,0 0-226 0 0,0 0 539 0 0,0 0 281 0 0,-8-2 1269 0 0,3 4-2216 0 0,0-1-1 0 0,0 0 1 0 0,0 1 0 0 0,1 0-1 0 0,-1 0 1 0 0,1 0-1 0 0,-1 1 1 0 0,1 0-1 0 0,0-1 1 0 0,-6 6 0 0 0,2-2-69 0 0,-15 12 208 0 0,0 0 0 0 0,-29 33 0 0 0,-35 48-39 0 0,74-84-321 0 0,3-3-44 0 0,-14 20 0 0 0,21-25-12 0 0,5-6 0 0 0,4-5 0 0 0,-6 4 0 0 0,19-17-14 0 0,0-2-1 0 0,-2 0 1 0 0,0 0-1 0 0,15-25 1 0 0,-10 15 6 0 0,1 0 29 0 0,-2-1-1 0 0,0-2 1 0 0,-3 0-1 0 0,23-51 1 0 0,-41 82-5 0 0,1 0 1 0 0,-1 0 0 0 0,1 0-1 0 0,-1 0 1 0 0,0 0-1 0 0,0 0 1 0 0,1 0 0 0 0,-1 0-1 0 0,0 0 1 0 0,0 0 0 0 0,0 0-1 0 0,0-2 1 0 0,-1 3-3 0 0,1-1 0 0 0,0 1 0 0 0,0 0 1 0 0,0 0-1 0 0,0 0 0 0 0,0 0 0 0 0,-1-1 0 0 0,1 1 0 0 0,0 0 1 0 0,0 0-1 0 0,0 0 0 0 0,-1 0 0 0 0,1 0 0 0 0,0 0 1 0 0,0 0-1 0 0,0 0 0 0 0,-1 0 0 0 0,1 0 0 0 0,0 0 1 0 0,0 0-1 0 0,-1 0 0 0 0,1 0 0 0 0,0 0 0 0 0,0 0 1 0 0,0 0-1 0 0,-1 0 0 0 0,1 0 0 0 0,0 0 0 0 0,0 0 1 0 0,0 0-1 0 0,-1 0 0 0 0,1 0 0 0 0,0 0 0 0 0,0 0 0 0 0,-1 1 1 0 0,-3 1 112 0 0,1 1-1 0 0,-1-1 1 0 0,0 1 0 0 0,-5 5 0 0 0,-19 22 168 0 0,0 2-1 0 0,-42 66 1 0 0,22-30-214 0 0,35-49-78 0 0,0 0 0 0 0,0 1-1 0 0,-15 38 1 0 0,28-58-3 0 0,-1 0 0 0 0,1 0 0 0 0,0 1 0 0 0,0-1 0 0 0,0 0 0 0 0,0 0 0 0 0,-1 1 0 0 0,1-1 0 0 0,0 0 0 0 0,0 1 0 0 0,0-1 0 0 0,0 0 0 0 0,0 1 0 0 0,0-1 0 0 0,0 0 0 0 0,0 1 0 0 0,0-1 0 0 0,0 0 0 0 0,0 1 0 0 0,0-1 0 0 0,0 0 0 0 0,0 1 0 0 0,0-1 0 0 0,0 0 0 0 0,0 1 0 0 0,0-1 0 0 0,0 0 0 0 0,1 1 0 0 0,-1-1 0 0 0,0 0 0 0 0,0 0 0 0 0,0 1 0 0 0,1-1 0 0 0,-1 0 0 0 0,0 0 0 0 0,0 1 0 0 0,0-1 0 0 0,1 0 0 0 0,5 0 0 0 0,-2-1-7 0 0,0 0 0 0 0,0 0-1 0 0,0 0 1 0 0,0-1 0 0 0,0 1 0 0 0,0-1 0 0 0,0 0-1 0 0,0 0 1 0 0,-1 0 0 0 0,1-1 0 0 0,-1 0-1 0 0,0 1 1 0 0,4-5 0 0 0,8-5-17 0 0,18-13 6 0 0,-2-2 1 0 0,0-1 0 0 0,-2-2-1 0 0,-1-1 1 0 0,-1-1 0 0 0,-2-1-1 0 0,31-52 1 0 0,-57 85 18 0 0,1 0 0 0 0,0 0-1 0 0,0 0 1 0 0,0 0 0 0 0,0 0 0 0 0,0 0-1 0 0,0 0 1 0 0,0-1 0 0 0,0 1-1 0 0,0 0 1 0 0,0 0 0 0 0,0 0 0 0 0,0 0-1 0 0,0 0 1 0 0,0 0 0 0 0,0 0 0 0 0,0 0-1 0 0,0 0 1 0 0,0 0 0 0 0,0 0 0 0 0,0 0-1 0 0,0 0 1 0 0,0 0 0 0 0,0 0 0 0 0,0 0-1 0 0,0 0 1 0 0,0 0 0 0 0,0 0-1 0 0,0 0 1 0 0,0 0 0 0 0,0 0 0 0 0,0-1-1 0 0,0 1 1 0 0,0 0 0 0 0,0 0 0 0 0,0 0-1 0 0,0 0 1 0 0,0 0 0 0 0,0 0 0 0 0,0 0-1 0 0,0 0 1 0 0,0 0 0 0 0,0 0 0 0 0,0 0-1 0 0,0 0 1 0 0,0 0 0 0 0,0 0 0 0 0,0 0-1 0 0,0 0 1 0 0,0 0 0 0 0,0 0-1 0 0,-6 4 19 0 0,-8 10 3 0 0,-194 258 211 0 0,172-221-225 0 0,-25 39 27 0 0,53-76-31 0 0,0 0 0 0 0,2 1 1 0 0,-1-1-1 0 0,-6 27 0 0 0,11-35-4 0 0,1 0 0 0 0,0 0 0 0 0,0 9 0 0 0,3-3 0 0 0,-1-11-1 0 0,0-1-1 0 0,0 1 1 0 0,-1 0 0 0 0,1 0-1 0 0,0-1 1 0 0,0 1 0 0 0,0-1-1 0 0,0 1 1 0 0,0 0 0 0 0,0-1-1 0 0,0 0 1 0 0,0 1 0 0 0,0-1-1 0 0,0 0 1 0 0,0 1 0 0 0,0-1-1 0 0,1 0 1 0 0,-1 0 0 0 0,0 0-1 0 0,0 0 1 0 0,0 0 0 0 0,0 0-1 0 0,0 0 1 0 0,0 0 0 0 0,0-1-1 0 0,2 1 1 0 0,3-2-8 0 0,0 0 0 0 0,-1 0 0 0 0,9-3 0 0 0,12-9 1 0 0,0 0 0 0 0,-2-1 0 0 0,30-24 0 0 0,61-64-24 0 0,-90 78 32 0 0,0-2 0 0 0,-1-1 0 0 0,31-49 0 0 0,-48 65 0 0 0,-7 12 0 0 0,0 0 0 0 0,0 0 0 0 0,0 0 0 0 0,0 0 0 0 0,0 0 0 0 0,0 0 0 0 0,0 0 0 0 0,0 0 0 0 0,0 0 0 0 0,-1 0 0 0 0,1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 0 0 0 0,0-1 0 0 0,-6 6 0 0 0,-8 9 0 0 0,-81 86 30 0 0,-48 56 71 0 0,118-126-86 0 0,1 2 1 0 0,2 1-1 0 0,-24 45 0 0 0,44-70-15 0 0,4-7 0 0 0,7-5 0 0 0,-9 4 0 0 0,37-24 0 0 0,-1-2 0 0 0,36-34 0 0 0,6-4 0 0 0,-70 58 0 0 0,130-92 0 0 0,-130 95 0 0 0,-6 6 0 0 0,-4 4 0 0 0,-1 1 8 0 0,0 0-1 0 0,-1 0 1 0 0,0 0-1 0 0,-1 0 1 0 0,-8 11 0 0 0,-33 35 65 0 0,20-25-56 0 0,8-7-17 0 0,-63 79 0 0 0,80-96-3 0 0,6-7-17 0 0,9-7-30 0 0,31-29 20 0 0,-1-2 0 0 0,43-53 0 0 0,-63 66 41 0 0,5-5-11 0 0,41-60 0 0 0,-57 71 0 0 0,0 0 0 0 0,-1-1 0 0 0,-2-1 0 0 0,11-31 0 0 0,-18 41 11 0 0,-5 3 59 0 0,1 10-57 0 0,1 0-1 0 0,-1-1 0 0 0,0 1 0 0 0,0 0 0 0 0,1-1 0 0 0,-1 1 0 0 0,0 0 0 0 0,0 0 0 0 0,0 0 0 0 0,0 0 1 0 0,0 0-1 0 0,1 0 0 0 0,-1 0 0 0 0,0 0 0 0 0,0 0 0 0 0,0 0 0 0 0,0 0 0 0 0,1 1 0 0 0,-1-1 1 0 0,0 0-1 0 0,0 0 0 0 0,-1 1 0 0 0,-19 10 178 0 0,19-10-172 0 0,-21 15 123 0 0,0 0 0 0 0,1 2 0 0 0,-36 36 0 0 0,44-40-92 0 0,-139 156 106 0 0,150-166-155 0 0,7-5 0 0 0,7-6-15 0 0,10-11-5 0 0,-1-1 1 0 0,-1-1-1 0 0,25-32 0 0 0,41-73-38 0 0,-79 115 61 0 0,-1 0-1 0 0,0 0 1 0 0,0 0 0 0 0,-1 0-1 0 0,-1-1 1 0 0,5-19 0 0 0,-7 26-2 0 0,-1 0 1 0 0,1 0-1 0 0,-1 0 1 0 0,0 0 0 0 0,0 0-1 0 0,0 0 1 0 0,-1 0-1 0 0,0 0 1 0 0,0 0-1 0 0,0 0 1 0 0,0 0 0 0 0,0 0-1 0 0,-1 0 1 0 0,0 0-1 0 0,1 1 1 0 0,-1-1 0 0 0,-1 1-1 0 0,1-1 1 0 0,0 1-1 0 0,-1 0 1 0 0,-4-4-1 0 0,4 4 5 0 0,-1 1-1 0 0,1-1 0 0 0,0 1 0 0 0,-1 0 0 0 0,0 1 1 0 0,1-1-1 0 0,-1 1 0 0 0,0-1 0 0 0,0 1 0 0 0,0 0 1 0 0,0 1-1 0 0,0-1 0 0 0,0 1 0 0 0,0-1 0 0 0,0 1 1 0 0,0 1-1 0 0,0-1 0 0 0,0 0 0 0 0,0 1 1 0 0,-7 2-1 0 0,-6 1 18 0 0,1 2 0 0 0,-1 0 1 0 0,-20 11-1 0 0,21-8-23 0 0,1 0 0 0 0,0 1 0 0 0,1 1 0 0 0,0 0 0 0 0,-18 19 0 0 0,45-41-8 0 0,0 1 0 0 0,1 0 0 0 0,17-9 0 0 0,56-27-24 0 0,-75 40 26 0 0,0 1-1 0 0,0 1 1 0 0,1 0-1 0 0,23-4 1 0 0,-31 7 4 0 0,0 1 0 0 0,0-1 0 0 0,1 1 0 0 0,-1 0-1 0 0,0 0 1 0 0,0 1 0 0 0,1-1 0 0 0,-1 1 0 0 0,0 0 0 0 0,0 1 0 0 0,0-1-1 0 0,0 1 1 0 0,0 0 0 0 0,8 4 0 0 0,-7 0 8 0 0,1 0 0 0 0,-1 0 0 0 0,0 1 0 0 0,0-1 0 0 0,0 1 1 0 0,8 16-1 0 0,-6-12 4 0 0,14 18 1 0 0,-17-23-6 0 0,0 0 0 0 0,0 1 0 0 0,0 0 0 0 0,-1 0 0 0 0,0 0 0 0 0,0 0 0 0 0,-1 1 0 0 0,0 0 0 0 0,0-1 0 0 0,-1 1 0 0 0,0 0 0 0 0,2 13 0 0 0,-3-11 0 0 0,-1 0 0 0 0,0-1-1 0 0,-1 1 1 0 0,0-1 0 0 0,0 1 0 0 0,-1-1-1 0 0,0 1 1 0 0,-1-1 0 0 0,0 0 0 0 0,-6 13-1 0 0,-52 96 69 0 0,49-98-72 0 0,-2 0-1 0 0,0-1 1 0 0,-26 27-1 0 0,29-34-1 0 0,1-1 2 0 0,-1-1 0 0 0,-13 10-1 0 0,21-18-1 0 0,1 0 0 0 0,-1 0 0 0 0,0 0 0 0 0,-1 0 0 0 0,1-1 0 0 0,0 0 1 0 0,0 1-1 0 0,-1-1 0 0 0,1 0 0 0 0,0-1 0 0 0,-1 1 0 0 0,1 0 0 0 0,-1-1 0 0 0,-4 0 0 0 0,7 0-1 0 0,1 0 0 0 0,-1 0 0 0 0,1 0-1 0 0,-1 0 1 0 0,1 1 0 0 0,0-1 0 0 0,-1 0 0 0 0,1-1 0 0 0,-1 1 0 0 0,1 0 0 0 0,-1 0 0 0 0,1 0 0 0 0,-1 0 0 0 0,1 0 0 0 0,-1 0 0 0 0,1-1-1 0 0,0 1 1 0 0,-1 0 0 0 0,1 0 0 0 0,-1 0 0 0 0,1-1 0 0 0,0 1 0 0 0,-1 0 0 0 0,1-1 0 0 0,0 1 0 0 0,-1 0 0 0 0,1-1 0 0 0,0 1 0 0 0,-1-1 0 0 0,1 1-1 0 0,0 0 1 0 0,0-1 0 0 0,-1 0 0 0 0,1 0-10 0 0,-1 0-1 0 0,-1-1-1 0 0,1 1 1 0 0,0-1 0 0 0,0 1-1 0 0,1-1 1 0 0,-1 1 0 0 0,0-1 0 0 0,0 1-1 0 0,1-1 1 0 0,-1 0 0 0 0,1 0-1 0 0,0 1 1 0 0,-1-1 0 0 0,1 0-1 0 0,0 0 1 0 0,0 1 0 0 0,0-1-1 0 0,0 0 1 0 0,0 0 0 0 0,0 1-1 0 0,1-1 1 0 0,-1 0 0 0 0,1 1-1 0 0,-1-1 1 0 0,1 0 0 0 0,-1 1 0 0 0,1-1-1 0 0,0 0 1 0 0,0 1 0 0 0,2-3-1 0 0,3-4-43 0 0,0 0-1 0 0,1 0 0 0 0,0 1 0 0 0,12-9 1 0 0,5-6-103 0 0,-23 21 101 0 0,-2 4 34 0 0,-5 9 45 0 0,-11 17 102 0 0,4-12-103 0 0,-2 2 40 0 0,1 0 0 0 0,0 1 1 0 0,2 1-1 0 0,-16 34 0 0 0,28-55-59 0 0,0 1 0 0 0,-1-1 0 0 0,1 1 0 0 0,0-1 0 0 0,0 1 0 0 0,0-1 0 0 0,-1 1 0 0 0,1-1 0 0 0,0 1 0 0 0,0-1 0 0 0,0 1 0 0 0,0 0 0 0 0,0-1 0 0 0,0 1 0 0 0,0-1 0 0 0,0 1 0 0 0,0-1 0 0 0,0 1 0 0 0,0-1 0 0 0,0 1 0 0 0,1-1 0 0 0,-1 1 0 0 0,0-1 0 0 0,0 1 0 0 0,1-1 0 0 0,-1 2 0 0 0,5-1 0 0 0,-3-1-2 0 0,-1 1 0 0 0,1-1-1 0 0,0 0 1 0 0,-1 0 0 0 0,1 0 0 0 0,0 0-1 0 0,-1 0 1 0 0,1-1 0 0 0,0 1 0 0 0,-1 0-1 0 0,1-1 1 0 0,-1 1 0 0 0,1-1 0 0 0,-1 1-1 0 0,4-3 1 0 0,20-14-34 0 0,0-7 36 0 0,0-1 0 0 0,-2 0 0 0 0,-1-2 0 0 0,-1-1 0 0 0,-1-1 0 0 0,-2 0 0 0 0,29-64 0 0 0,-41 77 37 0 0,0 1-1 0 0,-1-1 1 0 0,-1 0 0 0 0,0-1-1 0 0,-1 1 1 0 0,-1-1-1 0 0,-1 0 1 0 0,0 1 0 0 0,-1-1-1 0 0,-1 0 1 0 0,-1 1-1 0 0,-3-18 1 0 0,2 22-4 0 0,0-1 0 0 0,-1 1 1 0 0,0 0-1 0 0,-1 0 0 0 0,0 0 0 0 0,-1 1 0 0 0,0 0 0 0 0,-1 0 1 0 0,0 0-1 0 0,-1 1 0 0 0,0 0 0 0 0,0 1 0 0 0,-1 0 1 0 0,0 0-1 0 0,-1 1 0 0 0,-14-10 0 0 0,19 15-8 0 0,1 0-1 0 0,-1 1 1 0 0,0-1 0 0 0,-1 1 0 0 0,1 0-1 0 0,0 0 1 0 0,0 1 0 0 0,-1 0-1 0 0,1 0 1 0 0,-1 0 0 0 0,1 0 0 0 0,-1 1-1 0 0,0 0 1 0 0,1 0 0 0 0,-1 1-1 0 0,-6 0 1 0 0,3 2 8 0 0,0-1 0 0 0,1 1 1 0 0,-1 1-1 0 0,1 0 0 0 0,0 0 0 0 0,0 0 0 0 0,0 1 1 0 0,1 0-1 0 0,-9 8 0 0 0,-8 10-396 0 0,0 0 0 0 0,1 2 0 0 0,2 1 0 0 0,0 0 0 0 0,-27 49-1 0 0,28-41-1113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53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363 158 5983 0 0,'-5'-7'542'0'0,"-2"-5"-872"0"0,6 10 1772 0 0,-1 0 1 0 0,1 0 0 0 0,0-1-1 0 0,-1 1 1 0 0,1 0 0 0 0,-1 1 0 0 0,-2-3-1 0 0,3 3-1103 0 0,1 1-1 0 0,-1-1 1 0 0,0 1-1 0 0,1 0 1 0 0,-1 0-1 0 0,0-1 1 0 0,1 1-1 0 0,-1 0 1 0 0,0 0-1 0 0,1 0 1 0 0,-1-1-1 0 0,0 1 1 0 0,0 0-1 0 0,1 0 1 0 0,-2 0-1 0 0,-9 4-766 0 0,3 2 704 0 0,0 0 0 0 0,0 0 0 0 0,1 1 0 0 0,-1 0 0 0 0,2 0 0 0 0,-12 16 0 0 0,-3 3 67 0 0,-51 58 359 0 0,-76 113 0 0 0,145-194-694 0 0,-4 12 7 0 0,18-23 38 0 0,93-84-53 0 0,102-104 0 0 0,-193 181 1 0 0,54-64 23 0 0,-58 67-16 0 0,-1 1 1 0 0,-1-1 0 0 0,0 0 0 0 0,-1 0 0 0 0,6-17-1 0 0,-12 29 2 0 0,-1 0 0 0 0,1-1-1 0 0,-1 1 1 0 0,1 0 0 0 0,-1 0-1 0 0,1 0 1 0 0,-1 0-1 0 0,1 0 1 0 0,0 0 0 0 0,-1 0-1 0 0,1 0 1 0 0,-1 0 0 0 0,1 1-1 0 0,-1-1 1 0 0,1 0-1 0 0,-1 0 1 0 0,0 1 0 0 0,-6 3 61 0 0,0 0 1 0 0,0 0 0 0 0,1 1-1 0 0,-1 1 1 0 0,1-1-1 0 0,0 1 1 0 0,-9 11 0 0 0,1-2 23 0 0,12-13-86 0 0,-151 160 448 0 0,12 10-314 0 0,136-165-143 0 0,0 0 0 0 0,1 1 0 0 0,0-1 0 0 0,-4 14 0 0 0,8-20 0 0 0,-1-1 0 0 0,1 0 0 0 0,0 0 0 0 0,0 0 0 0 0,0 0 0 0 0,0 0 0 0 0,0 1 0 0 0,-1-1 0 0 0,1 0 0 0 0,0 0 0 0 0,0 0 0 0 0,0 1 0 0 0,0-1 0 0 0,0 0 0 0 0,0 0 0 0 0,0 0 0 0 0,0 1 0 0 0,0-1 0 0 0,0 0 0 0 0,0 0 0 0 0,0 0 0 0 0,0 1-1 0 0,0-1 1 0 0,0 0 0 0 0,0 0 0 0 0,0 0 0 0 0,0 1 0 0 0,0-1 0 0 0,0 0 0 0 0,0 0 0 0 0,0 0 0 0 0,0 0 0 0 0,1 1 0 0 0,-1-1 0 0 0,0 0 0 0 0,0 0 0 0 0,0 0 0 0 0,0 0 0 0 0,0 1 0 0 0,0-1 0 0 0,1 0 0 0 0,-1 0 0 0 0,0 0 0 0 0,0 0 0 0 0,0 0 0 0 0,0 0 0 0 0,1 0 0 0 0,-1 1 0 0 0,0-1 0 0 0,0 0 0 0 0,0 0 0 0 0,1 0 0 0 0,-1 0 0 0 0,0 0 0 0 0,1 0 0 0 0,7-3-10 0 0,-7 3 6 0 0,50-23-29 0 0,-1-3 0 0 0,83-54 0 0 0,10-7-5 0 0,-86 61 38 0 0,-50 24 0 0 0,-5 5 0 0 0,-6 4 0 0 0,4-6 0 0 0,-7 12 5 0 0,-1 0-1 0 0,-1 0 1 0 0,-19 23-1 0 0,-39 31 32 0 0,24-25-15 0 0,-12 13 39 0 0,-36 39-3 0 0,81-81-57 0 0,10-13 0 0 0,0 0 0 0 0,0 0 0 0 0,-1 0 0 0 0,1 0 0 0 0,0 0 0 0 0,0 0 0 0 0,0 0 0 0 0,0 0 0 0 0,0 0 0 0 0,0 0 0 0 0,0 0 0 0 0,0 0 0 0 0,0 0 0 0 0,0 0 0 0 0,-1 0 0 0 0,1 0 0 0 0,0 0 0 0 0,0 1 0 0 0,0-1 0 0 0,0 0 0 0 0,0 0 0 0 0,0 0 0 0 0,0 0 0 0 0,0 0 0 0 0,0 0 0 0 0,0 0 0 0 0,0 0 0 0 0,0 0 0 0 0,0 1 0 0 0,0-1 0 0 0,0 0 0 0 0,0 0 0 0 0,0 0 0 0 0,0 0 0 0 0,0 0 0 0 0,0 0 0 0 0,0 0 0 0 0,0 0 0 0 0,0 1 0 0 0,0-1 0 0 0,0 0 0 0 0,0 0 0 0 0,0 0 0 0 0,0 0 0 0 0,0 0 0 0 0,0 0 0 0 0,0 0 0 0 0,0 0 0 0 0,0 0 0 0 0,1 1 0 0 0,-1-1 0 0 0,0 0 0 0 0,7-3 0 0 0,9-5-15 0 0,122-88-89 0 0,-52 34 63 0 0,-45 34 36 0 0,-2-1-15 0 0,2 2 1 0 0,83-40-1 0 0,-110 62 20 0 0,-13 5 0 0 0,-1 0 0 0 0,0 0 0 0 0,1-1 0 0 0,-1 1 0 0 0,0 0 0 0 0,1 0 0 0 0,-1 0 0 0 0,0 0 0 0 0,1 0 0 0 0,-1 0 0 0 0,1 0 0 0 0,-1 0 0 0 0,0 0 0 0 0,1 0 0 0 0,-1 0 0 0 0,1 0 0 0 0,-1 0 0 0 0,0 0 0 0 0,1 1 0 0 0,-1-1 0 0 0,0 0 0 0 0,1 0 0 0 0,0 1 0 0 0,-1 1 0 0 0,0-1 0 0 0,1 0 0 0 0,-1 0 0 0 0,0 0 0 0 0,0 0 0 0 0,0 1 0 0 0,0-1 0 0 0,0 0 0 0 0,0 0 0 0 0,0 0 0 0 0,0 1 0 0 0,-1-1 0 0 0,1 0 0 0 0,0 0 0 0 0,-1 0 0 0 0,1 0 0 0 0,-1 0 0 0 0,0 2 0 0 0,-11 22 0 0 0,-2-3 18 0 0,-1-2 1 0 0,-24 28-1 0 0,-41 34 72 0 0,59-61-75 0 0,0 0 42 0 0,-18 17 72 0 0,-49 63 0 0 0,71-74-76 0 0,17-27-53 0 0,1 0 0 0 0,-1-1-1 0 0,0 1 1 0 0,0 0 0 0 0,1 0 0 0 0,-1 0 0 0 0,0 0 0 0 0,0 0-1 0 0,1 0 1 0 0,-1 0 0 0 0,0 0 0 0 0,0-1 0 0 0,1 1-1 0 0,-1 0 1 0 0,0 0 0 0 0,1 0 0 0 0,-1 0 0 0 0,0 1-1 0 0,0-1 1 0 0,1 0 0 0 0,-1 0 0 0 0,0 0 0 0 0,0 0-1 0 0,1 0 1 0 0,-1 0 0 0 0,0 0 0 0 0,0 0 0 0 0,1 1-1 0 0,-1-1 1 0 0,0 0 0 0 0,0 0 0 0 0,1 0 0 0 0,-1 0-1 0 0,0 1 1 0 0,0-1 0 0 0,0 0 0 0 0,0 0 0 0 0,1 0 0 0 0,-1 1-1 0 0,0-1 1 0 0,0 0 0 0 0,0 0 0 0 0,0 1 0 0 0,0-1-1 0 0,0 0 1 0 0,0 1 0 0 0,0-1 0 0 0,0 0 0 0 0,0 0-1 0 0,1 1 1 0 0,-1-1 0 0 0,0 0 0 0 0,-1 0 0 0 0,1 1-1 0 0,0-1 1 0 0,0 0 0 0 0,0 1 0 0 0,0-1 0 0 0,0 0-1 0 0,0 0 1 0 0,0 1 0 0 0,0-1 0 0 0,0 0 0 0 0,-1 0-1 0 0,1 1 1 0 0,0-1 0 0 0,0 0 0 0 0,0 0 0 0 0,11-3-8 0 0,-1-1 0 0 0,1 0 1 0 0,-1 0-1 0 0,1-1 0 0 0,-1-1 1 0 0,-1 0-1 0 0,11-8 0 0 0,4-1 3 0 0,28-18 5 0 0,-1-3 0 0 0,-1-1 0 0 0,-3-2 0 0 0,51-54 0 0 0,-86 78 12 0 0,-34 23 128 0 0,-1 7-73 0 0,-1 2-1 0 0,2 0 1 0 0,-33 34-1 0 0,21-15 70 0 0,-36 49 1 0 0,63-75-124 0 0,0 0 0 0 0,1 1 1 0 0,-6 12-1 0 0,12-18-13 0 0,6-6 0 0 0,5-5 0 0 0,1-4 0 0 0,0 0 0 0 0,-1-1 0 0 0,20-25 0 0 0,-8 9 0 0 0,1 1 0 0 0,-2-1 0 0 0,-1-1 0 0 0,30-52 0 0 0,-45 68 0 0 0,0-1 0 0 0,0 0 0 0 0,-1 0 0 0 0,-1 0 0 0 0,0 0 0 0 0,-1-1 0 0 0,0 0 0 0 0,-1 1 0 0 0,-1-1 0 0 0,0 0 0 0 0,-1 0 0 0 0,-1-17 0 0 0,0 26 7 0 0,0 1-1 0 0,0-1 1 0 0,0 1 0 0 0,0 0 0 0 0,-1-1-1 0 0,1 1 1 0 0,-1 0 0 0 0,0 0 0 0 0,0 0-1 0 0,-1 0 1 0 0,1 1 0 0 0,-1-1-1 0 0,0 1 1 0 0,0-1 0 0 0,-7-5 0 0 0,5 6 14 0 0,0-1 1 0 0,0 1-1 0 0,0 0 1 0 0,-1 0-1 0 0,1 1 1 0 0,-1 0-1 0 0,0 0 1 0 0,0 0-1 0 0,0 1 1 0 0,-10-1-1 0 0,3 1 10 0 0,0 0 1 0 0,0 1-1 0 0,0 1 0 0 0,0 0 0 0 0,0 1 1 0 0,1 0-1 0 0,-1 1 0 0 0,0 1 1 0 0,1 0-1 0 0,-18 8 0 0 0,19-6-33 0 0,-1 0 1 0 0,1 0-1 0 0,0 1 0 0 0,1 1 0 0 0,-1 0 1 0 0,-15 16-1 0 0,46-29-118 0 0,-8-1 107 0 0,0-1-1 0 0,0-1 1 0 0,0 0-1 0 0,-1 0 1 0 0,0-1-1 0 0,-1 0 1 0 0,0-1-1 0 0,0 0 1 0 0,-1-1 0 0 0,12-18-1 0 0,-17 22 14 0 0,0 1 0 0 0,0 0 0 0 0,-1-1 0 0 0,0 1 0 0 0,-1-1 0 0 0,3-8 0 0 0,-4 13 0 0 0,-1 0 0 0 0,0-1 0 0 0,1 1 0 0 0,-1-1 0 0 0,0 1 0 0 0,0 0 0 0 0,0-1 0 0 0,0 1 0 0 0,-1-1 0 0 0,1 1 0 0 0,-1 0 0 0 0,0-1 0 0 0,1 1 0 0 0,-1 0 0 0 0,0 0 0 0 0,0-1 0 0 0,0 1 0 0 0,-1 0 0 0 0,1 0 0 0 0,0 0 0 0 0,-1 0 0 0 0,-1-2 0 0 0,2 4 3 0 0,0-1-1 0 0,0 0 1 0 0,0 0 0 0 0,0 1 0 0 0,0-1-1 0 0,-1 0 1 0 0,1 1 0 0 0,0-1 0 0 0,0 1-1 0 0,0 0 1 0 0,0-1 0 0 0,-1 1-1 0 0,1 0 1 0 0,0 0 0 0 0,0-1 0 0 0,-1 1-1 0 0,1 0 1 0 0,0 0 0 0 0,0 1-1 0 0,-1-1 1 0 0,1 0 0 0 0,0 0 0 0 0,0 1-1 0 0,0-1 1 0 0,-1 0 0 0 0,1 1-1 0 0,0-1 1 0 0,0 1 0 0 0,0-1 0 0 0,0 1-1 0 0,0 0 1 0 0,0 0 0 0 0,0-1-1 0 0,0 1 1 0 0,-1 1 0 0 0,-3 3 11 0 0,0-1 0 0 0,1 1 0 0 0,0 0 0 0 0,0 1-1 0 0,-4 6 1 0 0,3-4-8 0 0,0 0-1 0 0,1 1 1 0 0,1-1-1 0 0,-1 1 1 0 0,2 0 0 0 0,-1 0-1 0 0,1 0 1 0 0,0 0-1 0 0,1 1 1 0 0,0-1-1 0 0,1 0 1 0 0,-1 1-1 0 0,3 10 1 0 0,-2-16-4 0 0,1 0 0 0 0,0 1 0 0 0,0-1 0 0 0,0 0 0 0 0,0 1 0 0 0,1-1 0 0 0,0 0 0 0 0,0 0 0 0 0,0 0 0 0 0,0 0 0 0 0,1-1 0 0 0,-1 1 0 0 0,1-1 0 0 0,0 1 0 0 0,0-1 0 0 0,0 0 0 0 0,1 0 1 0 0,-1 0-1 0 0,1-1 0 0 0,-1 1 0 0 0,1-1 0 0 0,0 0 0 0 0,0 0 0 0 0,0 0 0 0 0,0 0 0 0 0,0-1 0 0 0,1 0 0 0 0,-1 0 0 0 0,6 1 0 0 0,32 0-206 0 0,-35-2 119 0 0,-5 0-211 0 0,-2 0-1246 0 0,2 0-5201 0 0,7-2-2227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02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256 151 14023 0 0,'0'0'639'0'0,"0"0"-10"0"0,1 1-402 0 0,10 5 152 0 0,-1 1-1 0 0,-1 0 1 0 0,1 1-1 0 0,-1 0 1 0 0,8 10 0 0 0,-8-9 110 0 0,-8-8-375 0 0,0 1-1 0 0,0-1 1 0 0,1 0-1 0 0,-1 0 1 0 0,0 0-1 0 0,0 0 0 0 0,1 0 1 0 0,-1 0-1 0 0,1-1 1 0 0,-1 1-1 0 0,1 0 1 0 0,-1-1-1 0 0,1 1 1 0 0,-1-1-1 0 0,1 0 1 0 0,0 1-1 0 0,-1-1 1 0 0,1 0-1 0 0,0 0 0 0 0,-1 0 1 0 0,1 0-1 0 0,-1 0 1 0 0,1 0-1 0 0,0-1 1 0 0,-1 1-1 0 0,1-1 1 0 0,2 0-1 0 0,1-2 182 0 0,0 0 0 0 0,-1 1 0 0 0,0-2 0 0 0,0 1 0 0 0,0 0 0 0 0,6-7-1 0 0,-9 9-172 0 0,0 0 82 0 0,-1 1-11 0 0,0 0 4 0 0,0 0 22 0 0,0 0 5 0 0,0 0 0 0 0,0 0-4 0 0,0 0-16 0 0,0 0-4 0 0,0 0 0 0 0,0 0-12 0 0,0 0-49 0 0,3 12 94 0 0,0-2-172 0 0,-1 0 0 0 0,0 1 0 0 0,0-1 0 0 0,0 18 0 0 0,-2-23-41 0 0,-1 0 0 0 0,1-1 0 0 0,-1 1-1 0 0,0 0 1 0 0,0-1 0 0 0,0 1 0 0 0,0 0 0 0 0,-1-1-1 0 0,0 0 1 0 0,0 1 0 0 0,0-1 0 0 0,-5 7 0 0 0,-11 12 76 0 0,5-8 33 0 0,1 1 0 0 0,1 0 1 0 0,-14 26-1 0 0,22-35-118 0 0,3-5 21 0 0,1-3-64 0 0,4 0 30 0 0,-1 0 1 0 0,1-1 0 0 0,-1 0-1 0 0,0 0 1 0 0,0 0 0 0 0,0 0-1 0 0,0-1 1 0 0,0 1 0 0 0,6-6-1 0 0,31-33 5 0 0,-34 33-3 0 0,6-5 14 0 0,0-1-1 0 0,-1-1 1 0 0,-1 0 0 0 0,-1-1-1 0 0,11-20 1 0 0,-18 30-8 0 0,0 0 1 0 0,-1 0-1 0 0,0 0 0 0 0,0 0 0 0 0,0 0 0 0 0,-1-1 1 0 0,0 1-1 0 0,0 0 0 0 0,-1-1 0 0 0,0 1 0 0 0,0-1 1 0 0,0 1-1 0 0,-1-1 0 0 0,0 1 0 0 0,0 0 0 0 0,0 0 1 0 0,-1-1-1 0 0,-5-11 0 0 0,-1 2 78 0 0,0 1-1 0 0,-2-1 0 0 0,-15-19 1 0 0,19 27-55 0 0,0 2 0 0 0,-1-1 0 0 0,1 1 0 0 0,-1 0 1 0 0,-1 0-1 0 0,1 0 0 0 0,-1 1 0 0 0,-12-6 0 0 0,18 10-27 0 0,0 0 0 0 0,1 1 0 0 0,-1-1 0 0 0,0 0 0 0 0,0 1 0 0 0,0-1 0 0 0,0 1 0 0 0,0 0 0 0 0,0-1 0 0 0,0 1 0 0 0,0 0 0 0 0,0 0 1 0 0,0 0-1 0 0,0 1 0 0 0,0-1 0 0 0,0 0 0 0 0,0 1 0 0 0,0-1 0 0 0,0 1 0 0 0,1 0 0 0 0,-1 0 0 0 0,0-1 0 0 0,0 1 0 0 0,0 0 0 0 0,1 1 0 0 0,-1-1 0 0 0,1 0 0 0 0,-1 0 0 0 0,-1 3 0 0 0,1-1-2 0 0,-1 0 1 0 0,1 0-1 0 0,1 0 0 0 0,-1 0 0 0 0,0 0 1 0 0,1 1-1 0 0,0-1 0 0 0,0 1 1 0 0,0-1-1 0 0,0 1 0 0 0,0-1 0 0 0,1 1 1 0 0,0 0-1 0 0,-1-1 0 0 0,2 6 0 0 0,-1-3-7 0 0,1 0-1 0 0,-1 0 0 0 0,2 0 0 0 0,-1 0 0 0 0,1-1 0 0 0,-1 1 1 0 0,1 0-1 0 0,6 9 0 0 0,-6-12 2 0 0,0 0 1 0 0,0 1-1 0 0,1-1 1 0 0,0-1-1 0 0,-1 1 0 0 0,1 0 1 0 0,0-1-1 0 0,0 1 1 0 0,1-1-1 0 0,-1 0 1 0 0,0 0-1 0 0,1 0 1 0 0,-1 0-1 0 0,1-1 0 0 0,0 1 1 0 0,-1-1-1 0 0,8 1 1 0 0,-8-1-2 0 0,15 0 3 0 0,-9-1 4 0 0,1-2 0 0 0,0-1 0 0 0,-4 2 36 0 0,-6 5-17 0 0,-5 7-10 0 0,5-11-9 0 0,-20 27 16 0 0,-1 0 0 0 0,-1-2 0 0 0,-45 41 0 0 0,65-64-16 0 0,-12 11-26 0 0,-9 10-314 0 0,0-2-1 0 0,-2-1 1 0 0,-28 18 0 0 0,46-34 265 0 0,0 0 1 0 0,-1 0 0 0 0,1 0 0 0 0,-1-1 0 0 0,0 0 0 0 0,0 0 0 0 0,0-1-1 0 0,0 0 1 0 0,-1-1 0 0 0,1 0 0 0 0,-1 0 0 0 0,1 0 0 0 0,-1-1 0 0 0,1-1-1 0 0,-1 1 1 0 0,-11-4 0 0 0,19 4 54 0 0,0 0 1 0 0,0 0-1 0 0,1 0 0 0 0,-1 0 0 0 0,0-1 0 0 0,1 1 1 0 0,-1 0-1 0 0,0-1 0 0 0,1 1 0 0 0,-1 0 1 0 0,0-1-1 0 0,1 1 0 0 0,-1-1 0 0 0,0 1 1 0 0,1 0-1 0 0,-1-1 0 0 0,1 0 0 0 0,-1 1 0 0 0,1-1 1 0 0,-1 1-1 0 0,1-1 0 0 0,0 0 0 0 0,-1 1 1 0 0,1-2-1 0 0,-1 1 6 0 0,1 0 0 0 0,1 0 1 0 0,-1 0-1 0 0,0 0 0 0 0,0 0 1 0 0,0 0-1 0 0,1 0 0 0 0,-1 0 1 0 0,0 0-1 0 0,1 0 0 0 0,-1 0 0 0 0,0 0 1 0 0,1 0-1 0 0,0 1 0 0 0,0-3 1 0 0,4-2-23 0 0,0 0 0 0 0,0 0 0 0 0,12-9 0 0 0,67-42-183 0 0,-55 38 279 0 0,-1-1 1 0 0,-1-1-1 0 0,26-25 0 0 0,-19 6 656 0 0,-33 39-697 0 0,-1 0 0 0 0,0-1 0 0 0,0 1 0 0 0,0 0 0 0 0,1-1 1 0 0,-1 1-1 0 0,0 0 0 0 0,0-1 0 0 0,0 1 0 0 0,0-1 0 0 0,1 1 0 0 0,-1 0 0 0 0,0-1 0 0 0,0 1 0 0 0,0 0 0 0 0,0-1 0 0 0,0 1 0 0 0,0-1 0 0 0,0 1 0 0 0,0 0 0 0 0,0-1 0 0 0,0 1 0 0 0,0-1 0 0 0,-1 1 0 0 0,1 0 0 0 0,0-1 0 0 0,0 1 0 0 0,0 0 0 0 0,0-1 0 0 0,-1 1 0 0 0,1 0 0 0 0,0-1 0 0 0,0 1 0 0 0,-1 0 0 0 0,1-1 0 0 0,0 1 0 0 0,0 0 0 0 0,-1 0 0 0 0,1 0 0 0 0,-1-1 0 0 0,-12-4 489 0 0,9 4-415 0 0,0 2-1 0 0,0-1 0 0 0,0 0 1 0 0,0 1-1 0 0,0 0 0 0 0,0 0 1 0 0,1 0-1 0 0,-8 3 0 0 0,-30 18 8 0 0,24-12-20 0 0,-1 0-81 0 0,-1 1-1 0 0,2 1 1 0 0,-1 0-1 0 0,2 1 1 0 0,0 1-1 0 0,0 1 1 0 0,1 0-1 0 0,-17 24 1 0 0,31-37-129 0 0,1-2-36 0 0,0 0-9 0 0,0 0-261 0 0,0 0-1092 0 0,0 0-468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03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16 137 7831 0 0,'0'0'603'0'0,"-1"0"-355"0"0,1 0-1 0 0,0 0 1 0 0,-1 0-1 0 0,1 0 1 0 0,-1 0 0 0 0,1 0-1 0 0,-1 0 1 0 0,1 0 0 0 0,-1 0-1 0 0,1 0 1 0 0,0 1-1 0 0,-1-1 1 0 0,1 0 0 0 0,-1 0-1 0 0,1 1 1 0 0,0-1-1 0 0,-1 0 1 0 0,1 0 0 0 0,0 1-1 0 0,-1-1 1 0 0,1 0-1 0 0,0 1 1 0 0,-1-1 0 0 0,1 1-1 0 0,0-1 1 0 0,0 0-1 0 0,0 1 1 0 0,-1-1 0 0 0,1 1-1 0 0,0-1 1 0 0,0 0-1 0 0,0 1 1 0 0,0-1 0 0 0,0 1-1 0 0,0-1 1 0 0,0 1 0 0 0,0 0-1 0 0,-1 0-771 0 0,0 3 769 0 0,0 0-1 0 0,1 0 0 0 0,-1 0 1 0 0,0 0-1 0 0,1 0 1 0 0,0 0-1 0 0,0 0 1 0 0,0 0-1 0 0,1 0 0 0 0,0 0 1 0 0,-1 0-1 0 0,3 6 1 0 0,2 7 201 0 0,11 23 0 0 0,-15-38-388 0 0,7 16 222 0 0,0-1 0 0 0,1-1 0 0 0,1 0-1 0 0,22 27 1 0 0,-26-36-215 0 0,0 0 0 0 0,1 0 0 0 0,0-1 0 0 0,0 0 1 0 0,0 0-1 0 0,1 0 0 0 0,0-1 0 0 0,0 0 0 0 0,0-1 0 0 0,1 0 0 0 0,12 5 0 0 0,-19-9-52 0 0,0 0-1 0 0,-1 1 0 0 0,1-1 1 0 0,0 0-1 0 0,0 0 1 0 0,-1-1-1 0 0,1 1 0 0 0,0 0 1 0 0,0 0-1 0 0,-1-1 1 0 0,1 1-1 0 0,0-1 0 0 0,-1 0 1 0 0,1 1-1 0 0,0-1 1 0 0,-1 0-1 0 0,1 0 0 0 0,-1 0 1 0 0,0 0-1 0 0,1 0 1 0 0,-1 0-1 0 0,0-1 0 0 0,0 1 1 0 0,1 0-1 0 0,-1-1 1 0 0,0 1-1 0 0,0-1 1 0 0,0 1-1 0 0,-1-1 0 0 0,1 1 1 0 0,0-3-1 0 0,2-2 33 0 0,-1 1-1 0 0,1-1 1 0 0,-2 0-1 0 0,1 0 1 0 0,-1 0-1 0 0,0 0 1 0 0,1-12-1 0 0,-3 3 43 0 0,0 1-1 0 0,-1-1 0 0 0,0 1 0 0 0,-1-1 0 0 0,-1 1 0 0 0,0 0 0 0 0,-1 0 0 0 0,-1 0 0 0 0,0 1 0 0 0,-1 0 0 0 0,0 0 0 0 0,-1 1 0 0 0,-1 0 0 0 0,-11-13 0 0 0,19 24 77 0 0,-3 8 106 0 0,2-1-244 0 0,0-1 0 0 0,1 1-1 0 0,0 0 1 0 0,0 0 0 0 0,0 0-1 0 0,1 0 1 0 0,0 0 0 0 0,1 8 0 0 0,-1 9 8 0 0,-1-11-32 0 0,0 4 5 0 0,0 0 0 0 0,1 0-1 0 0,1 0 1 0 0,0 0-1 0 0,1 0 1 0 0,1 0 0 0 0,1 0-1 0 0,7 22 1 0 0,-10-36-70 0 0,-2-4-12 0 0,-2-6 41 0 0,-1 1 0 0 0,0-1-1 0 0,0 1 1 0 0,-1-1 0 0 0,0 2 0 0 0,-1-1 0 0 0,1 0-1 0 0,-1 1 1 0 0,0 0 0 0 0,-1 0 0 0 0,1 1 0 0 0,-1 0-1 0 0,0 0 1 0 0,-13-6 0 0 0,19 10 34 0 0,0 1 1 0 0,0 0-1 0 0,0 0 0 0 0,0 0 0 0 0,1 0 0 0 0,-1 0 1 0 0,0-1-1 0 0,0 2 0 0 0,0-1 0 0 0,0 0 0 0 0,0 0 0 0 0,0 0 1 0 0,0 0-1 0 0,0 0 0 0 0,1 1 0 0 0,-1-1 0 0 0,0 0 1 0 0,0 1-1 0 0,0-1 0 0 0,1 1 0 0 0,-1-1 0 0 0,0 1 1 0 0,0-1-1 0 0,1 1 0 0 0,-1-1 0 0 0,0 1 0 0 0,1 0 1 0 0,-1-1-1 0 0,1 1 0 0 0,-1 0 0 0 0,1 0 0 0 0,-1-1 1 0 0,1 1-1 0 0,-1 0 0 0 0,1 0 0 0 0,0 0 0 0 0,0 0 1 0 0,-1 0-1 0 0,1 1 0 0 0,-2 4-7 0 0,0 1 0 0 0,1-1 0 0 0,-2 13 0 0 0,0 14 47 0 0,1 1 0 0 0,2-1 0 0 0,6 52 0 0 0,-5-75 0 0 0,0-4-28 0 0,0 0-1 0 0,0 0 1 0 0,1 0-1 0 0,0 0 1 0 0,0 0 0 0 0,5 8-1 0 0,-2-5 1 0 0,2-3-11 0 0,2-1 0 0 0,-5-5 0 0 0,0 1 0 0 0,0-1 0 0 0,-1 0 0 0 0,1 0 0 0 0,0-1 0 0 0,0 1 0 0 0,-1-1 0 0 0,1 0 0 0 0,0 0 0 0 0,-1 0 0 0 0,1 0 0 0 0,-1-1 0 0 0,1 1 0 0 0,-1-1 0 0 0,0 0 0 0 0,0 0 0 0 0,1 0 0 0 0,-1 0 0 0 0,-1-1 0 0 0,4-2 0 0 0,0-1 0 0 0,0 0 0 0 0,0-1 0 0 0,0 0 0 0 0,-1 0 0 0 0,0 0 0 0 0,-1 0 0 0 0,7-14 0 0 0,-9 14 5 0 0,1-1-1 0 0,-1 1 1 0 0,-1-1-1 0 0,1 0 1 0 0,-1 1 0 0 0,0-1-1 0 0,-1 0 1 0 0,0 0-1 0 0,0 0 1 0 0,-1 1-1 0 0,0-1 1 0 0,0 0 0 0 0,-4-10-1 0 0,3 10 1 0 0,-1 0 1 0 0,-1-1-1 0 0,1 1 0 0 0,-1 0 1 0 0,-1 0-1 0 0,1 1 0 0 0,-1-1 1 0 0,-1 1-1 0 0,1 0 0 0 0,-1 1 1 0 0,-10-10-1 0 0,13 14-5 0 0,0 0 0 0 0,-1 0 0 0 0,1 0 0 0 0,0 0 0 0 0,-1 1 0 0 0,1-1 0 0 0,-4 0 0 0 0,0 1 0 0 0,1 4 0 0 0,5-2-4 0 0,0 1 1 0 0,0-1-1 0 0,0 1 1 0 0,1-1-1 0 0,-1 1 0 0 0,1 0 1 0 0,-1-1-1 0 0,1 1 1 0 0,0 0-1 0 0,-1-1 0 0 0,1 1 1 0 0,0 0-1 0 0,0-1 1 0 0,0 1-1 0 0,0 0 0 0 0,1-1 1 0 0,-1 1-1 0 0,0-1 1 0 0,1 1-1 0 0,-1 0 0 0 0,1-1 1 0 0,0 3-1 0 0,3 4-21 0 0,0 0 0 0 0,8 14 0 0 0,-11-21 27 0 0,5 10-14 0 0,1-1 1 0 0,1-1-1 0 0,0 1 1 0 0,0-1-1 0 0,1-1 0 0 0,0 1 1 0 0,15 10-1 0 0,-20-16 10 0 0,1 0 0 0 0,-1-1 0 0 0,0 1 0 0 0,1-1 0 0 0,-1 0 1 0 0,1 0-1 0 0,0 0 0 0 0,0-1 0 0 0,0 0 0 0 0,0 0 0 0 0,0 0 0 0 0,0 0 0 0 0,0-1 1 0 0,0 0-1 0 0,0 0 0 0 0,0 0 0 0 0,0-1 0 0 0,0 0 0 0 0,0 0 0 0 0,0 0 0 0 0,4-2 0 0 0,-4 1-2 0 0,-1-1-1 0 0,1 1 0 0 0,-1-1 0 0 0,0 0 0 0 0,0-1 0 0 0,-1 1 0 0 0,1 0 0 0 0,-1-1 1 0 0,1 0-1 0 0,2-4 0 0 0,3-6-28 0 0,14-25-1 0 0,-16 23 22 0 0,-1 0 0 0 0,0 0 0 0 0,-1-1 0 0 0,-1 1 0 0 0,0-1 0 0 0,-2-1-1 0 0,0 1 1 0 0,0-23 0 0 0,-2 16 12 0 0,-7-45 0 0 0,5 57 0 0 0,-1 1 0 0 0,0-1 0 0 0,0 1 0 0 0,-1 0 0 0 0,-10-20 0 0 0,12 28 21 0 0,0 0 0 0 0,1 0 0 0 0,-1 1 0 0 0,-1-1 0 0 0,1 0-1 0 0,0 1 1 0 0,-1 0 0 0 0,1-1 0 0 0,-1 1 0 0 0,1 0 0 0 0,-1 0 0 0 0,0 1 0 0 0,0-1 0 0 0,0 0 0 0 0,-4 0-1 0 0,5 1-2 0 0,0 1 0 0 0,0-1 0 0 0,-1 1-1 0 0,1 0 1 0 0,0 0 0 0 0,0 0 0 0 0,-1 0-1 0 0,1 0 1 0 0,0 0 0 0 0,-1 1 0 0 0,1-1-1 0 0,0 1 1 0 0,0 0 0 0 0,0-1 0 0 0,-1 1-1 0 0,1 0 1 0 0,0 0 0 0 0,0 0 0 0 0,0 1 0 0 0,1-1-1 0 0,-1 0 1 0 0,-3 4 0 0 0,-2 2 31 0 0,0 1 0 0 0,0 0 0 0 0,0 0 0 0 0,1 1 0 0 0,0 0 0 0 0,1 0 0 0 0,-6 15 0 0 0,1-1-33 0 0,2 0 1 0 0,-6 28-1 0 0,12-43-21 0 0,1 1-1 0 0,-1 0 1 0 0,2 0 0 0 0,-1-1-1 0 0,1 1 1 0 0,1 0 0 0 0,0 0-1 0 0,0 0 1 0 0,1-1 0 0 0,0 1-1 0 0,4 11 1 0 0,-5-17 3 0 0,0 0 0 0 0,0 0 0 0 0,1 0 0 0 0,-1 0 0 0 0,1 0 0 0 0,0 0 0 0 0,0 0 0 0 0,0 0 0 0 0,0-1 0 0 0,1 1 0 0 0,-1-1 0 0 0,1 0 0 0 0,0 0 0 0 0,-1 1 0 0 0,1-2 0 0 0,0 1 0 0 0,0 0 0 0 0,0-1 0 0 0,0 1 0 0 0,0-1 0 0 0,1 0 0 0 0,-1 0 0 0 0,0 0 0 0 0,1 0 0 0 0,-1-1 0 0 0,1 1 0 0 0,-1-1 0 0 0,0 0 0 0 0,1 0 0 0 0,-1 0 0 0 0,6-2 0 0 0,-2 1-1 0 0,0-1 0 0 0,0 0 0 0 0,-1 0 0 0 0,1 0 0 0 0,-1-1 0 0 0,1 0 0 0 0,-1-1 0 0 0,0 1 0 0 0,0-1 0 0 0,0-1 0 0 0,-1 1 0 0 0,1-1-1 0 0,-1 0 1 0 0,0 0 0 0 0,0 0 0 0 0,-1-1 0 0 0,0 1 0 0 0,0-1 0 0 0,0 0 0 0 0,4-11 0 0 0,-3 6-2 0 0,0 0-1 0 0,-2 0 1 0 0,1 0 0 0 0,-1 0-1 0 0,-1-1 1 0 0,0 1 0 0 0,-1-1-1 0 0,0 1 1 0 0,0-1 0 0 0,-1 0-1 0 0,-4-21 1 0 0,2 18 21 0 0,-10-25 0 0 0,10 34-12 0 0,0 1 0 0 0,0 0 0 0 0,0-1 0 0 0,-1 1 0 0 0,0 0 0 0 0,0 1 0 0 0,-7-9 0 0 0,9 12-4 0 0,0 1 0 0 0,0-1 0 0 0,1 0 0 0 0,-1 1 0 0 0,0-1 0 0 0,0 1 0 0 0,0-1 0 0 0,0 1 0 0 0,0-1 0 0 0,0 1 0 0 0,1 0 0 0 0,-1-1 0 0 0,0 1 0 0 0,0 0 0 0 0,0 0 0 0 0,0 0 0 0 0,0 0 0 0 0,0 0 0 0 0,0 0 0 0 0,-2 0 0 0 0,1 1 0 0 0,-1-1 0 0 0,1 1 0 0 0,0 0 0 0 0,0 0 0 0 0,0 0 0 0 0,0 0 0 0 0,0 0 0 0 0,-3 3 0 0 0,-2 2 0 0 0,1 0 0 0 0,0 0 0 0 0,-10 12 0 0 0,6-3 0 0 0,0 1 0 0 0,1 0 0 0 0,1 0 0 0 0,0 1 0 0 0,1 0 0 0 0,1 0 0 0 0,0 1 0 0 0,2 0 0 0 0,0 0 0 0 0,1 0 0 0 0,1 0 0 0 0,0 0 0 0 0,1 1 0 0 0,2-1 0 0 0,3 31 0 0 0,-4-46-21 0 0,1 1 1 0 0,0 0-1 0 0,0 0 0 0 0,1-1 1 0 0,-1 1-1 0 0,1-1 0 0 0,0 1 1 0 0,-1-1-1 0 0,2 1 0 0 0,-1-1 1 0 0,5 5-1 0 0,-6-7 9 0 0,0 1 0 0 0,0-1-1 0 0,1 0 1 0 0,-1 0 0 0 0,1 0-1 0 0,-1 0 1 0 0,1-1 0 0 0,-1 1 0 0 0,1 0-1 0 0,0-1 1 0 0,-1 1 0 0 0,1-1-1 0 0,0 1 1 0 0,-1-1 0 0 0,1 0 0 0 0,0 1-1 0 0,-1-1 1 0 0,1 0 0 0 0,0 0-1 0 0,0 0 1 0 0,-1-1 0 0 0,1 1 0 0 0,0 0-1 0 0,0-1 1 0 0,-1 1 0 0 0,1-1-1 0 0,2-1 1 0 0,38-19-2158 0 0,-15 5-4973 0 0,-8 3-40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05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403 229 2303 0 0,'-20'-26'333'0'0,"4"-3"6232"0"0,-6-10 7229 0 0,21 38-13027 0 0,1 1-262 0 0,0 0-110 0 0,0 0-19 0 0,0 0-47 0 0,0 0-170 0 0,0 0-79 0 0,10 9 38 0 0,-5-4-112 0 0,-1 0-1 0 0,1 1 0 0 0,-1 0 1 0 0,0 0-1 0 0,-1 0 0 0 0,1 0 1 0 0,-1 0-1 0 0,0 1 0 0 0,-1-1 1 0 0,3 11-1 0 0,1 9 67 0 0,5 37 1 0 0,-10-52-53 0 0,2 9 52 0 0,0 0-1 0 0,8 23 0 0 0,-11-42-18 0 0,0-1 11 0 0,0 0 3 0 0,0 0 10 0 0,0-1-10 0 0,0-18-11 0 0,-1 1 1 0 0,-1-1-1 0 0,-1 1 1 0 0,-1 0-1 0 0,0 0 1 0 0,-1 1-1 0 0,-1-1 1 0 0,-1 1-1 0 0,0 0 1 0 0,-13-22-1 0 0,19 38 96 0 0,1 1-5 0 0,0 0-23 0 0,0 0-11 0 0,0 0-1 0 0,-1 3-99 0 0,0-1-1 0 0,0 1 0 0 0,1 0 1 0 0,-1-1-1 0 0,1 1 1 0 0,0 0-1 0 0,0 0 1 0 0,0 4-1 0 0,1-1-12 0 0,-1-4 0 0 0,1 1 0 0 0,-1-1 0 0 0,1 0 0 0 0,-1 0 0 0 0,1 1 0 0 0,0-1 0 0 0,0 0 0 0 0,-1 0 0 0 0,2 0 0 0 0,-1 0 0 0 0,0 0 0 0 0,0 0 0 0 0,1-1 0 0 0,-1 1 0 0 0,1 0 0 0 0,3 2 0 0 0,2 3 0 0 0,-7-6 0 0 0,1-1 0 0 0,-1 1 0 0 0,1 0 0 0 0,-1-1 0 0 0,1 1 0 0 0,0-1 0 0 0,-1 1 0 0 0,1-1 0 0 0,0 1 0 0 0,0-1 0 0 0,-1 0 0 0 0,1 1 0 0 0,0-1 0 0 0,0 0 0 0 0,0 1 0 0 0,0-1 0 0 0,-1 0 0 0 0,3 0 0 0 0,0 0 0 0 0,-3 1 0 0 0,1-1 0 0 0,-1 0 0 0 0,1 1 0 0 0,-1-1 0 0 0,1 0 0 0 0,-1 0 0 0 0,1 0 0 0 0,0 1 0 0 0,-1-1 0 0 0,1 0 0 0 0,0 0 0 0 0,-1 0 0 0 0,1 0 0 0 0,-1 0 0 0 0,1 0 0 0 0,0 0 0 0 0,-1 0 0 0 0,1 0 0 0 0,0-1 0 0 0,-1 1 0 0 0,1 0 0 0 0,-1 0 0 0 0,1 0 0 0 0,0-1 0 0 0,-1 1 0 0 0,1-1 0 0 0,1 0 0 0 0,9-6 0 0 0,-10 2 0 0 0,-1 3 0 0 0,1-4 3 0 0,0-1 0 0 0,-1 0 0 0 0,1 0 0 0 0,-1 1 0 0 0,-1-1 0 0 0,1 0 0 0 0,-1 0 0 0 0,0 1 0 0 0,-4-11 0 0 0,-2-7 14 0 0,-14-27 0 0 0,18 44-17 0 0,-3-7 89 0 0,-1 0 0 0 0,-1 0 0 0 0,0 1 0 0 0,0 0 0 0 0,-13-14-1 0 0,20 26-42 0 0,2 4 24 0 0,5 10 106 0 0,13 18 55 0 0,9 3-231 0 0,-19-26 0 0 0,-1 2 0 0 0,0-1 0 0 0,-1 1 0 0 0,0 1 0 0 0,-1-1 0 0 0,7 16 0 0 0,9 34 0 0 0,-19-54 0 0 0,0-10 0 0 0,-1-6 0 0 0,-2 9 0 0 0,2-10 4 0 0,-1-1-1 0 0,-1 0 1 0 0,0 0-1 0 0,-1 0 1 0 0,0 0-1 0 0,0 1 1 0 0,-2-1-1 0 0,-4-15 1 0 0,6 21-2 0 0,-1 0 0 0 0,-1 0-1 0 0,1 0 1 0 0,-1 1 0 0 0,0-1 0 0 0,0 1-1 0 0,-1-1 1 0 0,0 1 0 0 0,0 0 0 0 0,0 0 0 0 0,0 1-1 0 0,-1-1 1 0 0,0 1 0 0 0,0 0 0 0 0,0 1-1 0 0,0-1 1 0 0,-7-3 0 0 0,12 7-2 0 0,-1 0 0 0 0,0-1 0 0 0,0 1 0 0 0,0 0 0 0 0,0-1 0 0 0,0 1 0 0 0,0 0 0 0 0,0 0 0 0 0,0 0 0 0 0,1 0 0 0 0,-1 0 0 0 0,0 0 0 0 0,0 0 0 0 0,0 0 0 0 0,0 0 0 0 0,0 0 0 0 0,0 1 0 0 0,0-1 0 0 0,0 0 0 0 0,0 1 0 0 0,1-1 0 0 0,-2 1 0 0 0,0 0 0 0 0,1 1 0 0 0,-1-1 0 0 0,1 0 0 0 0,0 1 0 0 0,-1-1 0 0 0,1 1 0 0 0,0 0 0 0 0,0-1 0 0 0,0 1 0 0 0,-1 2 0 0 0,-1 4 0 0 0,0 1 0 0 0,0-1 0 0 0,-2 15 0 0 0,5-22 0 0 0,-2 9-6 0 0,0 1-1 0 0,1-1 1 0 0,0 1-1 0 0,1-1 1 0 0,0 0 0 0 0,1 1-1 0 0,0-1 1 0 0,0 1-1 0 0,5 13 1 0 0,34 133 6 0 0,-37-144 0 0 0,-2 1 0 0 0,1 0 0 0 0,-2 0 0 0 0,0 0 0 0 0,0 0 0 0 0,-1 0 0 0 0,-1 0 0 0 0,0 0 0 0 0,-1 0 0 0 0,-1-1 0 0 0,0 0 0 0 0,-1 1 0 0 0,0-1 0 0 0,-1-1 0 0 0,-1 1 0 0 0,-12 18 0 0 0,11-20 7 0 0,-1 0 0 0 0,0 0 0 0 0,0-1 1 0 0,-1 0-1 0 0,0-1 0 0 0,-1 0 0 0 0,0-1 0 0 0,-21 12 0 0 0,15-9-6 0 0,9-6-3 0 0,0 0 0 0 0,0-1 0 0 0,0 0 0 0 0,-1 0 0 0 0,-13 4 0 0 0,21-8-54 0 0,1 0-25 0 0,0 0-20 0 0,4-24-237 0 0,0 12 245 0 0,1 1-1 0 0,0 0 0 0 0,1 1 0 0 0,9-15 0 0 0,35-39-120 0 0,-9 12 156 0 0,-53 53 209 0 0,-61 17-10 0 0,52-11-124 0 0,-2-1 1 0 0,-23 2-1 0 0,38-7-17 0 0,0 0 0 0 0,-1-1 0 0 0,1 0 0 0 0,0-1 0 0 0,0 0 0 0 0,0 0 0 0 0,-9-3 0 0 0,15 4 0 0 0,0-1 0 0 0,0 1 0 0 0,0-1 0 0 0,0 0 0 0 0,1 0 0 0 0,-1 1 0 0 0,0-1 0 0 0,1 0 0 0 0,-1-1 0 0 0,0 1 0 0 0,1 0 0 0 0,-1 0 0 0 0,1-1 0 0 0,0 1 0 0 0,0-1 0 0 0,-1 1 0 0 0,1-1 0 0 0,0 1 0 0 0,0-1 0 0 0,0 0 0 0 0,0 0 0 0 0,1 1 0 0 0,-1-1 0 0 0,0 0 0 0 0,1 0 0 0 0,-1 0 0 0 0,1 0 0 0 0,0 0 0 0 0,0 0 0 0 0,0 0 0 0 0,0 0 0 0 0,0 0 0 0 0,0 1 0 0 0,0-1 0 0 0,1-3 0 0 0,0-1-3 0 0,1 1-1 0 0,0 0 1 0 0,0 0 0 0 0,0 0-1 0 0,1 0 1 0 0,-1 0 0 0 0,1 0-1 0 0,7-8 1 0 0,3-2-24 0 0,18-16 0 0 0,-5 6 28 0 0,18-19-27 0 0,56-44-1 0 0,-97 86 28 0 0,-1-1 0 0 0,1 1 0 0 0,0-1 0 0 0,-1 1 0 0 0,5-7 0 0 0,1-1 22 0 0,-7 9 121 0 0,-3 0-100 0 0,1 0-1 0 0,-1 1 1 0 0,0 0-1 0 0,0-1 0 0 0,0 1 1 0 0,0 0-1 0 0,1 0 1 0 0,-1 0-1 0 0,0 0 0 0 0,-2 0 1 0 0,-5 2 18 0 0,0 0 0 0 0,0 0 0 0 0,0 1 0 0 0,0 0-1 0 0,0 1 1 0 0,1 0 0 0 0,-9 5 0 0 0,1 1-8 0 0,1 1-1 0 0,-23 19 1 0 0,24-16 8 0 0,1-1 0 0 0,-21 27 0 0 0,28-31-264 0 0,0-1-1 0 0,1 1 0 0 0,0 0 1 0 0,1 1-1 0 0,0-1 0 0 0,-5 18 1 0 0,7-17-529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10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36 8287 0 0,'-53'-35'3380'0'0,"52"34"-584"0"0,1 1 144 0 0,0 0-270 0 0,0 0-1268 0 0,5 13 190 0 0,27 42-717 0 0,47 66 0 0 0,-34-56-728 0 0,-31-45-114 0 0,40 66 248 0 0,-48-75-335 0 0,-1 0-1 0 0,0 1 1 0 0,0-1-1 0 0,-2 1 1 0 0,6 24-1 0 0,-9-26-65 0 0,0-8-3008 0 0,0-2 1472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1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231 102 9671 0 0,'0'0'440'0'0,"0"0"-5"0"0,-1-1-279 0 0,-4-1 144 0 0,4 2 6 0 0,0 1 0 0 0,0-1 1 0 0,0 0-1 0 0,0 1 0 0 0,0-1 0 0 0,0 1 1 0 0,0-1-1 0 0,0 1 0 0 0,1 0 0 0 0,-1-1 0 0 0,0 1 1 0 0,0 0-1 0 0,0 0 0 0 0,1-1 0 0 0,-1 1 0 0 0,0 0 1 0 0,0 1-1 0 0,-2 3 180 0 0,0 0-1 0 0,1 0 1 0 0,-1 0 0 0 0,1 0-1 0 0,1 0 1 0 0,-1 1 0 0 0,-1 9-1 0 0,-4 42 208 0 0,6-46-476 0 0,0 22 84 0 0,1 0 0 0 0,8 56 0 0 0,-4-64-230 0 0,15 49 0 0 0,-19-74-69 0 0,0 0 0 0 0,1 1 0 0 0,-1-1 0 0 0,0 1-1 0 0,0-1 1 0 0,0 1 0 0 0,0-1 0 0 0,0 1 0 0 0,1-1 0 0 0,-1 1 0 0 0,0-1 0 0 0,0 0 0 0 0,1 1 0 0 0,-1-1 0 0 0,0 0 0 0 0,0 1-1 0 0,1-1 1 0 0,-1 0 0 0 0,0 1 0 0 0,1-1 0 0 0,-1 0 0 0 0,1 1 0 0 0,-1-1 0 0 0,0 0 0 0 0,1 0 0 0 0,-1 0 0 0 0,1 1 0 0 0,0-1 0 0 0,4-2-5 0 0,-4 1 4 0 0,1 0 0 0 0,-1 0 0 0 0,1 0 0 0 0,-1 0 0 0 0,1-1 0 0 0,-1 1 0 0 0,1 0 0 0 0,-1-1 0 0 0,0 1 0 0 0,0-1 0 0 0,0 1 0 0 0,0-1 0 0 0,0 1 0 0 0,0-1 0 0 0,0 0 0 0 0,0 0 0 0 0,0-1 0 0 0,8-34 45 0 0,-8 35-46 0 0,0-11 41 0 0,0 1 0 0 0,0-1-1 0 0,-1 0 1 0 0,0 0 0 0 0,-1 1-1 0 0,-5-20 1 0 0,-22-76 560 0 0,19 80-343 0 0,5 14-103 0 0,0-3 172 0 0,-1 1 0 0 0,0-1 0 0 0,-1 1 0 0 0,-1 1-1 0 0,-15-25 1 0 0,22 39-131 0 0,0 1-4 0 0,0 3-32 0 0,9 30-136 0 0,0-1 0 0 0,28 59 0 0 0,-32-79-22 0 0,2 0 0 0 0,0 0 1 0 0,0-1-1 0 0,1 0 0 0 0,0-1 0 0 0,1 1 0 0 0,0-1 1 0 0,1-1-1 0 0,0 0 0 0 0,16 11 0 0 0,-17-15-2 0 0,0-3 0 0 0,-8-2 0 0 0,-1 0 0 0 0,1 0 0 0 0,-1 0 0 0 0,1 0 0 0 0,-1 0 0 0 0,1 0 0 0 0,-1 0 0 0 0,1 0 0 0 0,-1 0 0 0 0,1 0 0 0 0,-1 0 0 0 0,1 0 0 0 0,-1 0 0 0 0,1 0 0 0 0,-1 0 0 0 0,1-1 0 0 0,-1 1 0 0 0,1 0 0 0 0,-1 0 0 0 0,0-1 0 0 0,1 1 0 0 0,-1 0 0 0 0,1-1 0 0 0,-1 1 0 0 0,0 0 0 0 0,1-1 0 0 0,-1 1 0 0 0,0 0 0 0 0,1-1 0 0 0,-1 1 0 0 0,0-1 0 0 0,0 1 0 0 0,1 0 0 0 0,-1-1 0 0 0,0 0 0 0 0,1 0 0 0 0,0-2 1 0 0,1 0 1 0 0,-1 0-1 0 0,1-1 0 0 0,-1 1 1 0 0,0-1-1 0 0,0 1 0 0 0,0-1 1 0 0,-1 1-1 0 0,1-1 0 0 0,-1 1 1 0 0,0-1-1 0 0,0 1 0 0 0,0-1 1 0 0,-2-7-1 0 0,0-4 12 0 0,-2 1-1 0 0,-5-17 1 0 0,8 27-11 0 0,-64-175 85 0 0,64 177-34 0 0,2 5-46 0 0,-1 0-1 0 0,1 0 1 0 0,0 0-1 0 0,0 0 1 0 0,0 0-1 0 0,0 0 1 0 0,0-1-1 0 0,3 4 1 0 0,1 4-2 0 0,5 13-5 0 0,2-1 0 0 0,1 0 0 0 0,0-1 0 0 0,2 0 0 0 0,0-1 0 0 0,2-1 0 0 0,21 21 0 0 0,7-3 0 0 0,-39-34 7 0 0,-6-8 1 0 0,-4-8-66 0 0,3 13 41 0 0,-83-178 149 0 0,81 175-132 0 0,1 8 0 0 0,3 8 0 0 0,0-4 0 0 0,1-1 0 0 0,0 1 0 0 0,0 0 0 0 0,1-1 0 0 0,0 0 0 0 0,1 0 0 0 0,0 0 0 0 0,0 0 0 0 0,1 0 0 0 0,0-1 0 0 0,0 0 0 0 0,1 0 0 0 0,-1 0 0 0 0,2-1 0 0 0,-1 0 0 0 0,1 0 0 0 0,-1-1 0 0 0,2 1 0 0 0,-1-1 0 0 0,1-1 0 0 0,-1 0 0 0 0,1 0 0 0 0,11 4 0 0 0,-12-5-12 0 0,-6-4 8 0 0,0 1 1 0 0,1 0-1 0 0,-1-1 0 0 0,0 1 0 0 0,0-1 1 0 0,0 1-1 0 0,0-1 0 0 0,0 0 0 0 0,0 1 1 0 0,0-1-1 0 0,0 0 0 0 0,0 0 0 0 0,0 1 1 0 0,0-1-1 0 0,1-2 0 0 0,-1 0 4 0 0,1 0 0 0 0,-1 1 0 0 0,0-1 0 0 0,0 0 0 0 0,0 0 0 0 0,0 0 0 0 0,0 0 0 0 0,-1 0 0 0 0,1 0 0 0 0,-1-5 0 0 0,0-32 0 0 0,-1 29 1 0 0,0 1 1 0 0,-1-1-1 0 0,0 1 0 0 0,0 0 1 0 0,-1 0-1 0 0,-1 0 0 0 0,1 0 1 0 0,-11-17-1 0 0,16 29 15 0 0,15 25 206 0 0,37 43 0 0 0,-47-63-222 0 0,3 3 0 0 0,-1-1 0 0 0,2 0 0 0 0,-1-1 0 0 0,22 13 0 0 0,-25-17 11 0 0,-14-20 122 0 0,-11-9-25 0 0,0 1 0 0 0,-2 1 0 0 0,-30-28 0 0 0,25 31 113 0 0,-45-31 0 0 0,16 14 153 0 0,53 36-302 0 0,1 1 0 0 0,0 0 0 0 0,0 0 0 0 0,0 0 0 0 0,12 5 0 0 0,21 6-80 0 0,-20-7 2 0 0,-1 0 0 0 0,0 1 0 0 0,0 0-1 0 0,0 1 1 0 0,0 0 0 0 0,-1 1 0 0 0,0 0-1 0 0,14 12 1 0 0,-25-19 6 0 0,0 0 0 0 0,1 1 0 0 0,-1-1 0 0 0,1 0-1 0 0,-1 1 1 0 0,0-1 0 0 0,0 0 0 0 0,1 0 0 0 0,-1 1 0 0 0,0-1 0 0 0,1 1 0 0 0,-1-1 0 0 0,0 0-1 0 0,0 1 1 0 0,0-1 0 0 0,1 0 0 0 0,-1 1 0 0 0,0-1 0 0 0,0 1 0 0 0,0-1 0 0 0,0 1 0 0 0,0-1-1 0 0,0 1 1 0 0,0-1 0 0 0,0 0 0 0 0,0 1 0 0 0,0-1 0 0 0,0 1 0 0 0,-4 3 16 0 0,3-3-6 0 0,-1 1-1 0 0,0-1 1 0 0,0 1 0 0 0,0-1-1 0 0,0 0 1 0 0,-1 0-1 0 0,1 0 1 0 0,0 0-1 0 0,0 0 1 0 0,-1 0-1 0 0,1-1 1 0 0,0 1 0 0 0,-1-1-1 0 0,1 1 1 0 0,0-1-1 0 0,-1 0 1 0 0,1 0-1 0 0,-4 0 1 0 0,-5-2 35 0 0,-1 1 1 0 0,-16-5 0 0 0,25 5-31 0 0,-23-6 117 0 0,-48-22 1 0 0,49 18-28 0 0,-46-14-1 0 0,61 23-95 0 0,1 0 0 0 0,-1 1 0 0 0,0 0 0 0 0,1 1 0 0 0,-1 0 0 0 0,1 0 0 0 0,-1 1 0 0 0,0 0 0 0 0,1 1 0 0 0,0 0 0 0 0,-1 1 0 0 0,1 0 0 0 0,0 0 0 0 0,0 1 0 0 0,0 0 0 0 0,1 0 0 0 0,-1 1 0 0 0,1 0 0 0 0,0 1 0 0 0,1 0 0 0 0,-13 12 0 0 0,11-9-8 0 0,1 0-1 0 0,0 1 0 0 0,0-1 0 0 0,1 2 1 0 0,1-1-1 0 0,0 1 0 0 0,0 0 1 0 0,1 0-1 0 0,1 1 0 0 0,0-1 0 0 0,0 1 1 0 0,1 0-1 0 0,0 0 0 0 0,1 0 0 0 0,1 0 1 0 0,0 22-1 0 0,1-24-4 0 0,0 0 1 0 0,1 0-1 0 0,1 0 1 0 0,0 0-1 0 0,0 0 1 0 0,1-1-1 0 0,0 1 1 0 0,0-1-1 0 0,1 0 0 0 0,1 0 1 0 0,-1 0-1 0 0,1 0 1 0 0,1-1-1 0 0,7 10 1 0 0,-4-8 0 0 0,1 0 1 0 0,-1 0 0 0 0,2-1-1 0 0,19 14 1 0 0,-26-21 2 0 0,0 1 0 0 0,0-1 0 0 0,0 0 0 0 0,1-1 0 0 0,-1 1 0 0 0,1-1 0 0 0,0 1 1 0 0,-1-1-1 0 0,1-1 0 0 0,0 1 0 0 0,-1-1 0 0 0,1 0 0 0 0,0 0 0 0 0,0 0 0 0 0,0 0 0 0 0,-1-1 0 0 0,7-1 0 0 0,3-3 0 0 0,-1 0 0 0 0,0 0 0 0 0,0-1 0 0 0,-1-1 0 0 0,1 0 0 0 0,18-15 0 0 0,-9 4 0 0 0,-1 0 0 0 0,27-31 0 0 0,-42 42 2 0 0,1-1 0 0 0,-1 0-1 0 0,0 0 1 0 0,-1-1 0 0 0,8-17 0 0 0,-12 25 26 0 0,-2-3 378 0 0,1 3-2948 0 0,-1-1-5225 0 0,1 2-833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37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15319 0 0,'0'0'698'0'0,"0"0"-10"0"0,0 0-254 0 0,0 0 578 0 0,0 0 299 0 0,0 0 58 0 0,0 0-102 0 0,0 0-461 0 0,1 2-203 0 0,2 5-367 0 0,-1 1-1 0 0,0-1 0 0 0,0 1 1 0 0,-1 0-1 0 0,0-1 1 0 0,0 10-1 0 0,-2 52 34 0 0,-1-22 5 0 0,6 166 758 0 0,-3-192-984 0 0,-14-32-2290 0 0,8 2-322 0 0,0-2-5521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13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191 127 9671 0 0,'0'0'748'0'0,"-1"-5"767"0"0,0 6 8078 0 0,0 16-9272 0 0,1-1 0 0 0,1 1 0 0 0,0-1 0 0 0,1 1 0 0 0,8 29-1 0 0,-2-7-69 0 0,13 62-310 0 0,-20-97 89 0 0,6 14 7 0 0,-2-8-37 0 0,3-5 0 0 0,-6-5 5 0 0,1 0 0 0 0,-1 0 0 0 0,0 0-1 0 0,1-1 1 0 0,-1 1 0 0 0,0 0 0 0 0,0-1 0 0 0,0 0-1 0 0,0 1 1 0 0,1-1 0 0 0,-1 0 0 0 0,0 0-1 0 0,0 0 1 0 0,0 0 0 0 0,-1-1 0 0 0,1 1 0 0 0,0 0-1 0 0,0-1 1 0 0,-1 1 0 0 0,1-1 0 0 0,-1 0 0 0 0,3-3-1 0 0,3-4 35 0 0,0 0-1 0 0,0-1 0 0 0,4-10 0 0 0,0 0 136 0 0,-2-1 1 0 0,-1 0-1 0 0,0 0 0 0 0,-1 0 1 0 0,-2-1-1 0 0,0 0 0 0 0,-1 0 1 0 0,1-38-1 0 0,-8 16 419 0 0,2 40-474 0 0,1 0 1 0 0,-1 0 0 0 0,0 0 0 0 0,-1 0 0 0 0,1 0-1 0 0,0 1 1 0 0,-1-1 0 0 0,-3-4 0 0 0,4 6 96 0 0,1 2-7 0 0,-1 2-162 0 0,0-1 0 0 0,0 1 0 0 0,0-1 1 0 0,0 1-1 0 0,0-1 0 0 0,0 1 0 0 0,0 0 0 0 0,-1 3 0 0 0,0 1-35 0 0,1 0 0 0 0,-1 0 0 0 0,1 0 0 0 0,0 0 0 0 0,0 1 0 0 0,1-1 0 0 0,0 0 0 0 0,0 1 0 0 0,1 8 0 0 0,0-10-7 0 0,0-1 0 0 0,0 0-1 0 0,0 0 1 0 0,0 0 0 0 0,0 0 0 0 0,1 0 0 0 0,0 0-1 0 0,0 0 1 0 0,0 0 0 0 0,0-1 0 0 0,1 1 0 0 0,-1-1-1 0 0,1 0 1 0 0,5 6 0 0 0,4 2-5 0 0,-5-7 0 0 0,3-1 0 0 0,-7-2 0 0 0,-2 0 0 0 0,0-1 0 0 0,1 1 0 0 0,-1-1 0 0 0,0 0 0 0 0,0 0 0 0 0,0 1 0 0 0,1-1 0 0 0,-1 0 0 0 0,0 0 0 0 0,0 0 0 0 0,1 0 0 0 0,-1 0 0 0 0,0 0 0 0 0,0-1 0 0 0,1 1 0 0 0,-1 0 0 0 0,0-1 0 0 0,0 1 0 0 0,0-1 0 0 0,2 0 0 0 0,-1 0-3 0 0,0 0 0 0 0,0-1 0 0 0,-1 1 0 0 0,1 0 0 0 0,0-1 0 0 0,-1 1 0 0 0,1-1 1 0 0,-1 0-1 0 0,1 1 0 0 0,-1-1 0 0 0,0 0 0 0 0,0 0 0 0 0,0 0 0 0 0,0 0 0 0 0,0 0 0 0 0,0 0 0 0 0,0 0 0 0 0,-1 0 0 0 0,1 0 0 0 0,-1 0 0 0 0,1-4 0 0 0,1-6-22 0 0,-1-1-1 0 0,0-18 0 0 0,-1 25 24 0 0,0-14 5 0 0,-1 0 0 0 0,-1 0 0 0 0,-5-26 0 0 0,6 44 56 0 0,1 2 10 0 0,0 0 14 0 0,0 2-15 0 0,-5 15-52 0 0,0 0 0 0 0,1 1 1 0 0,1-1-1 0 0,1 1 1 0 0,1 0-1 0 0,0 24 0 0 0,-4 48 11 0 0,3-58-27 0 0,3-24 0 0 0,-2-1 0 0 0,1 1 0 0 0,-1 0 0 0 0,0-1 0 0 0,0 1 0 0 0,-3 7 0 0 0,4-15 0 0 0,0 1 0 0 0,0 0 0 0 0,-1-1 0 0 0,1 1 0 0 0,0-1 0 0 0,0 1 0 0 0,0 0 0 0 0,-1-1 0 0 0,1 1 0 0 0,0-1 0 0 0,-1 1 0 0 0,1-1 0 0 0,0 1 0 0 0,-1-1 0 0 0,1 0 0 0 0,-1 1 0 0 0,1-1 0 0 0,-1 1 0 0 0,1-1 0 0 0,-1 0 0 0 0,1 1 0 0 0,-1-1 0 0 0,1 0 0 0 0,-1 0 0 0 0,1 1 0 0 0,-1-1 0 0 0,1 0 0 0 0,-1 0 0 0 0,0 0 0 0 0,1 0 0 0 0,-1 0 0 0 0,1 1 0 0 0,-1-1 0 0 0,0 0 0 0 0,1-1 0 0 0,-1 1 0 0 0,1 0 0 0 0,-1 0 0 0 0,0 0 0 0 0,0 0 0 0 0,0-1 0 0 0,-1 1-5 0 0,-1-1-1 0 0,1 0 1 0 0,0 0 0 0 0,0 0 0 0 0,0 0-1 0 0,0 0 1 0 0,0 0 0 0 0,0 0-1 0 0,1-1 1 0 0,-1 1 0 0 0,0-1 0 0 0,0 1-1 0 0,1-1 1 0 0,-2-2 0 0 0,-20-28-58 0 0,21 29 50 0 0,-24-40-22 0 0,-19-47 0 0 0,-18-31-12 0 0,61 117 47 0 0,1 2 0 0 0,1 1 0 0 0,-1-1 0 0 0,0 1 0 0 0,0 0 0 0 0,0-1 0 0 0,0 1 0 0 0,0 0 0 0 0,0 0 0 0 0,0 0 0 0 0,0 0 0 0 0,-1 0 0 0 0,1 0 0 0 0,0 0 0 0 0,-3-1 0 0 0,4 2 0 0 0,-1-1 0 0 0,1 1 0 0 0,-1-1 0 0 0,1 1 0 0 0,-1 0 0 0 0,1-1 0 0 0,-1 1 0 0 0,1 0 0 0 0,-1-1 0 0 0,1 1 0 0 0,-1 0 0 0 0,1-1 0 0 0,-1 1 0 0 0,1 0 0 0 0,-1 0 0 0 0,0 0 0 0 0,1 0 0 0 0,-1 0 0 0 0,1 0 0 0 0,-1 0 0 0 0,0 0 0 0 0,1 0 0 0 0,-1 0 0 0 0,1 0 0 0 0,-1 0 0 0 0,1 0 0 0 0,-1 0 0 0 0,-1 1 0 0 0,1-1 0 0 0,-2 1 4 0 0,1-1-1 0 0,-1 1 0 0 0,1 0 1 0 0,0 0-1 0 0,-1 0 1 0 0,1 0-1 0 0,0 0 1 0 0,-1 0-1 0 0,1 1 1 0 0,0-1-1 0 0,0 1 1 0 0,0-1-1 0 0,0 1 1 0 0,-3 4-1 0 0,-3 3 28 0 0,1 0 0 0 0,-6 12 0 0 0,-3 2 5 0 0,2-5-26 0 0,2 1-1 0 0,0 0 0 0 0,1 1 1 0 0,0 0-1 0 0,2 1 0 0 0,1 0 1 0 0,-9 33-1 0 0,13-39-9 0 0,1 0 0 0 0,1 0 0 0 0,0 0 0 0 0,0 16 0 0 0,2-22 0 0 0,1 0 0 0 0,0 1 0 0 0,0-1 0 0 0,1 0 0 0 0,0 0 0 0 0,0 1 0 0 0,7 14 0 0 0,-4-14 0 0 0,5 2 0 0 0,-5-11 0 0 0,-3-1 0 0 0,0 1-3 0 0,1-1 0 0 0,-1 1 0 0 0,1-1 0 0 0,0 0 0 0 0,-1 0 0 0 0,1 0 0 0 0,-1 0 0 0 0,1-1 0 0 0,-1 1 0 0 0,1-1 0 0 0,0 1 0 0 0,-1-1 0 0 0,0 0 0 0 0,1 0 0 0 0,-1 0 0 0 0,1 0 0 0 0,-1 0 0 0 0,3-3 0 0 0,5-3-52 0 0,0 0-1 0 0,14-14 1 0 0,-14 11-11 0 0,4-4-16 0 0,-9 35-43 0 0,-2-1 125 0 0,11 19-64 0 0,-6-27 64 0 0,-3-11 0 0 0,-3-1 0 0 0,1 0 0 0 0,1 1 0 0 0,-1-1 0 0 0,1 0 0 0 0,0-1 0 0 0,-1 1 0 0 0,1 0 0 0 0,-1-1 0 0 0,1 0 0 0 0,-1 0 0 0 0,1 0 0 0 0,-1 0 0 0 0,0-1 0 0 0,0 1 0 0 0,1-1 0 0 0,-1 0 0 0 0,0 0 0 0 0,0 0 0 0 0,-1 0 0 0 0,1 0 0 0 0,0-1 0 0 0,3-5 0 0 0,1 1 0 0 0,-1-1 0 0 0,0 1 0 0 0,0-2 0 0 0,-1 1 0 0 0,0-1 0 0 0,7-16 0 0 0,-5-1-1919 0 0,-6 22 921 0 0,-1 1 0 0 0,0-1 0 0 0,1 0 0 0 0,-1 1 0 0 0,-1-5 1 0 0,-2-4-7625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14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214 446 1839 0 0,'-1'8'-31'0'0,"-1"0"0"0"0,0 0-1 0 0,-1-1 1 0 0,0 1 0 0 0,0-1-1 0 0,-5 8 1 0 0,-29 39 6573 0 0,27-40-4203 0 0,1-1 0 0 0,0 2 0 0 0,-11 22 0 0 0,20-35-1882 0 0,0-2-405 0 0,-1 0-1 0 0,1 1 1 0 0,0-1 0 0 0,0 1-1 0 0,0-1 1 0 0,0 0-1 0 0,0 1 1 0 0,0-1-1 0 0,0 1 1 0 0,0-1 0 0 0,-1 1-1 0 0,2-1 1 0 0,-1 0-1 0 0,0 1 1 0 0,0-1-1 0 0,0 1 1 0 0,0-1 0 0 0,0 1-1 0 0,0-1 1 0 0,0 0-1 0 0,0 1 1 0 0,1-1-1 0 0,-1 1 1 0 0,0-1-1 0 0,0 0 1 0 0,1 1 0 0 0,-1-1-1 0 0,13 9 436 0 0,-9-8-416 0 0,1 0 1 0 0,-1 0-1 0 0,0 0 1 0 0,0 0 0 0 0,5 0-1 0 0,6-2 120 0 0,0-1 0 0 0,0-1-1 0 0,0 0 1 0 0,0-1 0 0 0,-1-1-1 0 0,27-12 1 0 0,-37 15-154 0 0,0 0 1 0 0,-1 0-1 0 0,0 0 1 0 0,1 0-1 0 0,-1-1 1 0 0,0 1-1 0 0,0-1 1 0 0,4-5-1 0 0,-7 7 51 0 0,0-7 204 0 0,0 6-253 0 0,-1 0 0 0 0,0 1-1 0 0,1-1 1 0 0,-1 0 0 0 0,0 1-1 0 0,0-1 1 0 0,0 0 0 0 0,0 1 0 0 0,0 0-1 0 0,-1-1 1 0 0,1 1 0 0 0,0 0-1 0 0,-1-1 1 0 0,1 1 0 0 0,-1 0 0 0 0,1 0-1 0 0,-1 0 1 0 0,1 0 0 0 0,-1 0-1 0 0,0 1 1 0 0,-3-2 0 0 0,-5-2 153 0 0,0 1 1 0 0,-15-3-1 0 0,23 5-153 0 0,-108-17 890 0 0,94 16-841 0 0,-1 1 0 0 0,1 1-1 0 0,-1 1 1 0 0,-27 4 0 0 0,44-5-87 0 0,0 0 0 0 0,0 0-1 0 0,0 0 1 0 0,0 0 0 0 0,-1 0 0 0 0,1 0-1 0 0,0 0 1 0 0,0 0 0 0 0,0 0 0 0 0,0 0-1 0 0,0 0 1 0 0,0 0 0 0 0,0 0 0 0 0,-1 0-1 0 0,1 0 1 0 0,0 0 0 0 0,0 0 0 0 0,0 0-1 0 0,0 0 1 0 0,0 1 0 0 0,0-1 0 0 0,0 0-1 0 0,0 0 1 0 0,-1 0 0 0 0,1 0 0 0 0,0 0-1 0 0,0 0 1 0 0,0 0 0 0 0,0 0 0 0 0,0 1-1 0 0,0-1 1 0 0,0 0 0 0 0,0 0 0 0 0,0 0 0 0 0,0 0-1 0 0,0 0 1 0 0,0 0 0 0 0,0 0 0 0 0,0 1-1 0 0,0-1 1 0 0,0 0 0 0 0,0 0 0 0 0,0 0-1 0 0,0 0 1 0 0,0 0 0 0 0,0 0 0 0 0,0 1-1 0 0,0-1 1 0 0,0 0 0 0 0,0 0 0 0 0,0 0-1 0 0,0 0 1 0 0,0 0 0 0 0,0 0 0 0 0,0 0-1 0 0,0 0 1 0 0,1 1 0 0 0,-1-1 0 0 0,0 0-1 0 0,0 0 1 0 0,0 0 0 0 0,0 0 0 0 0,0 0-1 0 0,6 5-29 0 0,-5-5 30 0 0,11 8-9 0 0,1 0 1 0 0,0-1-1 0 0,0-1 0 0 0,1 0 1 0 0,17 5-1 0 0,76 15-42 0 0,-46-12 38 0 0,-11-3 23 0 0,-48-10 43 0 0,-2-1 21 0 0,-10-16 192 0 0,7 13-241 0 0,0 0-14 0 0,1-1-1 0 0,-1 0 1 0 0,1 1-1 0 0,-1-1 0 0 0,1 0 1 0 0,0 0-1 0 0,1 0 1 0 0,-3-7-1 0 0,4 11-11 0 0,0-1 0 0 0,-1 1 0 0 0,1-1 0 0 0,0 1 0 0 0,0-1 0 0 0,0 0 0 0 0,0 1 0 0 0,0-1 0 0 0,-1 0 0 0 0,1 1 0 0 0,0-1 0 0 0,0 1 0 0 0,1-1 0 0 0,-1 0 0 0 0,0 1 0 0 0,0-1 0 0 0,0 0 0 0 0,0 1 0 0 0,0-1 0 0 0,1 1 0 0 0,-1-1 0 0 0,0 1 0 0 0,1-1 0 0 0,-1 0 0 0 0,0 1 0 0 0,1-1 0 0 0,0 0 0 0 0,4-7-12 0 0,-1 1 1 0 0,1 0-1 0 0,1 0 0 0 0,-1 0 0 0 0,11-9 1 0 0,-3 3-11 0 0,16-14-41 0 0,-18 16 65 0 0,20-21-1 0 0,-23 21 39 0 0,0 0 1 0 0,-1-1-1 0 0,0 1 0 0 0,0-2 1 0 0,-1 1-1 0 0,5-19 0 0 0,-8 23 21 0 0,-1-1-1 0 0,0 0 0 0 0,-1 0 0 0 0,0 1 0 0 0,-1-1 0 0 0,0 0 0 0 0,0 0 1 0 0,0 0-1 0 0,-2 0 0 0 0,-3-16 0 0 0,3 15 37 0 0,-2 0 1 0 0,0 0-1 0 0,0 0 0 0 0,0 1 1 0 0,-1-1-1 0 0,-1 1 0 0 0,0 0 0 0 0,0 1 1 0 0,-1-1-1 0 0,1 1 0 0 0,-2 1 1 0 0,-13-12-1 0 0,7 8 48 0 0,-2 0-1 0 0,1 2 1 0 0,-1-1-1 0 0,-1 2 1 0 0,0 0 0 0 0,-24-7-1 0 0,24 9-79 0 0,9 3-33 0 0,-1 0-1 0 0,1 1 1 0 0,-1 0 0 0 0,1 0-1 0 0,-11 0 1 0 0,12 4-20 0 0,6-1-16 0 0,0 0 0 0 0,1 1-1 0 0,-1-1 1 0 0,1 1 0 0 0,-1 0 0 0 0,1-1 0 0 0,0 1-1 0 0,-1-1 1 0 0,1 1 0 0 0,0-1 0 0 0,0 1 0 0 0,0 0-1 0 0,0-1 1 0 0,1 1 0 0 0,-1-1 0 0 0,0 1-1 0 0,1 0 1 0 0,0 1 0 0 0,1 3-16 0 0,0 0 0 0 0,0 1 0 0 0,5 6 0 0 0,-1-3 13 0 0,1 0-1 0 0,0 0 1 0 0,1-1-1 0 0,0 0 1 0 0,0-1 0 0 0,1 0-1 0 0,14 11 1 0 0,-8-9-7 0 0,0 0 0 0 0,1-1 1 0 0,0 0-1 0 0,22 8 0 0 0,-3-7 14 0 0,-169-50 0 0 0,-83-20 0 0 0,198 58-13 0 0,28 10-134 0 0,6 0 120 0 0,-1-1 0 0 0,1-1-1 0 0,1 0 1 0 0,-1-1 0 0 0,1-1-1 0 0,17 3 1 0 0,-1 0 23 0 0,34 8-19 0 0,-38-11 13 0 0,-1 3 0 0 0,48 16 0 0 0,-65-17 10 0 0,-4 1 0 0 0,-6-6 1 0 0,0 0 1 0 0,0 1-1 0 0,0-1 0 0 0,-1 1 1 0 0,1-1-1 0 0,0 0 0 0 0,-1 1 1 0 0,1-1-1 0 0,-1 0 0 0 0,1 0 1 0 0,-1 1-1 0 0,0-1 0 0 0,1 0 1 0 0,-1 0-1 0 0,0 0 0 0 0,0 0 1 0 0,0 0-1 0 0,0 0 0 0 0,0 0 1 0 0,0 0-1 0 0,0 0 0 0 0,0 0 1 0 0,-2 1-1 0 0,-3 2 7 0 0,0-1 0 0 0,0 1 0 0 0,-8 2 0 0 0,-10 3 8 0 0,0-1 1 0 0,0-2-1 0 0,-49 7 0 0 0,-76-1 47 0 0,105-6-63 0 0,27-3 0 0 0,17-3 0 0 0,0 0-1 0 0,-1 0 1 0 0,1 0 0 0 0,-1 1-1 0 0,1-1 1 0 0,0 0 0 0 0,-1 0 0 0 0,1 0-1 0 0,0 0 1 0 0,-1 0 0 0 0,1 1-1 0 0,0-1 1 0 0,-1 0 0 0 0,1 0-1 0 0,0 0 1 0 0,-1 1 0 0 0,1-1-1 0 0,0 0 1 0 0,-1 1 0 0 0,1-1-1 0 0,0 0 1 0 0,0 1 0 0 0,-1-1-1 0 0,1 0 1 0 0,0 1 0 0 0,0-1-1 0 0,0 0 1 0 0,0 1 0 0 0,0-1 0 0 0,-1 0-1 0 0,1 1 1 0 0,0-1 0 0 0,0 1-1 0 0,0-1 1 0 0,0 0 0 0 0,0 1-1 0 0,0-1 1 0 0,0 1 0 0 0,5 10-43 0 0,-5-11 38 0 0,2 3-1 0 0,0 0 0 0 0,1 0 0 0 0,0 0 0 0 0,-1 0 0 0 0,1 0 0 0 0,0-1 0 0 0,0 1-1 0 0,0-1 1 0 0,1 0 0 0 0,-1 0 0 0 0,1 0 0 0 0,6 2 0 0 0,4 2-24 0 0,27 5-1 0 0,-26-7 31 0 0,-1-1 0 0 0,1-1 0 0 0,0-1 0 0 0,0 0 0 0 0,0-1 0 0 0,21-2 0 0 0,-30 1 0 0 0,1 0 0 0 0,-1 0 0 0 0,1 0 0 0 0,-1-1 0 0 0,0 0 0 0 0,1 0 0 0 0,-1-1 0 0 0,0 0 0 0 0,-1 0 0 0 0,1 0 0 0 0,-1-1 0 0 0,1 0 0 0 0,-1 0 0 0 0,0 0 0 0 0,0-1 0 0 0,8-9 0 0 0,-11 11 1 0 0,-1 0 1 0 0,1 1-1 0 0,-1-1 0 0 0,1 0 0 0 0,-1 0 1 0 0,0 0-1 0 0,0 0 0 0 0,0 0 0 0 0,0 0 1 0 0,-1 0-1 0 0,1 0 0 0 0,-1 0 0 0 0,0 0 0 0 0,0-6 1 0 0,-1 4 2 0 0,0 0 1 0 0,0 1 0 0 0,0-1 0 0 0,-1 1-1 0 0,1-1 1 0 0,-1 1 0 0 0,0 0 0 0 0,-5-8-1 0 0,-3-2 12 0 0,-1 1-1 0 0,0 1 1 0 0,-1 0-1 0 0,-17-14 1 0 0,22 20 3 0 0,-10-9-8 0 0,-1 0 1 0 0,-26-15-1 0 0,37 25-11 0 0,-1 0 0 0 0,1 0 0 0 0,-13-12 0 0 0,20 17-1 0 0,0 0 0 0 0,-1-1 0 0 0,1 1 0 0 0,0-1 0 0 0,0 1 0 0 0,0-1 0 0 0,-1 1 0 0 0,1-1 0 0 0,0 1 0 0 0,0-1 0 0 0,0 1 0 0 0,0-1-1 0 0,0 1 1 0 0,0-1 0 0 0,0 1 0 0 0,0-1 0 0 0,0 1 0 0 0,0-1 0 0 0,0 1 0 0 0,0-1 0 0 0,0 1 0 0 0,1-1 0 0 0,-1 1 0 0 0,0-1 0 0 0,0 1 0 0 0,0-1 0 0 0,1 1 0 0 0,-1 0 0 0 0,0-1 0 0 0,1 1 0 0 0,-1-1 0 0 0,0 1 0 0 0,1 0 0 0 0,-1-1-1 0 0,0 1 1 0 0,1 0 0 0 0,-1 0 0 0 0,1-1 0 0 0,-1 1 0 0 0,1 0 0 0 0,-1 0 0 0 0,2-1 0 0 0,-2 1-7 0 0,5-3 4 0 0,-1 0 1 0 0,0 1-1 0 0,1 0 1 0 0,-1 0-1 0 0,1 0 1 0 0,0 1-1 0 0,0 0 1 0 0,0 0-1 0 0,-1 0 1 0 0,1 0-1 0 0,0 1 1 0 0,9 0-1 0 0,4 0-5 0 0,1 2-1 0 0,19 3 0 0 0,-2 2 2 0 0,0 1 0 0 0,-1 2 0 0 0,0 1 0 0 0,0 2 0 0 0,-1 1 0 0 0,-1 2 0 0 0,40 26 0 0 0,-42-20 8 0 0,33 33 0 0 0,-51-43 0 0 0,-3-4 0 0 0,-9-8 0 0 0,-1 1 0 0 0,1 0 0 0 0,0-1 0 0 0,-1 1 0 0 0,1 0 0 0 0,0-1 0 0 0,-1 1 0 0 0,1 0 0 0 0,-1 0 0 0 0,1-1 0 0 0,-1 1 0 0 0,1 0 0 0 0,-1 0 0 0 0,0 0 0 0 0,0 0 0 0 0,1 0 0 0 0,-1 1 0 0 0,3 6 0 0 0,-2-7 3 0 0,-1 0 0 0 0,1 0-1 0 0,-1 1 1 0 0,1-1 0 0 0,-1 0 0 0 0,0 1 0 0 0,1-1-1 0 0,-1 1 1 0 0,0-1 0 0 0,0 0 0 0 0,0 1 0 0 0,0-1-1 0 0,0 1 1 0 0,0-1 0 0 0,0 0 0 0 0,-1 1-1 0 0,1-1 1 0 0,-1 0 0 0 0,0 2 0 0 0,0 2 5 0 0,-1-1-4 0 0,1 1 0 0 0,-1-1 0 0 0,0 0 0 0 0,0 0 0 0 0,-1 0 0 0 0,1 0 0 0 0,-1 0 0 0 0,0 0 0 0 0,0-1-1 0 0,0 1 1 0 0,0-1 0 0 0,-1 0 0 0 0,1 0 0 0 0,-5 3 0 0 0,-8 5 19 0 0,0-2-1 0 0,-19 10 1 0 0,28-16-22 0 0,1 0 0 0 0,2-1 14 0 0,-1 0-1 0 0,1 0 1 0 0,-1 0 0 0 0,-8 2 0 0 0,12-5-12 0 0,0 1-1 0 0,1-1 1 0 0,-1 0 0 0 0,0 0 0 0 0,1 1 0 0 0,-1-1-1 0 0,1 0 1 0 0,0 0 0 0 0,-1 0 0 0 0,1 1 0 0 0,-1-1-1 0 0,1 0 1 0 0,0 0 0 0 0,0 0 0 0 0,0 0 0 0 0,-1 0-1 0 0,1 0 1 0 0,0-1 0 0 0,1-8-3 0 0,0 0 0 0 0,1 0 0 0 0,0 0 0 0 0,4-12 0 0 0,-2 9 0 0 0,-1 1 0 0 0,1-15 0 0 0,-3 17 5 0 0,-1 1 1 0 0,0-1-1 0 0,0 0 0 0 0,-1 1 0 0 0,-1-1 0 0 0,0 1 1 0 0,0 0-1 0 0,0-1 0 0 0,-1 1 0 0 0,-1 0 1 0 0,0 0-1 0 0,-8-13 0 0 0,9 17-2 0 0,0 0 0 0 0,0 1 0 0 0,-1 0-1 0 0,1 0 1 0 0,-1 0 0 0 0,0 0 0 0 0,0 0 0 0 0,-1 1 0 0 0,1 0-1 0 0,-1 0 1 0 0,1 0 0 0 0,-1 0 0 0 0,0 1 0 0 0,0 0 0 0 0,0 0-1 0 0,-1 0 1 0 0,1 1 0 0 0,0 0 0 0 0,-1 0 0 0 0,1 0 0 0 0,-1 0-1 0 0,1 1 1 0 0,-9 0 0 0 0,11 0-2 0 0,0 1 1 0 0,0-1-1 0 0,0 1 0 0 0,0-1 0 0 0,0 1 1 0 0,1 0-1 0 0,-1 0 0 0 0,0 0 0 0 0,0 1 1 0 0,1-1-1 0 0,-1 0 0 0 0,1 1 0 0 0,-1 0 1 0 0,1 0-1 0 0,0-1 0 0 0,0 1 0 0 0,-3 4 1 0 0,2-3 2 0 0,0 1 1 0 0,1 0-1 0 0,0 1 1 0 0,0-1-1 0 0,0 0 1 0 0,0 1-1 0 0,1-1 1 0 0,-1 1-1 0 0,1-1 1 0 0,0 6-1 0 0,-1 3 6 0 0,1 1 1 0 0,1-1-1 0 0,0 1 0 0 0,1 0 0 0 0,1-1 1 0 0,5 23-1 0 0,7 27-2060 0 0,-5 1-4181 0 0,-7-48-2632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16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72 261 15031 0 0,'0'0'687'0'0,"-8"-1"224"0"0,-24-1 26 0 0,30 2 70 0 0,-8 1 2193 0 0,9-1-3178 0 0,0 1 1 0 0,0 0 0 0 0,-1-1 0 0 0,1 1 0 0 0,0 0 0 0 0,0 0 0 0 0,0 0 0 0 0,0 0 0 0 0,0 0 0 0 0,0 0 0 0 0,0 0 0 0 0,0 1-1 0 0,0-1 1 0 0,1 0 0 0 0,-1 0 0 0 0,0 1 0 0 0,1-1 0 0 0,-1 0 0 0 0,1 1 0 0 0,0-1 0 0 0,-1 1 0 0 0,1-1 0 0 0,0 0 0 0 0,0 1-1 0 0,0-1 1 0 0,0 1 0 0 0,0-1 0 0 0,0 1 0 0 0,0-1 0 0 0,0 0 0 0 0,1 1 0 0 0,0 1 0 0 0,1 6 145 0 0,1 1 0 0 0,0-1 0 0 0,7 15 0 0 0,-6-15-138 0 0,12 24-3 0 0,2 0-1 0 0,1-1 1 0 0,1-1 0 0 0,2 0-1 0 0,33 34 1 0 0,-33-44-16 0 0,-21-20 50 0 0,-1-1 39 0 0,0 0-9 0 0,0 0-10 0 0,0 0-4 0 0,1-10 591 0 0,-1 9-655 0 0,0 1 0 0 0,0 0 0 0 0,1 0 0 0 0,-1 0 1 0 0,0 0-1 0 0,0 0 0 0 0,0 0 0 0 0,0-1 0 0 0,0 1 0 0 0,1 0 0 0 0,-1 0 1 0 0,0 0-1 0 0,0 0 0 0 0,0 0 0 0 0,1 0 0 0 0,-1 0 0 0 0,0 0 1 0 0,0 0-1 0 0,0 0 0 0 0,0 0 0 0 0,1 0 0 0 0,-1 0 0 0 0,0 0 0 0 0,0 0 1 0 0,0 0-1 0 0,1 0 0 0 0,-1 0 0 0 0,0 0 0 0 0,0 0 0 0 0,0 0 1 0 0,1 0-1 0 0,-1 0 0 0 0,0 0 0 0 0,0 0 0 0 0,0 0 0 0 0,0 1 0 0 0,1-1 1 0 0,-1 0-1 0 0,0 0 0 0 0,0 0 0 0 0,0 0 0 0 0,0 0 0 0 0,0 1 0 0 0,0-1 1 0 0,1 0-1 0 0,-1 0 0 0 0,0 0 0 0 0,46 53 104 0 0,-32-35-55 0 0,2-1 1 0 0,19 17-1 0 0,-10-10 55 0 0,-19-18-95 0 0,-27-4 95 0 0,13-2-105 0 0,1-2-1 0 0,0 1 1 0 0,0-1 0 0 0,0 0-1 0 0,0-1 1 0 0,1 1 0 0 0,-1-1-1 0 0,1-1 1 0 0,-9-4 0 0 0,-6-7 83 0 0,-25-21 1 0 0,22 15-52 0 0,11 11 113 0 0,12 9-90 0 0,2 3-59 0 0,0 1-1 0 0,0-1 0 0 0,0 1 1 0 0,0-1-1 0 0,0 1 1 0 0,0-1-1 0 0,3 4 0 0 0,1 1-2 0 0,0 3-2 0 0,36 61 132 0 0,-36-63-117 0 0,1-1 1 0 0,-1 0-1 0 0,1 0 1 0 0,1-1-1 0 0,-1 1 0 0 0,15 9 1 0 0,-17-13-8 0 0,0-1 0 0 0,0 0 0 0 0,1 0 0 0 0,-1 0 0 0 0,0-1 0 0 0,1 0 0 0 0,-1 0 0 0 0,1 0 0 0 0,0 0 0 0 0,-1 0 0 0 0,1-1 0 0 0,0 0 0 0 0,-1 0 0 0 0,1 0 0 0 0,0-1 0 0 0,-1 0 0 0 0,1 0 0 0 0,5-1 0 0 0,-4-1 1 0 0,0 1 0 0 0,0 0 0 0 0,0-1-1 0 0,0 0 1 0 0,-1-1 0 0 0,0 1 0 0 0,1-1 0 0 0,-1 0-1 0 0,-1 0 1 0 0,1-1 0 0 0,0 0 0 0 0,6-8-1 0 0,33-62 59 0 0,-29 49-12 0 0,-2 4-51 0 0,18-20 0 0 0,11-19-10 0 0,-38 53 43 0 0,1 0 0 0 0,-1-1 0 0 0,0 0 0 0 0,4-17 0 0 0,-7 21-21 0 0,0 0 0 0 0,0 1 0 0 0,-1-1 0 0 0,1 0 0 0 0,-1 1 1 0 0,-1-1-1 0 0,1 0 0 0 0,-1 1 0 0 0,1-1 0 0 0,-1 0 0 0 0,-1 1 0 0 0,-1-6 0 0 0,-14-30 241 0 0,8 19-132 0 0,0 0-1 0 0,1 0 1 0 0,1-1 0 0 0,-7-40 0 0 0,14 48-24 0 0,10 24-51 0 0,2 6-73 0 0,-1 1 1 0 0,0 1-1 0 0,14 33 0 0 0,-10-19 27 0 0,-3-8-7 0 0,10 27 0 0 0,-19-39 0 0 0,-3-4 0 0 0,-5-9 0 0 0,-4-6 9 0 0,8 7-6 0 0,-2-4 9 0 0,-1-1 0 0 0,1 1 0 0 0,-1-1-1 0 0,1 0 1 0 0,1 0 0 0 0,-1 0 0 0 0,-2-8 0 0 0,-11-42 22 0 0,10 35-39 0 0,-4-22 34 0 0,2 11 77 0 0,-15-38-1 0 0,19 59-87 0 0,0 0 0 0 0,-1 1 0 0 0,-1-1 0 0 0,1 1 0 0 0,-2 0 0 0 0,1 1 0 0 0,-15-15 0 0 0,9 12-6 0 0,0 1-1 0 0,-1 0 1 0 0,0 1 0 0 0,-1 0-1 0 0,0 1 1 0 0,0 0 0 0 0,-1 2-1 0 0,1-1 1 0 0,-2 2-1 0 0,-15-4 1 0 0,22 7 0 0 0,8 2 47 0 0,2 1-5 0 0,5 8-52 0 0,1-1-1 0 0,-1 0 0 0 0,2-1 0 0 0,-1 1 1 0 0,1-2-1 0 0,0 1 0 0 0,1-1 0 0 0,12 7 0 0 0,10 4-1 0 0,39 14 0 0 0,-43-20 0 0 0,-2 0 0 0 0,43 27 0 0 0,-63-35 35 0 0,-1 1 1 0 0,0-1-1 0 0,0 1 0 0 0,0 0 0 0 0,0 0 1 0 0,-1 1-1 0 0,0-1 0 0 0,0 1 0 0 0,3 6 1 0 0,6 18-2008 0 0,-3 1-6367 0 0,-7-20 9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17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495 451 5063 0 0,'-3'-4'103'0'0,"-1"-1"0"0"0,1 0 0 0 0,-1 0 0 0 0,2 0 0 0 0,-5-10 0 0 0,0-4 5559 0 0,3 11-1781 0 0,0-6 3047 0 0,3 14-6840 0 0,0 0 0 0 0,0 0 0 0 0,0 0-1 0 0,1 0 1 0 0,-1 0 0 0 0,0 1-1 0 0,0-1 1 0 0,1 0 0 0 0,-1 1-1 0 0,0-1 1 0 0,1 0 0 0 0,-2 2-1 0 0,-3 2 62 0 0,0 1 0 0 0,0 0 0 0 0,1 0 0 0 0,-1 1 0 0 0,-6 10 0 0 0,-15 33 568 0 0,24-45 245 0 0,4-3-378 0 0,7-6-193 0 0,12-14-168 0 0,7-10 166 0 0,-1-2 1 0 0,24-36-1 0 0,-50 66-367 0 0,0 0 1 0 0,0 0-1 0 0,-1 0 1 0 0,1 0-1 0 0,0 0 1 0 0,-1 0-1 0 0,1 0 0 0 0,-1 0 1 0 0,0 0-1 0 0,1 0 1 0 0,-1 0-1 0 0,0 0 0 0 0,1-2 1 0 0,-2 3-1 0 0,1 0 0 0 0,0 0 0 0 0,0-1-1 0 0,0 1 1 0 0,-1 0 0 0 0,1 0 0 0 0,0 0 0 0 0,0 0 0 0 0,-1 0 0 0 0,1 0 0 0 0,0 0 0 0 0,0 0 0 0 0,-1 0 0 0 0,1 0-1 0 0,0 0 1 0 0,0 0 0 0 0,-1 0 0 0 0,1 0 0 0 0,0 0 0 0 0,-1 0 0 0 0,1 0 0 0 0,0 0 0 0 0,0 0 0 0 0,-1 0-1 0 0,1 0 1 0 0,0 0 0 0 0,0 0 0 0 0,0 0 0 0 0,-1 1 0 0 0,1-1 0 0 0,0 0 0 0 0,-1 0 0 0 0,-4 3 81 0 0,-1 0-1 0 0,1 1 1 0 0,-7 5 0 0 0,4-3-93 0 0,1 1 0 0 0,0 0 0 0 0,1 1 0 0 0,-1-1 0 0 0,1 1 0 0 0,1 1 0 0 0,-9 16 0 0 0,10-16-10 0 0,3-1-11 0 0,2-7 7 0 0,1-1-1 0 0,-1 0 0 0 0,1 0 0 0 0,-1 0 0 0 0,1 0 0 0 0,-1 0 0 0 0,1 0 1 0 0,-1 0-1 0 0,1 0 0 0 0,2-1 0 0 0,2-1 5 0 0,-1 0 0 0 0,0 0 0 0 0,0-1 0 0 0,0 0 0 0 0,0 0 0 0 0,0 0 0 0 0,0-1 0 0 0,-1 1 0 0 0,0-1 0 0 0,0 0 0 0 0,0 0 0 0 0,3-5 0 0 0,6-7 0 0 0,20-35 0 0 0,-30 45 4 0 0,1 0 0 0 0,-1 0-1 0 0,0-1 1 0 0,-1 0 0 0 0,1 1-1 0 0,-2-1 1 0 0,1 0 0 0 0,0 0 0 0 0,-1 0-1 0 0,-1 0 1 0 0,1 0 0 0 0,-1 0 0 0 0,0 0-1 0 0,-1 0 1 0 0,1 0 0 0 0,-1 0 0 0 0,-1 0-1 0 0,1 0 1 0 0,-1 0 0 0 0,-1 0-1 0 0,1 1 1 0 0,-1-1 0 0 0,0 1 0 0 0,-4-7-1 0 0,-1 3 23 0 0,0 1-1 0 0,-1 0 1 0 0,0 0-1 0 0,0 0 1 0 0,-1 1-1 0 0,0 0 1 0 0,0 1-1 0 0,-13-7 1 0 0,10 7-4 0 0,-1 0 0 0 0,-1 1 0 0 0,1 0 0 0 0,-1 1 0 0 0,0 1 0 0 0,-19-3 0 0 0,26 6-18 0 0,-1 0 0 0 0,0 1 0 0 0,0 0-1 0 0,1 1 1 0 0,-1-1 0 0 0,0 2 0 0 0,1-1 0 0 0,-1 2-1 0 0,1-1 1 0 0,-1 1 0 0 0,1 0 0 0 0,0 0-1 0 0,0 1 1 0 0,-10 7 0 0 0,-6 6 3 0 0,0 1 1 0 0,-40 39-1 0 0,58-51-11 0 0,-16 16-907 0 0,-30 40-1 0 0,42-47-817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18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226 172 5063 0 0,'-6'-7'451'0'0,"-8"-9"-1741"0"0,12 13 2501 0 0,-1 1 0 0 0,0-1 0 0 0,0 1 0 0 0,0 0 0 0 0,-1-1 0 0 0,-3-1 0 0 0,5 4-597 0 0,0-1 1 0 0,1 0-1 0 0,-1 1 1 0 0,1-1-1 0 0,-1 1 0 0 0,0 0 1 0 0,1-1-1 0 0,-1 1 1 0 0,0 0-1 0 0,1 0 1 0 0,-1 0-1 0 0,0 1 1 0 0,0-1-1 0 0,1 0 1 0 0,-3 1-1 0 0,2 0-502 0 0,0 0 0 0 0,0-1-1 0 0,1 1 1 0 0,-1 0 0 0 0,0 0 0 0 0,1 1 0 0 0,-1-1-1 0 0,1 0 1 0 0,-3 3 0 0 0,-9 13 183 0 0,0 0 1 0 0,2 0 0 0 0,-14 28-1 0 0,15-27-221 0 0,0-1-60 0 0,1 0 1 0 0,1 1 0 0 0,1 0-1 0 0,0 0 1 0 0,1 1 0 0 0,2 0-1 0 0,-6 33 1 0 0,10-50-15 0 0,0 0 0 0 0,0 1 0 0 0,1-1 0 0 0,-1 0 0 0 0,0 1 0 0 0,1-1 0 0 0,0 4 0 0 0,0-5 0 0 0,-1 0 0 0 0,0 0 0 0 0,0 0 0 0 0,1 0 0 0 0,-1 0 0 0 0,1 0 0 0 0,-1 0 0 0 0,1 0 0 0 0,-1 0 0 0 0,1 0 0 0 0,0 0 0 0 0,-1-1 0 0 0,1 1 0 0 0,0 0 0 0 0,0 0 0 0 0,-1-1 0 0 0,1 1 0 0 0,0 0 0 0 0,0-1 0 0 0,0 1 0 0 0,0-1 0 0 0,0 1 0 0 0,0-1 0 0 0,0 1 0 0 0,0-1 0 0 0,0 0 0 0 0,0 0 0 0 0,0 1 0 0 0,0-1 0 0 0,0 0 0 0 0,0 0 0 0 0,0 0 0 0 0,1 0 0 0 0,-1 0 0 0 0,0 0 0 0 0,0-1 0 0 0,1 1 0 0 0,0-1 0 0 0,6-1 6 0 0,-1 0 0 0 0,0-1 0 0 0,0 0-1 0 0,-1 0 1 0 0,1-1 0 0 0,-1 0 0 0 0,0 0 0 0 0,1 0-1 0 0,7-9 1 0 0,2 0 11 0 0,2 0 7 0 0,-2-1 1 0 0,1 0 0 0 0,20-25-1 0 0,-30 31-15 0 0,-1 0-1 0 0,0-1 0 0 0,-1 1 1 0 0,0-1-1 0 0,0 0 0 0 0,-1 0 0 0 0,0-1 1 0 0,-1 1-1 0 0,5-18 0 0 0,-8 23 18 0 0,1 0-1 0 0,-1 0 0 0 0,0 0 1 0 0,0 0-1 0 0,0 0 1 0 0,-1 0-1 0 0,1 0 1 0 0,-1 0-1 0 0,0 0 1 0 0,-3-7-1 0 0,4 11-14 0 0,0-1 0 0 0,-1 1 0 0 0,1 0 0 0 0,0 0 0 0 0,-1-1-1 0 0,1 1 1 0 0,-1 0 0 0 0,1 0 0 0 0,0-1 0 0 0,-1 1 0 0 0,1 0 0 0 0,0 0 0 0 0,-1 0 0 0 0,1 0-1 0 0,-1 0 1 0 0,1 0 0 0 0,-1 0 0 0 0,1 0 0 0 0,0 0 0 0 0,-1 0 0 0 0,1 0 0 0 0,-1 0 0 0 0,1 0 0 0 0,-1 0-1 0 0,1 0 1 0 0,-1 0 0 0 0,-10 3 170 0 0,11-2-175 0 0,-6 1 61 0 0,1 1-1 0 0,0-1 1 0 0,0 2-1 0 0,0-1 0 0 0,0 0 1 0 0,0 1-1 0 0,1 0 0 0 0,-5 5 1 0 0,-5 6 34 0 0,-11 17 0 0 0,15-19-89 0 0,1 1 0 0 0,1 0 0 0 0,0 0-1 0 0,1 1 1 0 0,0 0 0 0 0,-5 19 0 0 0,10-27-7 0 0,1 0 0 0 0,-1 0 1 0 0,1 0-1 0 0,1 0 0 0 0,-1 0 0 0 0,1 1 1 0 0,1 8-1 0 0,0-12-4 0 0,0 1 1 0 0,0-1-1 0 0,0 0 0 0 0,0 0 0 0 0,1 0 1 0 0,0 0-1 0 0,0 0 0 0 0,0 0 1 0 0,0-1-1 0 0,0 1 0 0 0,1-1 0 0 0,0 1 1 0 0,3 3-1 0 0,-4-5-1 0 0,1 0 0 0 0,-1 0 0 0 0,1 0 0 0 0,-1 0 0 0 0,1 0 0 0 0,0-1 0 0 0,0 1 0 0 0,0-1 0 0 0,0 1 0 0 0,0-1 0 0 0,0 0 0 0 0,1-1 0 0 0,-1 1 0 0 0,6 0 0 0 0,-4-1 0 0 0,1 0 0 0 0,-1 0 0 0 0,1-1 0 0 0,-1 1 0 0 0,1-2 0 0 0,-1 1 0 0 0,0 0 0 0 0,7-4 0 0 0,3-2 0 0 0,0 0 0 0 0,-1-2 0 0 0,0 0 0 0 0,23-19 0 0 0,-27 19-73 0 0,0 0 1 0 0,-1 0-1 0 0,0-1 1 0 0,0-1-1 0 0,-1 1 1 0 0,-1-2-1 0 0,0 1 0 0 0,6-13 1 0 0,-10 17 47 0 0,0 0 1 0 0,0 0 0 0 0,-1 0-1 0 0,0 0 1 0 0,0 0 0 0 0,0-1-1 0 0,-1 1 1 0 0,0-1 0 0 0,-1 1-1 0 0,0-1 1 0 0,0 0 0 0 0,0 1-1 0 0,-1-1 1 0 0,0 1 0 0 0,-4-12-1 0 0,5 16 63 0 0,-1 1 0 0 0,0 0 0 0 0,0 0-1 0 0,0 0 1 0 0,0 0 0 0 0,-1 0 0 0 0,1 0 0 0 0,-1 0-1 0 0,1 0 1 0 0,-1 0 0 0 0,1 0 0 0 0,-1 1-1 0 0,0-1 1 0 0,0 1 0 0 0,0 0 0 0 0,0-1-1 0 0,0 1 1 0 0,0 0 0 0 0,0 0 0 0 0,0 0-1 0 0,-1 0 1 0 0,1 1 0 0 0,0-1 0 0 0,-1 0-1 0 0,1 1 1 0 0,0 0 0 0 0,-1 0 0 0 0,1-1-1 0 0,0 1 1 0 0,-1 1 0 0 0,1-1 0 0 0,-1 0-1 0 0,1 1 1 0 0,0-1 0 0 0,-1 1 0 0 0,1-1 0 0 0,0 1-1 0 0,0 0 1 0 0,0 0 0 0 0,-1 0 0 0 0,1 1-1 0 0,0-1 1 0 0,0 0 0 0 0,1 1 0 0 0,-1-1-1 0 0,-2 3 1 0 0,-5 4-34 0 0,0 1 0 0 0,0 1 0 0 0,1-1 0 0 0,0 1 0 0 0,1 1-1 0 0,0-1 1 0 0,0 1 0 0 0,1 1 0 0 0,-6 17 0 0 0,9-21-3 0 0,0 0 1 0 0,1 1-1 0 0,0 0 1 0 0,1-1-1 0 0,0 1 0 0 0,0 0 1 0 0,1 0-1 0 0,0 0 1 0 0,1 0-1 0 0,-1-1 0 0 0,2 1 1 0 0,-1 0-1 0 0,1-1 1 0 0,5 14-1 0 0,-6-19-2 0 0,0-1-1 0 0,0 1 1 0 0,1-1 0 0 0,-1 1-1 0 0,0-1 1 0 0,1 1-1 0 0,0-1 1 0 0,-1 0 0 0 0,1 0-1 0 0,0 0 1 0 0,0 0-1 0 0,0 0 1 0 0,1 0 0 0 0,-1-1-1 0 0,0 1 1 0 0,1-1-1 0 0,-1 1 1 0 0,1-1 0 0 0,-1 0-1 0 0,1 0 1 0 0,0 0-1 0 0,4 1 1 0 0,-3-2-1 0 0,0 0 0 0 0,0 1 0 0 0,0-2 0 0 0,0 1 0 0 0,0 0 0 0 0,0-1 0 0 0,0 0 0 0 0,-1 0 0 0 0,1 0 0 0 0,0 0 0 0 0,0-1 0 0 0,-1 1 0 0 0,1-1 0 0 0,-1 0 0 0 0,6-3 0 0 0,-1-2 6 0 0,-1 1 1 0 0,1-1-1 0 0,-1 0 0 0 0,0 0 0 0 0,-1-1 1 0 0,0 0-1 0 0,0 0 0 0 0,0-1 0 0 0,-1 0 1 0 0,-1 0-1 0 0,1 0 0 0 0,-2 0 0 0 0,1-1 1 0 0,-1 1-1 0 0,-1-1 0 0 0,1 0 0 0 0,0-16 1 0 0,-1 13 6 0 0,-2 0 1 0 0,1 0-1 0 0,-2 1 1 0 0,0-1-1 0 0,0 0 1 0 0,-1 1-1 0 0,-1-1 1 0 0,0 1-1 0 0,-1-1 0 0 0,0 1 1 0 0,-1 0-1 0 0,0 1 1 0 0,-10-17-1 0 0,10 20 70 0 0,-1 1-1 0 0,0 0 0 0 0,-8-8 1 0 0,12 12-48 0 0,-1 1 1 0 0,0-1-1 0 0,1 1 0 0 0,-1 0 1 0 0,0 0-1 0 0,0 1 1 0 0,-1-1-1 0 0,1 0 1 0 0,0 1-1 0 0,0 0 1 0 0,-6-2-1 0 0,7 3-27 0 0,0 0-1 0 0,1 1 1 0 0,-1-1-1 0 0,0 0 1 0 0,0 0-1 0 0,1 1 1 0 0,-1-1-1 0 0,0 1 1 0 0,0 0-1 0 0,1-1 1 0 0,-1 1-1 0 0,1 0 1 0 0,-1 0-1 0 0,1 0 1 0 0,-1 0-1 0 0,1 0 1 0 0,-1 0-1 0 0,1 1 1 0 0,0-1-1 0 0,0 0 1 0 0,-1 1-1 0 0,1-1 1 0 0,0 1-1 0 0,-1 2 1 0 0,-3 5 15 0 0,0 0 1 0 0,1 0-1 0 0,-3 10 1 0 0,6-18-22 0 0,-5 16-4 0 0,1 0 1 0 0,1 0-1 0 0,0 0 1 0 0,1 1-1 0 0,1 0 0 0 0,0 28 1 0 0,2-38-1 0 0,1 0 0 0 0,-1 0 0 0 0,2 0 0 0 0,-1 0 1 0 0,1 0-1 0 0,0 0 0 0 0,0-1 0 0 0,1 1 0 0 0,0-1 0 0 0,0 1 0 0 0,1-1 1 0 0,0 0-1 0 0,0-1 0 0 0,1 1 0 0 0,0-1 0 0 0,11 12 0 0 0,-14-16-11 0 0,0 0 0 0 0,0 0 0 0 0,1-1 0 0 0,-1 1 0 0 0,1 0 0 0 0,0-1 0 0 0,-1 0 0 0 0,1 1 0 0 0,0-1 0 0 0,0 0-1 0 0,0-1 1 0 0,0 1 0 0 0,0 0 0 0 0,0-1 0 0 0,0 0 0 0 0,0 1 0 0 0,0-1 0 0 0,0 0 0 0 0,0-1 0 0 0,4 0 0 0 0,-3 0-3 0 0,0 0 0 0 0,0-1 0 0 0,0 1 0 0 0,-1-1 0 0 0,1 0 0 0 0,-1 0 0 0 0,1-1 0 0 0,-1 1 0 0 0,0-1 0 0 0,0 0 0 0 0,0 0 0 0 0,0 0 0 0 0,0 0 0 0 0,3-4 0 0 0,1-4 9 0 0,-1 0 1 0 0,0 0-1 0 0,0 0 1 0 0,-1-1-1 0 0,0 0 1 0 0,-1 0-1 0 0,-1 0 1 0 0,0-1-1 0 0,0 1 1 0 0,1-24-1 0 0,-3 4 52 0 0,-1 1 0 0 0,-2-1-1 0 0,-6-35 1 0 0,7 58 5 0 0,-1 0 0 0 0,1-1 0 0 0,-2 2 0 0 0,1-1 1 0 0,-8-16-1 0 0,9 24-28 0 0,0-1 0 0 0,0 0 1 0 0,0 1-1 0 0,0-1 0 0 0,0 1 1 0 0,0-1-1 0 0,-1 1 0 0 0,1-1 1 0 0,0 1-1 0 0,-1 0 0 0 0,1 0 1 0 0,-1 0-1 0 0,1 0 0 0 0,-1 0 1 0 0,0 0-1 0 0,0 0 0 0 0,1 0 1 0 0,-1 1-1 0 0,0-1 0 0 0,0 1 0 0 0,0-1 1 0 0,1 1-1 0 0,-1 0 0 0 0,0 0 1 0 0,0-1-1 0 0,0 1 0 0 0,0 1 1 0 0,0-1-1 0 0,0 0 0 0 0,0 0 1 0 0,1 1-1 0 0,-1-1 0 0 0,0 1 1 0 0,-2 0-1 0 0,-5 3-3 0 0,1 0 0 0 0,0 0 0 0 0,0 1 0 0 0,1 0 1 0 0,-1 0-1 0 0,1 1 0 0 0,0 0 0 0 0,1 0 0 0 0,0 0 0 0 0,-1 1 0 0 0,-5 9 0 0 0,-7 12 64 0 0,-26 49-1 0 0,39-66-78 0 0,1-1-832 0 0,-1 0 0 0 0,-4 17-1 0 0,9-24 355 0 0,0 0 0 0 0,0 0 0 0 0,0 1 0 0 0,1-1 0 0 0,0 0-1 0 0,-1 0 1 0 0,1 1 0 0 0,0-1 0 0 0,1 0 0 0 0,-1 0-1 0 0,0 1 1 0 0,1-1 0 0 0,1 5 0 0 0,5 4-8351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20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352 305 6447 0 0,'0'0'499'0'0,"-12"-7"152"0"0,8 6 859 0 0,1-1 0 0 0,-1 1 0 0 0,0 0 0 0 0,0 0 1 0 0,-7-1-1 0 0,6 2-373 0 0,1 0 0 0 0,-1 0 0 0 0,1 0 1 0 0,-9 2-1 0 0,6 0-539 0 0,0 1 0 0 0,1-1 0 0 0,-1 1 0 0 0,0 0 0 0 0,1 0-1 0 0,-12 8 1 0 0,2 2-560 0 0,0 1-1 0 0,0 0 0 0 0,1 1 0 0 0,-14 20 0 0 0,19-24-26 0 0,1 2 0 0 0,1-1 0 0 0,-9 18 0 0 0,14-24-8 0 0,1-1 0 0 0,-1 1 0 0 0,1-1 0 0 0,0 1-1 0 0,1 0 1 0 0,-1 0 0 0 0,1 0 0 0 0,1 0 0 0 0,-1 0 0 0 0,1 12 0 0 0,0-17-4 0 0,0 1 0 0 0,0-1 0 0 0,0 1-1 0 0,1-1 1 0 0,-1 1 0 0 0,0-1 0 0 0,1 1 0 0 0,0-1 0 0 0,-1 0 0 0 0,1 1-1 0 0,-1-1 1 0 0,1 0 0 0 0,0 1 0 0 0,0-1 0 0 0,0 0 0 0 0,0 0 0 0 0,0 0-1 0 0,0 0 1 0 0,0 0 0 0 0,0 0 0 0 0,1 0 0 0 0,-1 0 0 0 0,0 0 0 0 0,0 0-1 0 0,1-1 1 0 0,-1 1 0 0 0,1-1 0 0 0,-1 1 0 0 0,0-1 0 0 0,1 1-1 0 0,-1-1 1 0 0,1 0 0 0 0,-1 0 0 0 0,1 0 0 0 0,-1 1 0 0 0,1-1 0 0 0,-1-1-1 0 0,1 1 1 0 0,-1 0 0 0 0,3-1 0 0 0,5-1-1 0 0,-1 0-1 0 0,0-1 1 0 0,-1 1-1 0 0,1-2 1 0 0,0 1 0 0 0,7-6-1 0 0,11-8-24 0 0,0-2 0 0 0,-1 0-1 0 0,0-2 1 0 0,38-44 0 0 0,-52 54 86 0 0,-2-1 1 0 0,1-1-1 0 0,-2 1 0 0 0,1-2 1 0 0,-2 1-1 0 0,0-1 0 0 0,0 0 1 0 0,-2 0-1 0 0,0-1 0 0 0,0 0 1 0 0,-1 0-1 0 0,-1 0 0 0 0,-1 0 1 0 0,0-1-1 0 0,0-27 0 0 0,-2 38 25 0 0,-1 1 1 0 0,1-1-1 0 0,-1 1 0 0 0,0 0 0 0 0,0 0 0 0 0,-1-1 0 0 0,1 1 0 0 0,-1 0 0 0 0,0 0 0 0 0,0 0 0 0 0,-4-5 0 0 0,5 7-34 0 0,-1 0 0 0 0,0 0 0 0 0,0 1 0 0 0,0-1 0 0 0,1 0 0 0 0,-2 1-1 0 0,1 0 1 0 0,0-1 0 0 0,0 1 0 0 0,0 0 0 0 0,-1 0 0 0 0,1 0 0 0 0,0 1 0 0 0,-1-1 0 0 0,1 0 0 0 0,-1 1 0 0 0,1 0-1 0 0,-1-1 1 0 0,1 1 0 0 0,-1 0 0 0 0,-3 1 0 0 0,-3 0 8 0 0,0 1 1 0 0,1 0-1 0 0,-1 0 0 0 0,0 1 0 0 0,1 0 1 0 0,0 1-1 0 0,0 0 0 0 0,0 0 0 0 0,-13 9 1 0 0,-6 7 149 0 0,-29 28 1 0 0,55-47-209 0 0,-22 20 0 0 0,0 2 0 0 0,2 0 0 0 0,-32 46 0 0 0,44-57 0 0 0,1 1 0 0 0,1 1 0 0 0,0-1 0 0 0,1 1 0 0 0,0 0 0 0 0,1 1 0 0 0,1-1 0 0 0,0 1 0 0 0,-3 29 0 0 0,7-37-16 0 0,0 1 0 0 0,0-1 0 0 0,1 1 0 0 0,0-1-1 0 0,0 1 1 0 0,0-1 0 0 0,1 0 0 0 0,1 0 0 0 0,-1 0 0 0 0,1 0 0 0 0,0 0 0 0 0,0 0-1 0 0,7 8 1 0 0,-7-10 2 0 0,1-1 0 0 0,-1 0-1 0 0,1 0 1 0 0,0 0-1 0 0,0-1 1 0 0,0 1 0 0 0,0-1-1 0 0,0 0 1 0 0,1-1 0 0 0,0 1-1 0 0,0-1 1 0 0,-1 1-1 0 0,1-1 1 0 0,0-1 0 0 0,1 1-1 0 0,-1-1 1 0 0,0 0-1 0 0,0 0 1 0 0,9 0 0 0 0,-5-1-33 0 0,0-1 1 0 0,1 0-1 0 0,-1 0 0 0 0,0-1 1 0 0,0 0-1 0 0,0-1 1 0 0,0 0-1 0 0,0 0 0 0 0,-1-1 1 0 0,11-6-1 0 0,-1-1-36 0 0,1-1 0 0 0,-2-1 0 0 0,21-18-1 0 0,-28 21 63 0 0,0-1 0 0 0,0 0 0 0 0,-2 0 0 0 0,1-1 0 0 0,-1 0 0 0 0,-1 0 0 0 0,0-1-1 0 0,-1 0 1 0 0,-1 0 0 0 0,9-28 0 0 0,-10 23 25 0 0,0-1 0 0 0,-1 0 0 0 0,0 0 0 0 0,-2-1-1 0 0,0 1 1 0 0,-2 0 0 0 0,-4-33 0 0 0,4 45 18 0 0,0 0 0 0 0,-1 0 0 0 0,0 1 0 0 0,0-1-1 0 0,-1 0 1 0 0,1 1 0 0 0,-1 0 0 0 0,-1 0 0 0 0,1 0 0 0 0,-8-10 0 0 0,8 14-1 0 0,1-1 1 0 0,-1 1-1 0 0,0-1 1 0 0,0 1-1 0 0,0 0 1 0 0,0 0 0 0 0,0 0-1 0 0,0 1 1 0 0,0-1-1 0 0,-1 1 1 0 0,1-1-1 0 0,-1 1 1 0 0,1 0-1 0 0,-1 0 1 0 0,1 1-1 0 0,-1-1 1 0 0,1 1-1 0 0,-1 0 1 0 0,0 0-1 0 0,1 0 1 0 0,-1 0 0 0 0,-4 2-1 0 0,-2 0-2 0 0,0 1 0 0 0,1 0 1 0 0,0 1-1 0 0,-1 0 0 0 0,1 0 0 0 0,1 1 0 0 0,-1 0 0 0 0,1 1 1 0 0,0 0-1 0 0,0 0 0 0 0,-11 13 0 0 0,5-5 12 0 0,1 1 0 0 0,0 0-1 0 0,1 1 1 0 0,-18 34 0 0 0,23-37-34 0 0,1 1 0 0 0,1-1 0 0 0,0 1 0 0 0,1 0 0 0 0,0 0 1 0 0,1 0-1 0 0,1 1 0 0 0,0-1 0 0 0,1 1 0 0 0,1 25 0 0 0,0-33 2 0 0,1 0-1 0 0,0 1 1 0 0,1-1-1 0 0,0 0 1 0 0,0 0 0 0 0,0 0-1 0 0,1 0 1 0 0,0 0 0 0 0,0 0-1 0 0,1-1 1 0 0,-1 1-1 0 0,1-1 1 0 0,1 0 0 0 0,0 0-1 0 0,-1-1 1 0 0,2 1-1 0 0,-1-1 1 0 0,0 0 0 0 0,1-1-1 0 0,0 1 1 0 0,0-1-1 0 0,12 5 1 0 0,-11-5-12 0 0,0-1 0 0 0,0-1 1 0 0,0 1-1 0 0,1-1 0 0 0,0-1 0 0 0,-1 1 1 0 0,1-1-1 0 0,0-1 0 0 0,-1 1 0 0 0,1-1 0 0 0,0-1 1 0 0,7-1-1 0 0,-5 0-32 0 0,0 0 0 0 0,0-1 0 0 0,-1 0-1 0 0,1 0 1 0 0,-1-1 0 0 0,0-1 0 0 0,0 1 0 0 0,13-11 0 0 0,-11 7 15 0 0,-1-1-1 0 0,0 1 1 0 0,-1-2-1 0 0,1 0 1 0 0,-2 0 0 0 0,0 0-1 0 0,0-1 1 0 0,0 0-1 0 0,-2-1 1 0 0,1 1 0 0 0,-2-2-1 0 0,1 1 1 0 0,-2 0-1 0 0,5-18 1 0 0,-6 17 30 0 0,-2 1 0 0 0,1-1 0 0 0,-1 0 0 0 0,-1 1 0 0 0,-1-16 0 0 0,0 22 19 0 0,0-1 1 0 0,0 0-1 0 0,-1 1 1 0 0,0-1 0 0 0,0 1-1 0 0,0-1 1 0 0,-1 1-1 0 0,0 0 1 0 0,0 0 0 0 0,0 0-1 0 0,-7-7 1 0 0,9 12-3 0 0,0 0 0 0 0,0 0 0 0 0,1 0 0 0 0,-1 0 1 0 0,0 0-1 0 0,0 0 0 0 0,0 1 0 0 0,-1-1 0 0 0,1 0 1 0 0,0 1-1 0 0,0-1 0 0 0,0 1 0 0 0,0-1 0 0 0,0 1 1 0 0,-1 0-1 0 0,1-1 0 0 0,0 1 0 0 0,0 0 0 0 0,-1 0 0 0 0,-1 0 1 0 0,1 0 2 0 0,0 0 0 0 0,0 1 0 0 0,-1 0 1 0 0,1-1-1 0 0,0 1 0 0 0,0 0 0 0 0,0 0 1 0 0,0 0-1 0 0,0 0 0 0 0,-3 2 1 0 0,-3 3 11 0 0,0 1 0 0 0,1 0 1 0 0,-13 15-1 0 0,0 2-10 0 0,0 2 0 0 0,2 0-1 0 0,-17 31 1 0 0,30-46-23 0 0,0-1 1 0 0,0 1-1 0 0,1 0 1 0 0,0 1-1 0 0,1-1 1 0 0,0 1-1 0 0,1 0 0 0 0,0-1 1 0 0,1 1-1 0 0,0 0 1 0 0,2 18-1 0 0,-1-26-1 0 0,0 0 1 0 0,1 0-1 0 0,0-1 0 0 0,0 1 1 0 0,0 0-1 0 0,0 0 0 0 0,0-1 1 0 0,1 1-1 0 0,0-1 0 0 0,-1 1 1 0 0,1-1-1 0 0,1 0 0 0 0,-1 0 0 0 0,0 0 1 0 0,1 0-1 0 0,0 0 0 0 0,-1 0 1 0 0,1-1-1 0 0,0 0 0 0 0,0 1 1 0 0,1-1-1 0 0,-1 0 0 0 0,0 0 1 0 0,1-1-1 0 0,-1 1 0 0 0,1-1 1 0 0,-1 1-1 0 0,1-1 0 0 0,0 0 1 0 0,0-1-1 0 0,0 1 0 0 0,-1-1 0 0 0,1 1 1 0 0,0-1-1 0 0,0 0 0 0 0,0-1 1 0 0,7 0-1 0 0,3-2-6 0 0,-1-1-1 0 0,1 0 1 0 0,-1 0 0 0 0,0-1-1 0 0,-1-1 1 0 0,1-1-1 0 0,-1 1 1 0 0,0-2 0 0 0,-1 0-1 0 0,0 0 1 0 0,0-1-1 0 0,0 0 1 0 0,9-12 0 0 0,-6 6-4 0 0,-1-1 1 0 0,-1-1 0 0 0,0 0 0 0 0,-1 0-1 0 0,-1-1 1 0 0,0-1 0 0 0,-2 0 0 0 0,8-22-1 0 0,-8 14 15 0 0,0 1-1 0 0,-2-2 0 0 0,-1 1 0 0 0,3-51 0 0 0,-8 77 3 0 0,1-1 0 0 0,-1 0-1 0 0,-1 1 1 0 0,1-1 0 0 0,0 1-1 0 0,0-1 1 0 0,0 1 0 0 0,-1-1 0 0 0,1 1-1 0 0,-1-1 1 0 0,1 1 0 0 0,-1 0 0 0 0,0-1-1 0 0,0 1 1 0 0,1 0 0 0 0,-1-1 0 0 0,0 1-1 0 0,0 0 1 0 0,0 0 0 0 0,-2-2-1 0 0,2 3 5 0 0,0 0-1 0 0,0-1 1 0 0,0 1-1 0 0,0 0 0 0 0,0 0 1 0 0,0 0-1 0 0,0-1 0 0 0,0 1 1 0 0,0 0-1 0 0,0 0 0 0 0,0 1 1 0 0,0-1-1 0 0,0 0 1 0 0,0 0-1 0 0,0 0 0 0 0,0 1 1 0 0,0-1-1 0 0,0 0 0 0 0,0 1 1 0 0,0-1-1 0 0,0 1 0 0 0,0-1 1 0 0,0 1-1 0 0,0 0 1 0 0,1-1-1 0 0,-1 1 0 0 0,0 0 1 0 0,0 0-1 0 0,1-1 0 0 0,-2 2 1 0 0,-4 5 0 0 0,1-1 0 0 0,0 1 1 0 0,0 1-1 0 0,0-1 0 0 0,1 1 1 0 0,0-1-1 0 0,0 1 0 0 0,1 1 0 0 0,0-1 1 0 0,0 0-1 0 0,-2 15 0 0 0,4-16-4 0 0,0 0-1 0 0,0 0 1 0 0,1 0-1 0 0,0 1 0 0 0,0-1 1 0 0,1 0-1 0 0,0 0 0 0 0,0 0 1 0 0,0 0-1 0 0,1 0 1 0 0,0 0-1 0 0,1 0 0 0 0,-1-1 1 0 0,7 11-1 0 0,-1-4-16 0 0,-3-11-14 0 0,-2-1 11 0 0,4 2 4 0 0,1-4 11 0 0,-3-5 0 0 0,-4 3 3 0 0,0 0-1 0 0,0 0 1 0 0,0 0-1 0 0,-1 0 1 0 0,1 0-1 0 0,-1 0 1 0 0,0 0-1 0 0,0 0 1 0 0,0 0-1 0 0,-1-4 1 0 0,-6-34 25 0 0,4 29-35 0 0,2 2-13 0 0,1 7 18 0 0,-1-1 1 0 0,1 1-1 0 0,-1 0 1 0 0,0 0 0 0 0,1 0-1 0 0,-4-6 1 0 0,-6 27-42 0 0,-7 36 57 0 0,13-37-1 0 0,-1 0 0 0 0,-10 21 0 0 0,-20 31 98 0 0,-68 104 0 0 0,87-152-100 0 0,0 0 1 0 0,-23 21-1 0 0,28-31-8 0 0,0-1 1 0 0,-1 0-1 0 0,-1-1 0 0 0,0 0 0 0 0,-14 7 0 0 0,22-14-3 0 0,1 0 0 0 0,-1-1 0 0 0,0 1 0 0 0,0-1 0 0 0,0 0 0 0 0,0 0 0 0 0,0-1 0 0 0,0 1 0 0 0,0-1 0 0 0,0 0 0 0 0,0-1 0 0 0,0 1 0 0 0,0-1 0 0 0,0 0 0 0 0,0 0 0 0 0,-9-4 0 0 0,11 4 0 0 0,0 0 0 0 0,0 0 0 0 0,1-1 0 0 0,-1 1 0 0 0,0-1 0 0 0,1 0 0 0 0,-1 0 0 0 0,1 0 0 0 0,0 0 0 0 0,-1 0 0 0 0,1 0 0 0 0,0-1 0 0 0,0 1 0 0 0,1-1 0 0 0,-1 0 0 0 0,0 1 0 0 0,1-1 0 0 0,0 0 0 0 0,-1 0 0 0 0,1 0 0 0 0,0 0 0 0 0,1 0 0 0 0,-1 0 0 0 0,1 0 0 0 0,-1 0 0 0 0,1 0 0 0 0,0-6 0 0 0,0 4-1 0 0,1 0-1 0 0,0 0 0 0 0,0 0 1 0 0,1 1-1 0 0,-1-1 1 0 0,1 0-1 0 0,0 1 1 0 0,0-1-1 0 0,1 1 1 0 0,-1 0-1 0 0,1-1 1 0 0,0 1-1 0 0,0 0 1 0 0,0 1-1 0 0,1-1 1 0 0,-1 1-1 0 0,8-6 1 0 0,6-3-9 0 0,0 1 0 0 0,1 1 0 0 0,20-9 0 0 0,-5 3 5 0 0,58-36 5 0 0,46-23 0 0 0,-126 70 0 0 0,-1 0 0 0 0,0-1 0 0 0,0 0 0 0 0,-1-1 0 0 0,11-9 0 0 0,-18 14 0 0 0,1 0 0 0 0,-1-1 0 0 0,0 1 0 0 0,1-1 0 0 0,-1 1 0 0 0,-1-1 0 0 0,1 0 0 0 0,0 0 0 0 0,-1 0 0 0 0,1 0 0 0 0,-1 0 0 0 0,0 0 0 0 0,0-1 0 0 0,0 1 0 0 0,-1 0 0 0 0,1 0 0 0 0,-1-1 0 0 0,0 1 0 0 0,1 0 0 0 0,-2-1 0 0 0,1 1 0 0 0,-1-5 0 0 0,-2-6 6 0 0,-1 1 0 0 0,-1-1 0 0 0,-1 1 0 0 0,1 0 0 0 0,-2 0 1 0 0,-10-15-1 0 0,-55-69 67 0 0,35 51-50 0 0,27 33 8 0 0,0 1 0 0 0,-19-17 0 0 0,25 25-28 0 0,0 1-1 0 0,-1-1 0 0 0,0 1 0 0 0,0 0 0 0 0,0 0 0 0 0,0 1 0 0 0,0-1 1 0 0,-1 1-1 0 0,1 0 0 0 0,-8-2 0 0 0,11 4-2 0 0,0 0 0 0 0,-1 0 0 0 0,1 1 0 0 0,0-1 0 0 0,0 0 0 0 0,0 1 0 0 0,0-1 0 0 0,0 1 0 0 0,0 0 0 0 0,0-1 0 0 0,0 1 0 0 0,1 0 0 0 0,-1 0 0 0 0,0 0 0 0 0,0 1 0 0 0,1-1 0 0 0,-1 0 0 0 0,0 1 0 0 0,1-1 0 0 0,-3 4 0 0 0,-3 3 0 0 0,0 1 0 0 0,-9 16 0 0 0,10-16 0 0 0,-50 74 81 0 0,47-72-258 0 0,0-1 1 0 0,0 0-1 0 0,-1-1 1 0 0,0 0-1 0 0,-16 10 0 0 0,9-8-348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2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71 170 5527 0 0,'2'-8'498'0'0,"0"-18"-646"0"0,-2 16 2656 0 0,0 0 4958 0 0,0 9-4280 0 0,0 1-1385 0 0,-1-2-138 0 0,0-1-1360 0 0,1 3 4044 0 0,-12 64-3277 0 0,-3 25-379 0 0,10-22-502 0 0,2 0 0 0 0,9 87 0 0 0,-4-135-184 0 0,0 6 25 0 0,9 42 0 0 0,-11-66 44 0 0,0-1 7 0 0,0 0-13 0 0,0 0-4 0 0,5-24 37 0 0,-1 8-66 0 0,15-119 56 0 0,2-199-1 0 0,-26 182 5 0 0,5 150-35 0 0,-1 3 0 0 0,-1-1-59 0 0,1 0-1 0 0,-1 1 1 0 0,1-1-1 0 0,-1 1 1 0 0,1-1 0 0 0,0 1-1 0 0,-1 0 1 0 0,1 0-1 0 0,0 0 1 0 0,0-1-1 0 0,-1 1 1 0 0,1 0 0 0 0,0 0-1 0 0,0 1 1 0 0,0-1-1 0 0,0 0 1 0 0,0 0 0 0 0,1 0-1 0 0,-1 1 1 0 0,0-1-1 0 0,-1 3 1 0 0,0 1-2 0 0,-3 3 1 0 0,1 0 0 0 0,0 0 0 0 0,1 1 0 0 0,0 0 0 0 0,0-1 0 0 0,-1 12 0 0 0,-5 58 0 0 0,3-28 0 0 0,5-38 0 0 0,-28 258 0 0 0,29-244-1195 0 0,2-1 0 0 0,5 38 0 0 0,-1-17-44 0 0,-8-43-513 0 0,-13 8-8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2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68 2759 0 0,'-1'-2'207'0'0,"-1"-1"1755"0"0,-1 0-1 0 0,0 0 1 0 0,0 0-1 0 0,0 0 1 0 0,-5-4-1 0 0,6 6-1210 0 0,0 0 0 0 0,0 0 0 0 0,0 0 0 0 0,0 0 0 0 0,0 0 0 0 0,0 0 0 0 0,0 1-1 0 0,0-1 1 0 0,-2 0 0 0 0,1 1-404 0 0,1 0 0 0 0,-1 0 0 0 0,1 1-1 0 0,0-1 1 0 0,-1 0 0 0 0,1 1 0 0 0,0-1-1 0 0,-1 1 1 0 0,1 0 0 0 0,0 0 0 0 0,0 0-1 0 0,-1 0 1 0 0,1 0 0 0 0,0 1 0 0 0,0-1 0 0 0,-2 2-1 0 0,-2 4-248 0 0,-1-1-1 0 0,2 1 1 0 0,-1 0 0 0 0,1 0-1 0 0,0 0 1 0 0,0 1 0 0 0,1 0-1 0 0,-6 14 1 0 0,4-5-48 0 0,1 0 0 0 0,1 0 0 0 0,0 1 1 0 0,2-1-1 0 0,0 1 0 0 0,1 0 1 0 0,0-1-1 0 0,2 1 0 0 0,0 0 0 0 0,1 0 1 0 0,0-1-1 0 0,8 25 0 0 0,-8-34-11 0 0,1 0 0 0 0,-1-1-1 0 0,1 1 1 0 0,0-1 0 0 0,1 0 0 0 0,0 0 0 0 0,0-1-1 0 0,0 1 1 0 0,6 6 0 0 0,-8-11-23 0 0,1 1 0 0 0,0-1 1 0 0,-1 1-1 0 0,1-1 0 0 0,0 0 0 0 0,0 0 0 0 0,0 0 0 0 0,0 0 1 0 0,1-1-1 0 0,-1 1 0 0 0,0-1 0 0 0,1 0 0 0 0,-1 0 1 0 0,1 0-1 0 0,-1 0 0 0 0,1 0 0 0 0,-1-1 0 0 0,1 0 0 0 0,0 0 1 0 0,-1 0-1 0 0,7-1 0 0 0,4-2 23 0 0,0-1 1 0 0,-1 0-1 0 0,1-2 1 0 0,-1 1-1 0 0,0-1 1 0 0,0-1-1 0 0,-1-1 1 0 0,0 1-1 0 0,0-2 0 0 0,-1 0 1 0 0,13-12-1 0 0,-13 9 2 0 0,0-1-1 0 0,0 0 0 0 0,-1 0 0 0 0,-1-1 0 0 0,0 0 0 0 0,-1-1 0 0 0,0 0 1 0 0,7-22-1 0 0,-12 27-8 0 0,-1 1 0 0 0,0-1 1 0 0,0 0-1 0 0,-1 0 0 0 0,0 0 1 0 0,-1 0-1 0 0,0 1 1 0 0,-1-1-1 0 0,0 0 0 0 0,0 0 1 0 0,-1 0-1 0 0,-4-14 0 0 0,3 18-12 0 0,1-1 0 0 0,-1 1 0 0 0,0 0 0 0 0,0 1 1 0 0,0-1-1 0 0,-1 0 0 0 0,0 1 0 0 0,0 0 0 0 0,-1 0 0 0 0,0 0 0 0 0,1 0 0 0 0,-1 1 0 0 0,-1 0 0 0 0,1 0 0 0 0,-1 0 0 0 0,1 1 0 0 0,-1 0 0 0 0,0 0 0 0 0,-10-3 0 0 0,7 3-15 0 0,0 1-1 0 0,-1 0 1 0 0,1 1-1 0 0,-1 0 1 0 0,0 0 0 0 0,1 1-1 0 0,-1 0 1 0 0,1 1 0 0 0,-1 0-1 0 0,0 0 1 0 0,1 1-1 0 0,0 0 1 0 0,-1 1 0 0 0,1 0-1 0 0,0 1 1 0 0,0 0-1 0 0,-15 9 1 0 0,-3 5 8 0 0,1 0 0 0 0,1 2 0 0 0,1 1 0 0 0,-23 25 0 0 0,30-30-134 0 0,-26 36 0 0 0,39-47-237 0 0,0 0-1 0 0,1 1 1 0 0,0-1-1 0 0,0 1 1 0 0,0 0-1 0 0,1 0 1 0 0,0 0-1 0 0,0 0 1 0 0,0 0-1 0 0,1 0 1 0 0,-1 13-1 0 0,3-7-1029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2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194 168 19375 0 0,'0'0'892'0'0,"-1"-1"-25"0"0,-5-14-673 0 0,5 14 44 0 0,1 0 0 0 0,0 0-1 0 0,-1 0 1 0 0,1 0-1 0 0,-1 0 1 0 0,1 1-1 0 0,-1-1 1 0 0,1 0 0 0 0,-1 0-1 0 0,1 0 1 0 0,-1 1-1 0 0,0-1 1 0 0,1 0 0 0 0,-1 1-1 0 0,0-1 1 0 0,0 1-1 0 0,1-1 1 0 0,-1 1 0 0 0,0-1-1 0 0,-1 0 1 0 0,1 1-170 0 0,1 0 0 0 0,-1 0 1 0 0,1 0-1 0 0,-1 0 0 0 0,0 0 0 0 0,1 0 1 0 0,-1 0-1 0 0,1 0 0 0 0,-1 0 0 0 0,0 0 1 0 0,1 0-1 0 0,-1 0 0 0 0,1 0 0 0 0,-1 0 1 0 0,0 1-1 0 0,1-1 0 0 0,-1 0 1 0 0,1 0-1 0 0,-1 1 0 0 0,1-1 0 0 0,-1 0 1 0 0,1 1-1 0 0,-1-1 0 0 0,0 1 0 0 0,-9 10 528 0 0,4-2-475 0 0,1 0-1 0 0,0 0 1 0 0,1 0-1 0 0,0 1 1 0 0,0 0-1 0 0,1 0 0 0 0,0 0 1 0 0,1 0-1 0 0,0 0 1 0 0,-1 14-1 0 0,2 5 88 0 0,0-1-1 0 0,6 43 0 0 0,-5-65-185 0 0,1 1-1 0 0,0-1 1 0 0,1 0-1 0 0,-1 0 1 0 0,1-1 0 0 0,1 1-1 0 0,-1 0 1 0 0,1-1 0 0 0,0 1-1 0 0,0-1 1 0 0,0 0-1 0 0,1 0 1 0 0,0 0 0 0 0,0 0-1 0 0,5 4 1 0 0,-6-6-15 0 0,1 0 0 0 0,-1-1 0 0 0,1 0 0 0 0,0 1 0 0 0,0-1 0 0 0,0-1 0 0 0,0 1-1 0 0,0 0 1 0 0,0-1 0 0 0,0 0 0 0 0,0 0 0 0 0,1 0 0 0 0,-1-1 0 0 0,0 1 0 0 0,1-1 0 0 0,-1 0 0 0 0,0 0 0 0 0,1 0 0 0 0,-1-1 0 0 0,0 0 0 0 0,9-2 0 0 0,5-3 34 0 0,0-1-1 0 0,0 0 1 0 0,0-1 0 0 0,-1-1 0 0 0,26-19 0 0 0,-32 21 7 0 0,-1-2 0 0 0,0 0 0 0 0,0 0 0 0 0,-1-1 0 0 0,0 0 0 0 0,-1 0 0 0 0,0-1 0 0 0,13-23 0 0 0,-16 23-7 0 0,-1 1 1 0 0,0-1-1 0 0,-1 1 1 0 0,0-1-1 0 0,0 0 1 0 0,-1-1-1 0 0,-1 1 1 0 0,0 0-1 0 0,0 0 1 0 0,-1-1-1 0 0,-3-20 0 0 0,1 23-19 0 0,1 0-1 0 0,-2 0 1 0 0,1 1-1 0 0,-1-1 0 0 0,0 0 1 0 0,-1 1-1 0 0,0 0 1 0 0,0 0-1 0 0,-1 0 1 0 0,0 1-1 0 0,-1 0 0 0 0,1-1 1 0 0,-1 2-1 0 0,0-1 1 0 0,-10-7-1 0 0,9 8-11 0 0,-1 0 0 0 0,-1 1 0 0 0,1 0 0 0 0,-1 0 0 0 0,1 1 0 0 0,-2 0 0 0 0,1 1 0 0 0,0-1 0 0 0,-20-2 0 0 0,21 5-5 0 0,-1 0 0 0 0,1 1 0 0 0,-1 0 0 0 0,1 0 0 0 0,-1 1 0 0 0,1 0 0 0 0,0 1 0 0 0,-1 0 0 0 0,1 0 0 0 0,0 1 0 0 0,-15 7 0 0 0,5 0-80 0 0,0 1-1 0 0,1 0 1 0 0,0 2-1 0 0,1 0 1 0 0,0 1-1 0 0,1 1 1 0 0,1 0-1 0 0,0 1 1 0 0,-19 28-1 0 0,28-37-90 0 0,1 0-1 0 0,0 1 0 0 0,0-1 0 0 0,1 1 1 0 0,-4 13-1 0 0,6-17-257 0 0,0 0-1 0 0,0 1 1 0 0,1-1 0 0 0,-1 0 0 0 0,1 7-1 0 0,1-9-363 0 0,-1 1 0 0 0,0-1 0 0 0,1 0-1 0 0,-1 1 1 0 0,1-1 0 0 0,0 0-1 0 0,0 0 1 0 0,0 0 0 0 0,0 0-1 0 0,3 4 1 0 0,4 4-7736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3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39 132 12319 0 0,'1'-1'564'0'0,"18"-25"141"0"0,-2 1 2074 0 0,-1 12 4128 0 0,-15 12-5718 0 0,-1 1-64 0 0,0 0-247 0 0,0 0-116 0 0,0 0-23 0 0,0 0-51 0 0,0 0-203 0 0,-6 13-190 0 0,1 0 0 0 0,1 0 0 0 0,0 0 0 0 0,-2 15-1 0 0,-6 55-325 0 0,11-67 36 0 0,0 1-1 0 0,0 0 1 0 0,2-1-1 0 0,0 1 1 0 0,1 0-1 0 0,5 22 1 0 0,-4-32-3 0 0,-1 1 0 0 0,1-1 0 0 0,0 0 0 0 0,0 0 0 0 0,0 0 0 0 0,1 0 0 0 0,1-1 0 0 0,-1 1 0 0 0,1-1 0 0 0,0 0 0 0 0,0 0 0 0 0,1-1 0 0 0,-1 0 0 0 0,1 0 0 0 0,11 7 0 0 0,-10-8-2 0 0,0 0-1 0 0,0 0 1 0 0,0-1 0 0 0,1 0-1 0 0,-1-1 1 0 0,1 0 0 0 0,-1 0-1 0 0,1 0 1 0 0,14 0 0 0 0,-17-2 1 0 0,0 0 0 0 0,0 0 0 0 0,0-1 0 0 0,1 0 0 0 0,-1 0 0 0 0,0 0 0 0 0,0 0 0 0 0,0-1 0 0 0,0 0 0 0 0,0 0 0 0 0,-1 0 0 0 0,1-1 0 0 0,-1 0 0 0 0,1 1 0 0 0,5-7 0 0 0,2-2 53 0 0,0 0-1 0 0,0-2 0 0 0,-2 1 0 0 0,1-1 1 0 0,-2-1-1 0 0,0 0 0 0 0,0 0 1 0 0,-1-1-1 0 0,-1 0 0 0 0,6-18 0 0 0,-10 23-14 0 0,0 0 0 0 0,-1 1 0 0 0,0-1-1 0 0,0 0 1 0 0,-1 0 0 0 0,-1-1-1 0 0,0 1 1 0 0,0 0 0 0 0,-1 0-1 0 0,0 0 1 0 0,-1 0 0 0 0,0 0 0 0 0,0 0-1 0 0,-1 0 1 0 0,0 1 0 0 0,-1-1-1 0 0,-9-15 1 0 0,7 15 15 0 0,0 0 0 0 0,-1 1 1 0 0,0-1-1 0 0,-1 1 0 0 0,0 1 0 0 0,0 0 0 0 0,-1 0 1 0 0,-11-8-1 0 0,14 12-38 0 0,1 1 1 0 0,-1 0-1 0 0,0 0 1 0 0,0 0-1 0 0,0 1 1 0 0,-1 0-1 0 0,1 0 1 0 0,-1 0-1 0 0,1 1 1 0 0,-1 0-1 0 0,1 0 1 0 0,-1 1-1 0 0,0 0 1 0 0,1 0-1 0 0,-12 2 1 0 0,0 2-96 0 0,0 2-1 0 0,1-1 1 0 0,0 2 0 0 0,0 0 0 0 0,1 1-1 0 0,0 1 1 0 0,1 0 0 0 0,-20 15 0 0 0,32-21-46 0 0,0 0 0 0 0,-1 0 0 0 0,1 0 0 0 0,0 0 0 0 0,1 1 0 0 0,-1-1 0 0 0,0 1 0 0 0,1 0 0 0 0,-4 7 0 0 0,3-1-1181 0 0,-1 0 0 0 0,-3 20 0 0 0,4-15-661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38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1 111 15175 0 0,'5'-10'551'0'0,"1"1"0"0"0,0 1-1 0 0,0-1 1 0 0,1 1 0 0 0,0 0-1 0 0,16-13 1 0 0,-18 16-13 0 0,1 1 0 0 0,0 0 0 0 0,1 1 0 0 0,-1-1 0 0 0,1 1 0 0 0,-1 0 0 0 0,1 1 0 0 0,0-1 0 0 0,0 1 0 0 0,0 1 0 0 0,8-2 0 0 0,-4 2-329 0 0,0 1 0 0 0,0 0 0 0 0,-1 1 0 0 0,1 0 0 0 0,0 0 1 0 0,-1 1-1 0 0,1 0 0 0 0,-1 1 0 0 0,0 1 0 0 0,0-1 0 0 0,0 1 1 0 0,12 8-1 0 0,-17-10-204 0 0,-1 1 0 0 0,1 0-1 0 0,-1 0 1 0 0,0 1 0 0 0,0-1 0 0 0,0 1 0 0 0,0 0 0 0 0,-1 0 0 0 0,1 1 0 0 0,-1-1 0 0 0,0 0 0 0 0,0 1 0 0 0,-1 0 0 0 0,0 0 0 0 0,0 0 0 0 0,0 0-1 0 0,0 0 1 0 0,-1 0 0 0 0,1 0 0 0 0,-1 1 0 0 0,-1-1 0 0 0,1 0 0 0 0,-1 1 0 0 0,0-1 0 0 0,0 0 0 0 0,-1 7 0 0 0,-1 0-23 0 0,-1 1 0 0 0,0-1 1 0 0,-1 0-1 0 0,-1-1 1 0 0,1 1-1 0 0,-2-1 0 0 0,-11 20 1 0 0,11-22-73 0 0,0-1-1 0 0,0 0 1 0 0,-1 0 0 0 0,0 0 0 0 0,0-1 0 0 0,-1 0 0 0 0,0-1-1 0 0,0 1 1 0 0,-18 9 0 0 0,24-15 76 0 0,-1 0 0 0 0,0 1 0 0 0,1-1 0 0 0,-1 0 0 0 0,0 0 0 0 0,0-1 0 0 0,1 1 0 0 0,-1-1 0 0 0,0 1 0 0 0,0-1 0 0 0,-4 0 0 0 0,1-1-1 0 0,-1-1 0 0 0,0 1 1 0 0,1-2-1 0 0,0 1 0 0 0,-1 0 0 0 0,-8-6 0 0 0,10 5 31 0 0,4 3 61 0 0,1 0 5 0 0,0 0-10 0 0,0 0-7 0 0,0 0-1 0 0,0 0 0 0 0,0 1-11 0 0,4 8 9 0 0,0 0-1 0 0,0 0 0 0 0,1-1 0 0 0,0 0 0 0 0,1 0 0 0 0,0 0 0 0 0,10 10 0 0 0,0-2 129 0 0,0-1 0 0 0,23 17 0 0 0,-22-20-100 0 0,1-1 0 0 0,0-1-1 0 0,0 0 1 0 0,1-1 0 0 0,1-1 0 0 0,-1-1-1 0 0,1-1 1 0 0,34 7 0 0 0,-49-13-61 0 0,0 1-1 0 0,0-1 1 0 0,0 0 0 0 0,0 0-1 0 0,9-1 1 0 0,-12 0-364 0 0,0 1-1 0 0,1-1 1 0 0,-1 0 0 0 0,0 0 0 0 0,0 0-1 0 0,0 0 1 0 0,0 0 0 0 0,0 0 0 0 0,0 0 0 0 0,-1-1-1 0 0,1 1 1 0 0,0 0 0 0 0,-1-1 0 0 0,1 0-1 0 0,1-2 1 0 0,2-2-8553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3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0-73 0 0,0 0 1141 0 0,0 0 547 0 0,0 0 111 0 0,0 0-242 0 0,0 0-1105 0 0,0 0-483 0 0,0 0-97 0 0,0 0-69 0 0,0 0-200 0 0,1 1-82 0 0,13 6-1479 0 0,-4-5-5286 0 0,-8-2-1190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3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5063 0 0,'0'0'232'0'0,"0"0"558"0"0,0 0 2212 0 0,0 0 964 0 0,0 0 192 0 0,0 0-406 0 0,0 0-1860 0 0,0 0-815 0 0,0 0-165 0 0,0 0-122 0 0,0 0-397 0 0,0 0-176 0 0,0 0-31 0 0,0 0-130 0 0,0 0-512 0 0,0 0-227 0 0,0 0-41 0 0</inkml:trace>
  <inkml:trace contextRef="#ctx0" brushRef="#br0" timeOffset="1">186 30 13823 0 0,'0'0'1062'0'0,"0"0"-337"0"0,0 0 1159 0 0,0 0 579 0 0,0 0 116 0 0,0 0-219 0 0,10-4 1466 0 0,3-13-3371 0 0,-7 9-8950 0 0,-5 7-404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3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144 133 9671 0 0,'0'0'440'0'0,"0"0"-5"0"0,-5-2-262 0 0,3 1 822 0 0,0 1-1 0 0,1 0 1 0 0,-1-1-1 0 0,0 1 1 0 0,0 0-1 0 0,0 0 1 0 0,0 0-1 0 0,0 0 0 0 0,0 0 1 0 0,0 0-1 0 0,1 1 1 0 0,-1-1-1 0 0,-3 2 1 0 0,3-2-580 0 0,1 1 0 0 0,-1 0 0 0 0,0 1 0 0 0,0-1 0 0 0,1 0 0 0 0,-1 0 0 0 0,0 1 0 0 0,1-1 0 0 0,-1 1 0 0 0,0 1 1 0 0,-2 3-290 0 0,0 0 0 0 0,1 0 0 0 0,0 0 0 0 0,1 0 0 0 0,-4 10 0 0 0,6-15-11 0 0,-3 11-28 0 0,0 1 1 0 0,1 0-1 0 0,1 0 1 0 0,0 0-1 0 0,0 1 0 0 0,2-1 1 0 0,-1 0-1 0 0,2 0 1 0 0,0 0-1 0 0,0 0 0 0 0,1 0 1 0 0,10 24-1 0 0,-10-30-61 0 0,0-1 0 0 0,1 1-1 0 0,0-1 1 0 0,0 0 0 0 0,0 0 0 0 0,1 0 0 0 0,0 0-1 0 0,0-1 1 0 0,1 0 0 0 0,-1 0 0 0 0,12 7 0 0 0,-12-9-37 0 0,-1 0 1 0 0,1-1 0 0 0,0 1-1 0 0,0-1 1 0 0,0 0-1 0 0,0-1 1 0 0,0 1 0 0 0,0-1-1 0 0,0 0 1 0 0,0 0-1 0 0,1-1 1 0 0,-1 1 0 0 0,0-1-1 0 0,1-1 1 0 0,-1 1-1 0 0,0-1 1 0 0,7-1 0 0 0,4-3 59 0 0,-1 0 1 0 0,1-2-1 0 0,-2 0 1 0 0,1 0 0 0 0,-1-2-1 0 0,0 1 1 0 0,0-2-1 0 0,-1 0 1 0 0,-1 0 0 0 0,0-2-1 0 0,0 1 1 0 0,-1-1-1 0 0,15-21 1 0 0,-19 22-26 0 0,0 1 0 0 0,-1-1 1 0 0,-1-1-1 0 0,0 1 0 0 0,0-1 0 0 0,-1 0 0 0 0,0 0 0 0 0,1-13 1 0 0,-3 16 17 0 0,-1-1 1 0 0,-1 0-1 0 0,1-1 1 0 0,-2 1-1 0 0,1 0 1 0 0,-2 0-1 0 0,1 1 1 0 0,-1-1 0 0 0,-1 0-1 0 0,-6-17 1 0 0,7 22-48 0 0,-1-1 1 0 0,1 1 0 0 0,-1 0-1 0 0,-1-1 1 0 0,1 2 0 0 0,-1-1-1 0 0,0 0 1 0 0,0 1-1 0 0,0-1 1 0 0,-1 1 0 0 0,1 0-1 0 0,-11-6 1 0 0,8 6 7 0 0,-1 0 1 0 0,1 1-1 0 0,-1 0 0 0 0,0 0 0 0 0,0 1 1 0 0,-1 0-1 0 0,1 0 0 0 0,-12 0 0 0 0,1 1-6 0 0,0 1-1 0 0,0 1 1 0 0,1 1 0 0 0,-1 1-1 0 0,1 0 1 0 0,0 1-1 0 0,-31 12 1 0 0,35-11 16 0 0,0 1-1 0 0,1 0 1 0 0,0 2-1 0 0,0-1 1 0 0,0 1-1 0 0,1 1 1 0 0,-16 15 0 0 0,24-20-25 0 0,-1 1 0 0 0,1 0 1 0 0,0 0-1 0 0,0 1 0 0 0,1-1 1 0 0,0 1-1 0 0,0-1 1 0 0,-4 11-1 0 0,6-12-51 0 0,0 1-1 0 0,0 0 1 0 0,0-1 0 0 0,0 1 0 0 0,1 0 0 0 0,0-1-1 0 0,0 1 1 0 0,0 0 0 0 0,1 0 0 0 0,-1-1-1 0 0,1 1 1 0 0,0-1 0 0 0,2 6 0 0 0,-2-7-140 0 0,1 0-1 0 0,-1 0 1 0 0,1 0 0 0 0,0 0 0 0 0,0 0 0 0 0,0 0 0 0 0,0 0 0 0 0,1-1-1 0 0,-1 1 1 0 0,1-1 0 0 0,-1 0 0 0 0,1 1 0 0 0,3 1 0 0 0,11 6-1680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3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17503 0 0,'0'0'1352'0'0,"0"0"-873"0"0,0 0-58 0 0,0 0 1287 0 0,0 0 585 0 0,0 0 119 0 0,0 0-200 0 0,0 0-918 0 0,0 0-409 0 0,0 0-80 0 0,2 0-125 0 0,3 1-638 0 0,1-1 0 0 0,0 1 0 0 0,-1 0 0 0 0,1 0 0 0 0,-1 1-1 0 0,0-1 1 0 0,9 5 0 0 0,38 23 251 0 0,-35-19-267 0 0,18 9-1 0 0,97 33-96 0 0,16 7 149 0 0,-131-51-70 0 0,46 21 0 0 0,-54-24-8 0 0,0 0-1 0 0,0 0 0 0 0,-1 1 1 0 0,12 12-1 0 0,-19-17 1 0 0,0 0 0 0 0,0 0 0 0 0,0 0 0 0 0,0 0 0 0 0,0 0 0 0 0,-1 1 0 0 0,1-1 0 0 0,0 0 0 0 0,-1 1 0 0 0,1-1 0 0 0,-1 0 0 0 0,0 1 0 0 0,1-1 0 0 0,-1 1 0 0 0,0-1 0 0 0,0 1 0 0 0,0-1 0 0 0,0 1 0 0 0,0-1 0 0 0,0 0 0 0 0,0 1 0 0 0,-1-1 0 0 0,1 1 0 0 0,-1-1 0 0 0,1 0 0 0 0,-1 1 0 0 0,1-1 0 0 0,-1 0 0 0 0,1 1 0 0 0,-2 1 0 0 0,-3 4 0 0 0,0 0 0 0 0,0-1 0 0 0,-1 1 0 0 0,-7 5 0 0 0,5-3 0 0 0,-68 64-87 0 0,-109 81 0 0 0,42-38-19 0 0,118-94 156 0 0,-1-1-1 0 0,-1-1 1 0 0,-1-1-1 0 0,-40 20 1 0 0,49-30-13 0 0,8-3-560 0 0,-1-1 0 0 0,-24 8 0 0 0,19-9-361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3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35 138 14479 0 0,'1'-2'663'0'0,"3"-2"-397"0"0,0 0 1 0 0,-1 0-1 0 0,0-1 0 0 0,0 0 1 0 0,0 1-1 0 0,-1-1 1 0 0,1 0-1 0 0,-1 0 0 0 0,0-1 1 0 0,2-9-1 0 0,-2 5 1243 0 0,-1 0 0 0 0,0 0-1 0 0,0 0 1 0 0,-1 0 0 0 0,-2-13-1 0 0,2 23-1415 0 0,0 0 0 0 0,0 0 0 0 0,0 0-1 0 0,0 0 1 0 0,0 0 0 0 0,0 0 0 0 0,0 1 0 0 0,0-1-1 0 0,0 0 1 0 0,0 0 0 0 0,0 0 0 0 0,0 0-1 0 0,0 0 1 0 0,0 0 0 0 0,0 0 0 0 0,-1 0 0 0 0,1 0-1 0 0,0 0 1 0 0,0 0 0 0 0,0 0 0 0 0,0 0-1 0 0,0 0 1 0 0,0 0 0 0 0,0 0 0 0 0,0-1-1 0 0,0 1 1 0 0,0 0 0 0 0,0 0 0 0 0,0 0 0 0 0,0 0-1 0 0,0 0 1 0 0,-1 0 0 0 0,1 0 0 0 0,0 0-1 0 0,0 0 1 0 0,0 0 0 0 0,0 0 0 0 0,0 0-1 0 0,0 0 1 0 0,0 0 0 0 0,0 0 0 0 0,0 0 0 0 0,0 0-1 0 0,0-1 1 0 0,-4 14 634 0 0,-3 20-1021 0 0,-4 66 396 0 0,2-11 34 0 0,-4 47 27 0 0,4-34 38 0 0,-6 78-126 0 0,13-160-141 0 0,2-2 1054 0 0,1-14-3750 0 0,0-3-6261 0 0,7-3-252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3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19495 0 0,'0'0'894'0'0,"0"0"-22"0"0,0 0-346 0 0,0 0 618 0 0,0 0 332 0 0,15-11 3667 0 0,38-30-3213 0 0,49-41-1467 0 0,-87 68-409 0 0,-1-1-1 0 0,-1 0 1 0 0,-1-1-1 0 0,0 0 1 0 0,-1-1 0 0 0,0 0-1 0 0,-2-1 1 0 0,0 0-1 0 0,9-26 1 0 0,-17 42 34 0 0,-1 2 0 0 0,0 2-80 0 0,0 0 1 0 0,0-1-1 0 0,0 1 0 0 0,1 0 0 0 0,-2 0 1 0 0,1 0-1 0 0,0 0 0 0 0,0 0 1 0 0,-1 2-1 0 0,0 1 1 0 0,-36 244 9 0 0,22-161-16 0 0,-16 120-2 0 0,32-208-1 0 0,-1 0 0 0 0,0 0 0 0 0,0 0 0 0 0,0 0 0 0 0,0 0 0 0 0,0 0 0 0 0,0 0 0 0 0,0 0 0 0 0,0 0 0 0 0,0 0 0 0 0,0 0 0 0 0,0 0 0 0 0,0 0 0 0 0,0 0 0 0 0,0 0 0 0 0,1 0 0 0 0,-1 0 0 0 0,0 0 0 0 0,0 0 0 0 0,0 0 0 0 0,0 0 0 0 0,0 0 0 0 0,0 0 1 0 0,0 0-1 0 0,0 0 0 0 0,0 0 0 0 0,0 0 0 0 0,0 0 0 0 0,0 0 0 0 0,0 0 0 0 0,0 1 0 0 0,0-1 0 0 0,1 0 0 0 0,-1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0,-1 0 0 0 0,1 0 0 0 0,0 0 1 0 0,6-6-159 0 0,5-9-167 0 0,-5 7-313 0 0,0 0-1 0 0,1 0 1 0 0,8-8-1 0 0,1 1-7743 0 0,-4 6-788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3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39 19175 0 0,'0'0'878'0'0,"0"0"-20"0"0,0 0-330 0 0,0 0 637 0 0,0 0 342 0 0,0 0 70 0 0,-1 1-114 0 0,-3 1-1287 0 0,1 0-1 0 0,-1 0 1 0 0,1 0 0 0 0,0 0-1 0 0,0 1 1 0 0,0 0-1 0 0,0 0 1 0 0,0-1 0 0 0,1 1-1 0 0,-1 1 1 0 0,1-1-1 0 0,0 0 1 0 0,0 1 0 0 0,0-1-1 0 0,0 1 1 0 0,1-1 0 0 0,-1 1-1 0 0,1 0 1 0 0,0 0-1 0 0,-1 4 1 0 0,-2 14-33 0 0,1 0-1 0 0,1 0 1 0 0,1 0 0 0 0,1 0-1 0 0,3 25 1 0 0,-1-31-73 0 0,-1-7-41 0 0,0 0 1 0 0,1 0-1 0 0,0 0 1 0 0,0 0 0 0 0,1 0-1 0 0,0-1 1 0 0,0 1-1 0 0,1-1 1 0 0,5 9-1 0 0,-6-13-25 0 0,-1 0 1 0 0,1 0-1 0 0,0-1 0 0 0,0 1 0 0 0,1-1 0 0 0,-1 0 0 0 0,0 1 0 0 0,1-1 0 0 0,0-1 0 0 0,0 1 0 0 0,0-1 0 0 0,0 1 0 0 0,0-1 0 0 0,1 0 1 0 0,-1-1-1 0 0,0 1 0 0 0,1-1 0 0 0,0 0 0 0 0,-1 0 0 0 0,1 0 0 0 0,-1-1 0 0 0,1 1 0 0 0,0-1 0 0 0,0 0 0 0 0,-1-1 0 0 0,1 1 0 0 0,0-1 1 0 0,-1 0-1 0 0,1 0 0 0 0,-1 0 0 0 0,1-1 0 0 0,-1 0 0 0 0,5-2 0 0 0,4-3 9 0 0,-1-1 0 0 0,0 0 0 0 0,14-12 0 0 0,-2 2-1 0 0,-16 11 3 0 0,0 0 0 0 0,-1 0-1 0 0,0 0 1 0 0,0-1 0 0 0,0-1 0 0 0,-1 1 0 0 0,-1-1 0 0 0,1 0-1 0 0,-1 0 1 0 0,-1-1 0 0 0,1 1 0 0 0,-2-1 0 0 0,1 0 0 0 0,-2 0-1 0 0,1 0 1 0 0,1-18 0 0 0,-3 20-4 0 0,0 0 0 0 0,-1 0 0 0 0,0 0 0 0 0,-1 0 0 0 0,1 0 0 0 0,-2 0 0 0 0,1 0 0 0 0,-1 0 0 0 0,0 0 0 0 0,-1 0 0 0 0,1 1-1 0 0,-2-1 1 0 0,1 1 0 0 0,-1 0 0 0 0,0 0 0 0 0,-1 0 0 0 0,1 0 0 0 0,-1 1 0 0 0,-1 0 0 0 0,1 0 0 0 0,-1 0 0 0 0,-6-4 0 0 0,8 7-11 0 0,0 1 0 0 0,1 0 0 0 0,-1 0 0 0 0,0 1 0 0 0,0-1 0 0 0,0 1 0 0 0,-1 0 0 0 0,1 0 0 0 0,0 0 0 0 0,0 0 0 0 0,-1 1 0 0 0,1 0 0 0 0,0 0 0 0 0,0 0 0 0 0,-1 0 0 0 0,1 1 0 0 0,0 0 0 0 0,0-1 0 0 0,-1 2 0 0 0,1-1 0 0 0,-5 2 0 0 0,-4 3 0 0 0,-1 0 0 0 0,1 1 0 0 0,0 1 0 0 0,-22 16 0 0 0,26-17-11 0 0,1 1 0 0 0,-1 0 0 0 0,2 1 0 0 0,-13 15-1 0 0,-22 42-166 0 0,39-61 157 0 0,-2 3-66 0 0,0 1 0 0 0,0 0 0 0 0,1 0 0 0 0,-3 11 0 0 0,3 10-2180 0 0,4-27 824 0 0,0 1 1 0 0,0 0-1 0 0,1 0 1 0 0,-1 0 0 0 0,3 6-1 0 0,2 2-7673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3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88 13823 0 0,'0'0'1062'0'0,"-12"7"2254"0"0,7-4 731 0 0,1 1-3157 0 0,0 1 0 0 0,0 0 0 0 0,0 1 0 0 0,1-1 0 0 0,-6 11 0 0 0,5-7-466 0 0,0 0 0 0 0,1 1-1 0 0,-3 11 1 0 0,3-4-293 0 0,1 0 1 0 0,0 1-1 0 0,1-1 0 0 0,2 18 0 0 0,0-27-86 0 0,-1 0 0 0 0,2 0 1 0 0,-1 0-1 0 0,1-1 0 0 0,1 1 0 0 0,-1 0 0 0 0,1-1 0 0 0,0 0 0 0 0,1 1 1 0 0,0-1-1 0 0,0-1 0 0 0,1 1 0 0 0,-1 0 0 0 0,1-1 0 0 0,1 0 0 0 0,-1 0 1 0 0,12 8-1 0 0,-12-10-28 0 0,0-1 1 0 0,0 0-1 0 0,0 0 1 0 0,0 0-1 0 0,1 0 1 0 0,0-1-1 0 0,-1 0 1 0 0,1 0-1 0 0,0-1 1 0 0,0 0 0 0 0,0 0-1 0 0,0 0 1 0 0,0-1-1 0 0,0 1 1 0 0,0-1-1 0 0,0-1 1 0 0,0 1-1 0 0,0-1 1 0 0,0 0-1 0 0,0-1 1 0 0,0 1-1 0 0,-1-1 1 0 0,12-5-1 0 0,-2 0 34 0 0,1-1 0 0 0,-1-1 0 0 0,0 0-1 0 0,-1-1 1 0 0,26-24 0 0 0,-35 29-22 0 0,0-1 0 0 0,0 0 1 0 0,0 0-1 0 0,-1 0 0 0 0,0-1 1 0 0,0 1-1 0 0,-1-1 0 0 0,0 0 1 0 0,0 0-1 0 0,-1 0 0 0 0,1 0 0 0 0,-1-1 1 0 0,-1 1-1 0 0,0-1 0 0 0,0 1 1 0 0,0-11-1 0 0,-2 5 15 0 0,0 0 0 0 0,-1 0 0 0 0,-1 0 0 0 0,0 1 0 0 0,0-1 0 0 0,-2 1 0 0 0,1 0 0 0 0,-1 0 0 0 0,-1 0 0 0 0,0 0 0 0 0,-1 1 0 0 0,0 0 0 0 0,-1 1 0 0 0,0 0 0 0 0,-1 0 0 0 0,0 0 0 0 0,-16-12 0 0 0,22 20-44 0 0,0 0 0 0 0,-1-1 0 0 0,0 1 0 0 0,0 0 0 0 0,1 1 0 0 0,-1-1 0 0 0,0 1 0 0 0,0 0 0 0 0,0 0 0 0 0,-1 0 0 0 0,1 0 0 0 0,0 1 0 0 0,0 0 0 0 0,0 0 0 0 0,0 0 0 0 0,-1 0 0 0 0,1 0 0 0 0,0 1 0 0 0,0 0 0 0 0,0 0 0 0 0,-6 2 0 0 0,-6 3 0 0 0,1 1 0 0 0,0 1 0 0 0,1 0 0 0 0,-14 10 0 0 0,14-9 0 0 0,2-1-728 0 0,0 0 0 0 0,1 1 0 0 0,0 0 0 0 0,-17 20 0 0 0,25-26 366 0 0,0 0 0 0 0,1 0 1 0 0,-1 0-1 0 0,1 1 0 0 0,0-1 0 0 0,0 1 1 0 0,0 0-1 0 0,0-1 0 0 0,1 1 0 0 0,0 0 1 0 0,-1 0-1 0 0,2 0 0 0 0,-1 0 0 0 0,0 0 1 0 0,1 0-1 0 0,-1 0 0 0 0,1 1 0 0 0,1-1 1 0 0,-1 0-1 0 0,0 0 0 0 0,2 5 1 0 0,3 1-8753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3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12439 0 0,'0'0'958'0'0,"0"0"-241"0"0,0 0 1310 0 0,0 0 637 0 0,0 0 125 0 0,0 0-245 0 0,0 0-1130 0 0,0 0-498 0 0,0 0-98 0 0,0 0-112 0 0,0 0-396 0 0,0 0-170 0 0,0 0-39 0 0,0 0-88 0 0,0 0-347 0 0,8 3-2410 0 0,-6-2-6463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3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23583 0 0,'0'0'1083'0'0,"0"0"-29"0"0,0 0-524 0 0,0 0 280 0 0,0 0 197 0 0,0 0 38 0 0,0 0-105 0 0,0 0-480 0 0,0 0-209 0 0,0 0-40 0 0,8-5-970 0 0,7-3-3186 0 0,-6 5-5670 0 0</inkml:trace>
  <inkml:trace contextRef="#ctx0" brushRef="#br0" timeOffset="1">196 1 6911 0 0,'0'0'528'0'0,"0"0"243"0"0,0 0 2284 0 0,0 0 1038 0 0,0 0 208 0 0,0 0-380 0 0,0 0-1753 0 0,0 0-766 0 0,0 0-156 0 0,0 0-148 0 0,0 0-512 0 0,0 0-216 0 0,0 0-46 0 0,0 0-47 0 0,0 0-148 0 0,0 0-94 0 0,0 0-210 0 0,0 0-110 0 0,0 0-31 0 0,0 0-175 0 0,0 0-718 0 0,0 0-322 0 0,0 0-62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38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10135 0 0,'0'0'778'0'0,"3"-8"-476"0"0,5-7 13406 0 0,-8 15-13131 0 0,17 10 545 0 0,-12-4-1044 0 0,-1-1 1 0 0,1 1-1 0 0,-1 1 0 0 0,0-1 1 0 0,-1 1-1 0 0,1-1 1 0 0,-1 1-1 0 0,-1 0 1 0 0,1 0-1 0 0,2 15 0 0 0,0 6 173 0 0,2 43-1 0 0,-5-42-44 0 0,6 108 431 0 0,-1-103-555 0 0,-7-32-108 0 0,0-2-371 0 0,0 0-126 0 0,0 0-18 0 0,5-15-2978 0 0,-5 6 1918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3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161 173 14279 0 0,'0'0'655'0'0,"0"0"-12"0"0,-16-2-389 0 0,14 3 246 0 0,-1 0-1 0 0,1-1 1 0 0,-1 1-1 0 0,0 0 1 0 0,1 0-1 0 0,-1 0 1 0 0,1 1-1 0 0,0-1 1 0 0,-1 1-1 0 0,1-1 1 0 0,0 1-1 0 0,0 0 1 0 0,0 0-1 0 0,0-1 1 0 0,0 1-1 0 0,1 1 1 0 0,-1-1-1 0 0,1 0 1 0 0,-1 0-1 0 0,1 1 1 0 0,0-1-1 0 0,-2 5 1 0 0,-1 3-78 0 0,1-1 0 0 0,0 1 1 0 0,0 0-1 0 0,-1 19 0 0 0,3-18-320 0 0,0 0 0 0 0,1 1-1 0 0,0-1 1 0 0,1 0 0 0 0,0 1 0 0 0,1-1 0 0 0,0 0 0 0 0,1 0-1 0 0,0 0 1 0 0,1-1 0 0 0,6 13 0 0 0,-7-16-74 0 0,1-1 1 0 0,0 1-1 0 0,0-1 0 0 0,1 0 1 0 0,0 0-1 0 0,0 0 1 0 0,0-1-1 0 0,1 1 1 0 0,-1-1-1 0 0,1-1 0 0 0,1 1 1 0 0,-1-1-1 0 0,1 0 1 0 0,-1 0-1 0 0,1-1 1 0 0,0 0-1 0 0,11 3 0 0 0,-12-5-14 0 0,-1 0 0 0 0,0-1 0 0 0,1 1 0 0 0,-1-1 0 0 0,0 0 0 0 0,1-1 0 0 0,-1 1 0 0 0,0-1 0 0 0,1 0 0 0 0,-1-1-1 0 0,0 1 1 0 0,0-1 0 0 0,0 0 0 0 0,8-4 0 0 0,1-2 49 0 0,0-1-1 0 0,0 0 1 0 0,19-17-1 0 0,-21 15-8 0 0,0-1-1 0 0,0 0 0 0 0,-1 0 1 0 0,-1-1-1 0 0,0 0 1 0 0,-1-1-1 0 0,10-20 1 0 0,-15 25-24 0 0,0 1 0 0 0,-1-1 0 0 0,0 0 0 0 0,0-1 1 0 0,-1 1-1 0 0,0 0 0 0 0,-1-1 0 0 0,0 1 0 0 0,-1-1 0 0 0,0 1 0 0 0,0-1 1 0 0,-1 1-1 0 0,0-1 0 0 0,-3-10 0 0 0,1 8-16 0 0,-1 1 0 0 0,0-1-1 0 0,-1 1 1 0 0,0 1 0 0 0,0-1 0 0 0,-1 1 0 0 0,-1 0 0 0 0,0 0-1 0 0,0 0 1 0 0,-11-10 0 0 0,12 15-7 0 0,0-1-1 0 0,-1 1 1 0 0,1 0-1 0 0,-1 1 1 0 0,0-1 0 0 0,0 1-1 0 0,0 1 1 0 0,0-1-1 0 0,-1 1 1 0 0,0 0-1 0 0,1 1 1 0 0,-1 0 0 0 0,0 0-1 0 0,0 1 1 0 0,0 0-1 0 0,-9 0 1 0 0,4 2-19 0 0,1 0 1 0 0,-1 1-1 0 0,1 0 0 0 0,-1 1 1 0 0,1 0-1 0 0,0 1 1 0 0,0 0-1 0 0,0 1 0 0 0,1 0 1 0 0,-19 12-1 0 0,12-4-19 0 0,0 0 1 0 0,1 0-1 0 0,0 2 0 0 0,1 0 1 0 0,-18 23-1 0 0,33-37-71 0 0,0 0 0 0 0,0 0 0 0 0,0 0 0 0 0,0 0 0 0 0,0 1 0 0 0,0-1 0 0 0,0 0 0 0 0,0 1 0 0 0,1-1 0 0 0,-1 0 0 0 0,1 1 0 0 0,-1-1 0 0 0,1 1 0 0 0,-1-1 0 0 0,1 1 0 0 0,0-1 0 0 0,-1 1 0 0 0,1-1 0 0 0,0 1-1 0 0,0-1 1 0 0,0 1 0 0 0,1-1 0 0 0,-1 1 0 0 0,1 2 0 0 0,1-1-1640 0 0,8 4-405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3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214 101 5983 0 0,'0'0'274'0'0,"-2"0"-6"0"0,-17-10-683 0 0,3-5 3754 0 0,-14-21 7930 0 0,2 1-4997 0 0,27 34-5408 0 0,-3-3 2882 0 0,9 9-3714 0 0,-1 0-1 0 0,1-1 0 0 0,1 1 1 0 0,-1-1-1 0 0,0 0 0 0 0,1-1 1 0 0,12 7-1 0 0,47 16 68 0 0,-45-19-70 0 0,126 37 211 0 0,-111-34-132 0 0,-7-2-44 0 0,43 19 0 0 0,-63-24-57 0 0,-6-2 17 0 0,1 0 0 0 0,0 1 1 0 0,0-1-1 0 0,-1 1 0 0 0,1-1 0 0 0,2 3 1 0 0,10 21 110 0 0,-9-16-135 0 0,4 14 0 0 0,-9-18 0 0 0,1 4 0 0 0,-2-7 0 0 0,0 1 0 0 0,0-1 0 0 0,0 1 0 0 0,0-1 0 0 0,0 1 0 0 0,0-1 0 0 0,-1 1 0 0 0,1-1 0 0 0,-1 1 0 0 0,0-1 0 0 0,0 0 0 0 0,0 1 0 0 0,0-1 0 0 0,0 0 0 0 0,0 0 0 0 0,-3 4 0 0 0,-1 2 0 0 0,-3 5 0 0 0,-1 0 0 0 0,0-1 0 0 0,-12 12 0 0 0,4-5 0 0 0,2 0 0 0 0,-2-2 0 0 0,0 1 0 0 0,-1-2 0 0 0,-1 0 0 0 0,0-2 0 0 0,-1 0 0 0 0,0-1 0 0 0,-42 19 0 0 0,-114 37 0 0 0,147-58-28 0 0,1-1-198 0 0,-40 10 0 0 0,62-15-935 0 0,6-2-7363 0 0,1 6-1199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3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65 118 13183 0 0,'0'0'604'0'0,"0"0"-13"0"0,0-1-378 0 0,2-3-72 0 0,-1-1-1 0 0,0 1 0 0 0,0-1 1 0 0,0 1-1 0 0,0-7 0 0 0,-1 2 1447 0 0,0 0 0 0 0,-1 0-1 0 0,0 0 1 0 0,0 0-1 0 0,-1 0 1 0 0,0 1-1 0 0,-4-12 1 0 0,5 19-965 0 0,1 1-28 0 0,0 0-48 0 0,0 0-162 0 0,0 0-68 0 0,0 0-17 0 0,0 0-26 0 0,0 0-94 0 0,0 0-40 0 0,0 0-10 0 0,-1 1-22 0 0,-1 4-89 0 0,0 0-1 0 0,-1 0 1 0 0,2 1 0 0 0,-1-1 0 0 0,1 0 0 0 0,-1 1 0 0 0,1 5-1 0 0,-3 46 46 0 0,3-27-18 0 0,-15 118 47 0 0,-3 75 43 0 0,19-212-464 0 0,-2 24-1674 0 0,3-36-742 0 0,5-5-7130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9:53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434 23 8751 0 0,'0'0'674'0'0,"0"0"-218"0"0,0 0 710 0 0,0 2 361 0 0,-3 12-918 0 0,0-1 0 0 0,-1 1 0 0 0,0-1 0 0 0,-1 0 0 0 0,0 0 0 0 0,-1-1 0 0 0,-1 0 0 0 0,0 0 0 0 0,-1 0 0 0 0,-10 12 0 0 0,-13 12-721 0 0,-60 53 1 0 0,28-30 496 0 0,43-39-300 0 0,-42 45 452 0 0,61-64-379 0 0,1-1 2 0 0,0 0 8 0 0,1 0-141 0 0,0 0 1 0 0,0-1-1 0 0,0 1 0 0 0,-1 0 0 0 0,1-1 0 0 0,0 1 1 0 0,0-1-1 0 0,-1 1 0 0 0,1-1 0 0 0,0 1 0 0 0,0-1 1 0 0,0 0-1 0 0,2-2 43 0 0,152-130 1295 0 0,-84 68-1034 0 0,-35 34-156 0 0,3-2 84 0 0,-1-1 0 0 0,37-46 0 0 0,-74 78-115 0 0,-7 3-41 0 0,-1 1-1 0 0,1 0 1 0 0,0 0 0 0 0,0 0-1 0 0,0 1 1 0 0,0 0 0 0 0,0 0-1 0 0,0 1 1 0 0,-5 4 0 0 0,-2 0-13 0 0,-194 138 491 0 0,120-81-474 0 0,49-37-37 0 0,-57 56-1 0 0,136-102-69 0 0,29-21 0 0 0,-3-3 0 0 0,-1-3 0 0 0,118-106 0 0 0,-152 120 0 0 0,-29 26 6 0 0,-9 6 9 0 0,-10 6 24 0 0,-148 113-71 0 0,79-54 12 0 0,23-18 20 0 0,-77 77 0 0 0,130-115 0 0 0,9-10 0 0 0,0 0 0 0 0,0 0 0 0 0,1 0 0 0 0,-1 0 0 0 0,0 0 0 0 0,0 0 0 0 0,1 0 0 0 0,-1 0 0 0 0,0 0 0 0 0,0 0 0 0 0,0 0 0 0 0,1 0 0 0 0,-1 0 0 0 0,0 0 0 0 0,0 0 0 0 0,0 0 0 0 0,1 0 0 0 0,-1 0 0 0 0,0 0 0 0 0,0 0 0 0 0,0 0 0 0 0,1 1 0 0 0,-1-1 0 0 0,0 0 0 0 0,0 0 0 0 0,0 0 0 0 0,0 0 0 0 0,1 0 0 0 0,-1 1 0 0 0,0-1 0 0 0,0 0 0 0 0,0 0 0 0 0,0 0 0 0 0,0 1 0 0 0,0-1 0 0 0,0 0 0 0 0,0 0 0 0 0,0 0 0 0 0,1 1 0 0 0,-1-1 0 0 0,0 0 0 0 0,0 0 0 0 0,0 0 0 0 0,0 1 0 0 0,0-1 0 0 0,0 0 0 0 0,0 0 0 0 0,0 1 0 0 0,-1-1 0 0 0,1 0 0 0 0,0 0 0 0 0,0 0 0 0 0,0 1 0 0 0,0-1 0 0 0,0 0 0 0 0,0 0 0 0 0,0 0 0 0 0,0 1 0 0 0,0-1 0 0 0,-1 0 0 0 0,14-3 0 0 0,-1-1 0 0 0,1 0 0 0 0,-1 0 0 0 0,0-2 0 0 0,-1 1 0 0 0,15-10 0 0 0,-1 1 0 0 0,156-82 0 0 0,-57 28 53 0 0,-119 67-52 0 0,-9 7-20 0 0,-7 7-16 0 0,-105 95 35 0 0,18-18 0 0 0,72-65 13 0 0,6-6 13 0 0,-21 26-1 0 0,36-37-25 0 0,7-6 0 0 0,4-4 0 0 0,6-3 0 0 0,0-1 0 0 0,0 0 0 0 0,20-15 0 0 0,-9 6 0 0 0,67-44 0 0 0,-11 7 0 0 0,116-57 0 0 0,-195 109 0 0 0,-1 0 0 0 0,1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1 0 0 0,0-1 0 0 0,0 0 0 0 0,0 0 0 0 0,0 0 0 0 0,1 0 0 0 0,-1 0 0 0 0,0 0 0 0 0,0 0 0 0 0,0 0 0 0 0,0 0 0 0 0,0 0 0 0 0,0 0 0 0 0,0 0 0 0 0,0 0 0 0 0,0 0 0 0 0,0 0 0 0 0,0 0 0 0 0,0 0 0 0 0,0 0 0 0 0,-5 7 0 0 0,-10 10 0 0 0,15-17 0 0 0,-169 156 104 0 0,16-16 8 0 0,139-125-92 0 0,1-2 20 0 0,-16 20 0 0 0,27-27 11 0 0,4-5-39 0 0,5-3-17 0 0,-7 2 7 0 0,22-11-2 0 0,0 0 0 0 0,-1-1 0 0 0,0-1 0 0 0,20-17 0 0 0,7-4 0 0 0,109-63 128 0 0,-144 90-128 0 0,-13 7 0 0 0,1 0 0 0 0,-1 0 0 0 0,0 0 0 0 0,0 0 0 0 0,0 0 0 0 0,0 0 0 0 0,0-1 0 0 0,0 1 0 0 0,0 0 0 0 0,0 0 0 0 0,0 0 0 0 0,1 0 0 0 0,-1 0 0 0 0,0 0 0 0 0,0 0 0 0 0,0 0 0 0 0,0 0 0 0 0,0 0 0 0 0,0 0 0 0 0,1 0 0 0 0,-1 0 0 0 0,0 0 0 0 0,0 0 0 0 0,0 0 0 0 0,0 0 0 0 0,0 0 0 0 0,0 0 0 0 0,0 0 0 0 0,1 0 0 0 0,-1 0 0 0 0,0 0 0 0 0,0 0 0 0 0,0 0 0 0 0,0 0 0 0 0,0 0 0 0 0,0 0 0 0 0,0 0 0 0 0,1 0 0 0 0,-1 1 0 0 0,0-1 0 0 0,0 0 0 0 0,0 0 0 0 0,0 0 0 0 0,0 0 0 0 0,0 0 0 0 0,-2 7 0 0 0,-8 7 0 0 0,-19 21 0 0 0,-46 43 0 0 0,4-4 0 0 0,11-7 0 0 0,55-60 0 0 0,7-6 0 0 0,4-3 0 0 0,17-9 0 0 0,0-2 0 0 0,42-31 0 0 0,5-4 0 0 0,-44 33 0 0 0,0 2 0 0 0,1 0 0 0 0,40-12 0 0 0,-67 25 0 0 0,0 1 0 0 0,0-1 0 0 0,0 0 0 0 0,-1 0 0 0 0,1 0 0 0 0,0 1 0 0 0,0-1 0 0 0,0 0 0 0 0,0 0 0 0 0,0 0 0 0 0,0 1 0 0 0,0-1 0 0 0,0 0 0 0 0,0 0 0 0 0,0 1 0 0 0,0-1 0 0 0,0 0 0 0 0,0 0 0 0 0,0 1 0 0 0,0-1 0 0 0,0 0 0 0 0,0 0 0 0 0,0 1 0 0 0,0-1 0 0 0,0 0 0 0 0,0 0 0 0 0,0 0 0 0 0,0 1 0 0 0,0-1 0 0 0,1 0 0 0 0,-1 0 0 0 0,0 0 0 0 0,0 1 0 0 0,0-1 0 0 0,0 0 0 0 0,1 0 0 0 0,-1 0 0 0 0,0 0 0 0 0,0 1 0 0 0,0-1 0 0 0,1 0 0 0 0,-1 0 0 0 0,0 0 0 0 0,0 0 0 0 0,0 0 0 0 0,1 0 0 0 0,-1 0 0 0 0,0 0 0 0 0,0 0 0 0 0,1 0 0 0 0,-1 0 0 0 0,0 0 0 0 0,0 0 0 0 0,0 0 0 0 0,1 0 0 0 0,-1 0 0 0 0,0 0 0 0 0,0 0 0 0 0,1 0 0 0 0,-1 0 0 0 0,0 0 0 0 0,0 0 0 0 0,1 0 0 0 0,-1 0 0 0 0,-5 8 0 0 0,1-1 0 0 0,-1 0 0 0 0,0 0 0 0 0,-1 0 0 0 0,0-1 0 0 0,0 1 0 0 0,0-1 0 0 0,-13 8 0 0 0,-3 6 0 0 0,13-14 0 0 0,-8 6 0 0 0,94-83 0 0 0,-63 56 0 0 0,83-89 0 0 0,-75 78 0 0 0,-2-1 0 0 0,21-34 0 0 0,-38 57 6 0 0,0-1 0 0 0,-1 0-1 0 0,0 1 1 0 0,0-1 0 0 0,0 0 0 0 0,-1 0-1 0 0,1-1 1 0 0,-1 1 0 0 0,1-8-1 0 0,-3 10-1 0 0,1 1 1 0 0,0-1-1 0 0,0 1 0 0 0,-1 0 0 0 0,1 0 0 0 0,-1-1 0 0 0,0 1 0 0 0,1 0 0 0 0,-1 0 0 0 0,0-1 0 0 0,0 1 0 0 0,-1 0 0 0 0,1 0 0 0 0,0 0 0 0 0,-1 1 0 0 0,1-1 0 0 0,-1 0 0 0 0,0 0 0 0 0,1 1 1 0 0,-1-1-1 0 0,0 1 0 0 0,0 0 0 0 0,-3-2 0 0 0,-11-5 165 0 0,-1 0 1 0 0,1 2-1 0 0,-1 0 0 0 0,-1 1 1 0 0,-34-6-1 0 0,-33-9 412 0 0,77 18-529 0 0,5 1-40 0 0,0-1 0 0 0,-1 1 0 0 0,1 0 0 0 0,0-1 0 0 0,0 0 0 0 0,0 1 0 0 0,0-1 0 0 0,-4-4 0 0 0,2 0-12 0 0,6-1 0 0 0,-1 6 0 0 0,1 0 0 0 0,0 0 0 0 0,0 0 0 0 0,0 0 0 0 0,0 1 0 0 0,0-1 0 0 0,1 0 0 0 0,-1 1 0 0 0,0-1 0 0 0,0 1 0 0 0,0-1 0 0 0,1 1 0 0 0,-1-1 0 0 0,0 1 0 0 0,0 0 0 0 0,1 0 0 0 0,-1 0 0 0 0,0 0 0 0 0,1-1 0 0 0,-1 2 0 0 0,0-1 0 0 0,0 0 0 0 0,1 0 0 0 0,-1 0 0 0 0,0 1 0 0 0,3 0 0 0 0,3 1 0 0 0,1 1 0 0 0,-1-1 0 0 0,7 5 0 0 0,-4-1 0 0 0,0 1 0 0 0,-1-1 0 0 0,0 2 0 0 0,0-1 0 0 0,-1 1 0 0 0,8 11 0 0 0,-5-8 0 0 0,0 0 0 0 0,19 15 0 0 0,-12-13 0 0 0,32 30 0 0 0,-45-38 0 0 0,0 0 0 0 0,-1 0 0 0 0,1 1 0 0 0,-1 0 0 0 0,0-1 0 0 0,-1 1 0 0 0,0 1 0 0 0,0-1 0 0 0,0 0 0 0 0,3 11 0 0 0,-6-13 0 0 0,1 0-1 0 0,-1 0 1 0 0,0 1 0 0 0,0-1 0 0 0,-1 0-1 0 0,1 1 1 0 0,-1-1 0 0 0,0 0-1 0 0,0 0 1 0 0,-1 0 0 0 0,1 0 0 0 0,-1 0-1 0 0,0 0 1 0 0,0 0 0 0 0,-5 7-1 0 0,-1 0 16 0 0,0 1-1 0 0,-2-1 1 0 0,-15 14-1 0 0,8-8-10 0 0,-1-1-1 0 0,-1-1 0 0 0,-36 21 1 0 0,46-31-4 0 0,0 0-1 0 0,0-1 1 0 0,0 0 0 0 0,-1-1 0 0 0,1 0-1 0 0,-1 0 1 0 0,0-1 0 0 0,0-1 0 0 0,0 1 0 0 0,0-1-1 0 0,-17-1 1 0 0,19-2 0 0 0,2-1-11 0 0,5 2 1 0 0,1 0 0 0 0,0 0 0 0 0,-1-1 0 0 0,1 1 0 0 0,0 0-1 0 0,0 0 1 0 0,0-1 0 0 0,0 1 0 0 0,0 0 0 0 0,0 0 0 0 0,1-1 0 0 0,-1 0-1 0 0,2-3-12 0 0,0 1-1 0 0,0-1 0 0 0,0 1 0 0 0,1 0 0 0 0,0 0 0 0 0,-1 0 0 0 0,2 0 1 0 0,-1 0-1 0 0,0 1 0 0 0,1-1 0 0 0,3-2 0 0 0,5-6 8 0 0,116-115-142 0 0,-72 72 133 0 0,-29 31 11 0 0,42-50 0 0 0,-66 70 19 0 0,0 0-1 0 0,-1 0 0 0 0,1-1 1 0 0,-1 1-1 0 0,0-1 1 0 0,0 1-1 0 0,0-1 1 0 0,0 0-1 0 0,-1 1 0 0 0,0-1 1 0 0,0 0-1 0 0,1-5 1 0 0,-2 6-1 0 0,-1 1 1 0 0,1-1-1 0 0,0 1 0 0 0,-1-1 1 0 0,1 1-1 0 0,-1-1 1 0 0,0 1-1 0 0,-1 0 1 0 0,1-1-1 0 0,0 1 0 0 0,-1 0 1 0 0,0 0-1 0 0,1 0 1 0 0,-1 0-1 0 0,-1 0 1 0 0,1 0-1 0 0,-4-3 0 0 0,-81-71 219 0 0,71 64-200 0 0,-1 2 1 0 0,0 0-1 0 0,-1 1 0 0 0,0 1 0 0 0,-32-12 0 0 0,31 13-18 0 0,9 4-5 0 0,0 0 0 0 0,0 1 0 0 0,-1 1 0 0 0,1-1 0 0 0,-1 2 0 0 0,1-1 0 0 0,-1 1 0 0 0,0 1 0 0 0,0 0 0 0 0,1 1 0 0 0,-1 0 0 0 0,0 0 0 0 0,1 1 0 0 0,-1 1 0 0 0,-13 4 0 0 0,-18 8 0 0 0,1 3 0 0 0,1 1 0 0 0,0 2 0 0 0,-40 29 0 0 0,61-38 0 0 0,1 1 0 0 0,-29 29 0 0 0,41-37 0 0 0,1 1 0 0 0,0 0 0 0 0,0 1 0 0 0,0-1 0 0 0,1 1 0 0 0,0 0 0 0 0,0 0 0 0 0,0 0 0 0 0,1 0 0 0 0,1 1 0 0 0,-4 10 0 0 0,6-16-2 0 0,0 1 1 0 0,-1 0-1 0 0,1 0 0 0 0,0-1 0 0 0,1 1 0 0 0,-1 0 1 0 0,0-1-1 0 0,1 1 0 0 0,-1 0 0 0 0,1-1 1 0 0,0 1-1 0 0,0-1 0 0 0,0 1 0 0 0,2 3 0 0 0,0-2-6 0 0,0 0-1 0 0,0 1 1 0 0,0-1-1 0 0,1 0 1 0 0,0 0-1 0 0,7 6 0 0 0,3 0-16 0 0,1-1-1 0 0,0 0 0 0 0,23 9 1 0 0,-11-6 18 0 0,50 14 0 0 0,-61-22 8 0 0,-1 0-1 0 0,1-2 1 0 0,0 0 0 0 0,30 0-1 0 0,-35-3 2 0 0,-1 0-1 0 0,0-1 1 0 0,1-1-1 0 0,-1 1 1 0 0,0-2-1 0 0,0 1 1 0 0,-1-1 0 0 0,1-1-1 0 0,-1 0 1 0 0,0 0-1 0 0,12-9 1 0 0,2-5 9 0 0,-1 0 1 0 0,36-40-1 0 0,-52 52-8 0 0,-1 0 0 0 0,1 0 0 0 0,-1-1 0 0 0,0 0-1 0 0,-1 0 1 0 0,0 0 0 0 0,0 0 0 0 0,-1 0 0 0 0,4-15 0 0 0,-6 17-1 0 0,0 1 1 0 0,0-1 0 0 0,-1 1 0 0 0,1-1-1 0 0,-1 0 1 0 0,-1 1 0 0 0,1-1-1 0 0,-1 0 1 0 0,0 1 0 0 0,0-1 0 0 0,0 1-1 0 0,-1-1 1 0 0,0 1 0 0 0,0 0 0 0 0,0 0-1 0 0,-5-7 1 0 0,3 6 4 0 0,-1-1 0 0 0,0 1 0 0 0,0 0 0 0 0,-1 0 0 0 0,0 1 0 0 0,0-1 0 0 0,0 1 0 0 0,-1 1 0 0 0,-10-7 0 0 0,6 6-1 0 0,0 0 0 0 0,1 0 1 0 0,-2 1-1 0 0,1 1 0 0 0,0 0 1 0 0,-13-1-1 0 0,7 2-4 0 0,0 0-1 0 0,0 2 0 0 0,0 0 1 0 0,0 1-1 0 0,0 1 1 0 0,0 0-1 0 0,1 1 0 0 0,-1 1 1 0 0,-20 7-1 0 0,21-4-1 0 0,-1 0 0 0 0,1 0 0 0 0,1 2 0 0 0,-1 0 0 0 0,1 0 0 0 0,1 2 0 0 0,0 0 0 0 0,0 0 0 0 0,1 1 0 0 0,1 1 0 0 0,0 0 0 0 0,0 1 0 0 0,2 0 0 0 0,0 1 0 0 0,0 0 0 0 0,1 0 0 0 0,1 1 0 0 0,1 0 0 0 0,-10 31 0 0 0,13-31-8 0 0,0 0 0 0 0,1 1 0 0 0,0 0 0 0 0,2-1 0 0 0,0 1 0 0 0,1 0 0 0 0,0 0 0 0 0,6 32 0 0 0,-4-39 4 0 0,0-1 0 0 0,1 1-1 0 0,1 0 1 0 0,-1-1 0 0 0,2 0 0 0 0,-1 0-1 0 0,1 0 1 0 0,0 0 0 0 0,1-1 0 0 0,0 0-1 0 0,1 0 1 0 0,-1-1 0 0 0,1 1 0 0 0,1-2 0 0 0,-1 1-1 0 0,11 6 1 0 0,-6-5-433 0 0,2 0-1 0 0,-1-1 1 0 0,1 0 0 0 0,0-1-1 0 0,0-1 1 0 0,1 0 0 0 0,29 5-1 0 0,-24-8-742 0 0,0 0 0 0 0,0-1-1 0 0,-1-1 1 0 0,1-1-1 0 0,33-5 1 0 0,-19-1-6351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0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63 5983 0 0,'0'0'464'0'0,"6"-9"1742"0"0,-6 9-2045 0 0,1-2 1284 0 0,0 1 1 0 0,1-1-1 0 0,-1 0 1 0 0,-1 0-1 0 0,1 0 1 0 0,0 0-1 0 0,0 0 1 0 0,0-4-1 0 0,-1 6-1180 0 0,0-1-1 0 0,0 1 1 0 0,0-1 0 0 0,0 1-1 0 0,0 0 1 0 0,0-1 0 0 0,0 1 0 0 0,-1-1-1 0 0,1 1 1 0 0,0 0 0 0 0,0-1-1 0 0,0 1 1 0 0,0 0 0 0 0,-1-1-1 0 0,1 1 1 0 0,0 0 0 0 0,0-1-1 0 0,-1 1 1 0 0,1 0 0 0 0,-1-1-1 0 0,-13-3 1873 0 0,10 4-2085 0 0,1 0 1 0 0,-1 0-1 0 0,1 0 1 0 0,0 1-1 0 0,-1-1 0 0 0,1 1 1 0 0,0 0-1 0 0,0 0 1 0 0,-1 0-1 0 0,1 1 1 0 0,0-1-1 0 0,0 1 1 0 0,0 0-1 0 0,1-1 0 0 0,-1 1 1 0 0,0 1-1 0 0,1-1 1 0 0,-1 0-1 0 0,1 1 1 0 0,-1-1-1 0 0,1 1 1 0 0,-3 4-1 0 0,-3 6 220 0 0,0 1-1 0 0,1-1 0 0 0,-9 24 1 0 0,14-33-267 0 0,-7 20-1 0 0,1 0 1 0 0,1 1-1 0 0,-6 35 0 0 0,10-44-3 0 0,2 0-1 0 0,0 0 0 0 0,0 0 0 0 0,2 0 0 0 0,0 1 0 0 0,6 25 1 0 0,-6-35-8 0 0,1 1 0 0 0,1-1 0 0 0,0 0 1 0 0,0 0-1 0 0,0-1 0 0 0,1 1 0 0 0,0 0 1 0 0,0-1-1 0 0,1 0 0 0 0,-1 0 0 0 0,7 5 1 0 0,-8-7 5 0 0,1-1 1 0 0,-1-1 0 0 0,1 1 0 0 0,0-1-1 0 0,0 1 1 0 0,0-1 0 0 0,0 0 0 0 0,0 0 0 0 0,0-1-1 0 0,0 1 1 0 0,1-1 0 0 0,-1 0 0 0 0,1 0 0 0 0,-1 0-1 0 0,1-1 1 0 0,-1 0 0 0 0,1 0 0 0 0,-1 0 0 0 0,8-1-1 0 0,0-2 36 0 0,0 0-1 0 0,-1 0 1 0 0,1-1 0 0 0,-1-1-1 0 0,0 0 1 0 0,11-7-1 0 0,5-5 185 0 0,27-22-1 0 0,-45 31-206 0 0,0-1 0 0 0,0 0 0 0 0,-1-1 0 0 0,13-19 0 0 0,-5 7 49 0 0,-11 16-36 0 0,-1-1 0 0 0,0 0 0 0 0,0 0 1 0 0,6-13-1 0 0,-9 17-24 0 0,0-1-1 0 0,0 1 1 0 0,0 0 0 0 0,-1-1 0 0 0,1 1 0 0 0,-1-1 0 0 0,0 1 0 0 0,0-1 0 0 0,0 1 0 0 0,0-1 0 0 0,-1 1 0 0 0,1-1 0 0 0,-2-3 0 0 0,-5-15 7 0 0,-1 1 0 0 0,-1 0 0 0 0,-1 1 0 0 0,-19-32 0 0 0,22 42-4 0 0,0 0 0 0 0,-1 0 0 0 0,-1 0 0 0 0,1 1 0 0 0,-1 1 0 0 0,-1-1 0 0 0,0 1 0 0 0,0 1 0 0 0,-20-12 0 0 0,25 17-4 0 0,0 0 0 0 0,0 1 0 0 0,0-1 0 0 0,0 1 0 0 0,0 0 0 0 0,0 0 0 0 0,0 0 0 0 0,0 1 0 0 0,-1 0 0 0 0,1 0 0 0 0,0 0 0 0 0,0 1 0 0 0,0 0 0 0 0,0 0 0 0 0,0 0 0 0 0,0 0 0 0 0,-9 4 0 0 0,-3 3 0 0 0,1 1 0 0 0,0 0 0 0 0,-24 18 0 0 0,28-17-25 0 0,1 0 1 0 0,0 1-1 0 0,1 0 1 0 0,-13 18-1 0 0,14-17-17 0 0,6-8-90 0 0,0 0 1 0 0,0 1-1 0 0,0 0 1 0 0,1-1 0 0 0,0 1-1 0 0,-3 8 1 0 0,4-10-460 0 0,0 0-1 0 0,1 0 1 0 0,-1 0-1 0 0,1 0 1 0 0,0 0 0 0 0,0 0-1 0 0,0 4 1 0 0,0-5-9273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0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11519 0 0,'0'0'887'0'0,"0"0"-178"0"0,0 0 1426 0 0,0 0 686 0 0,0 0 141 0 0,0 0-248 0 0,0 0-1125 0 0,0 0-497 0 0,0 0-100 0 0,0 0-101 0 0,2 2-339 0 0,-2-1-475 0 0,1 0 1 0 0,0 0-1 0 0,0 0 0 0 0,0-1 0 0 0,1 1 0 0 0,-1 0 1 0 0,0 0-1 0 0,0-1 0 0 0,0 1 0 0 0,1 0 1 0 0,-1-1-1 0 0,0 1 0 0 0,0-1 0 0 0,1 0 1 0 0,-1 1-1 0 0,0-1 0 0 0,3 0 0 0 0,-1 0-5 0 0,1 0 1 0 0,-1 0-1 0 0,0 0 0 0 0,1-1 0 0 0,-1 0 0 0 0,7-2 0 0 0,0 0 28 0 0,0-2 1 0 0,-1 0-1 0 0,17-10 0 0 0,-7 2 14 0 0,-1 0 0 0 0,0-2 0 0 0,-1 0 0 0 0,-1-1 0 0 0,0 0-1 0 0,24-34 1 0 0,-38 48-106 0 0,-1-1 0 0 0,1 1 0 0 0,-1-1 0 0 0,0 1 0 0 0,0-1 0 0 0,0 1 0 0 0,1-5 0 0 0,4-11 103 0 0,-6 16 34 0 0,0 2 1 0 0,0 0-9 0 0,0 0-36 0 0,0 0-137 0 0,0 0-29 0 0,-1 1 60 0 0,0 0 0 0 0,0 1 0 0 0,0-1 0 0 0,-1 0 0 0 0,1 0 0 0 0,0 0 1 0 0,1 1-1 0 0,-1-1 0 0 0,0 0 0 0 0,0 1 0 0 0,-1 2 0 0 0,2-3 0 0 0,-12 24 33 0 0,2 1-1 0 0,1-1 1 0 0,-11 52-1 0 0,-4 82 123 0 0,18-113-138 0 0,-24 124-12 0 0,28-162 0 0 0,0-2 0 0 0,-4-7-69 0 0,5 0 15 0 0,1 0 0 0 0,-1 1 0 0 0,0-1 1 0 0,1 0-1 0 0,-1 1 0 0 0,1-1 0 0 0,-1 0 1 0 0,1 0-1 0 0,-1 0 0 0 0,1 1 0 0 0,0-1 0 0 0,-1 0 1 0 0,1 0-1 0 0,0 0 0 0 0,0 0 0 0 0,0 0 1 0 0,0 0-1 0 0,0 0 0 0 0,0 0 0 0 0,0 0 1 0 0,0-1-1 0 0,0 0-320 0 0,1-1 0 0 0,-1 0 0 0 0,1 0 0 0 0,-1 1 0 0 0,1-1 1 0 0,2-3-1 0 0,3-5-1725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0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71 7367 0 0,'0'0'334'0'0,"0"0"-1"0"0,0 0 400 0 0,0 0 2466 0 0,0 0 1100 0 0,0 0 223 0 0,0 0-458 0 0,0 0-2097 0 0,0 0-925 0 0,0 2-179 0 0,-7 19-436 0 0,2 0 1 0 0,0 0-1 0 0,2 0 0 0 0,0 1 1 0 0,1 42-1 0 0,3-57-377 0 0,0 1 0 0 0,0-1 1 0 0,1 0-1 0 0,0 0 0 0 0,0 0 0 0 0,1 0 0 0 0,0-1 1 0 0,0 1-1 0 0,0-1 0 0 0,1 1 0 0 0,0-1 0 0 0,0 0 1 0 0,1 0-1 0 0,-1-1 0 0 0,8 7 0 0 0,-8-9-34 0 0,-1 0 0 0 0,0 0 0 0 0,1 0 0 0 0,0-1 0 0 0,0 0 0 0 0,-1 0-1 0 0,1 0 1 0 0,1 0 0 0 0,-1 0 0 0 0,0-1 0 0 0,0 0 0 0 0,1 1 0 0 0,-1-2 0 0 0,0 1-1 0 0,1 0 1 0 0,-1-1 0 0 0,1 0 0 0 0,-1 0 0 0 0,0-1 0 0 0,1 1 0 0 0,-1-1 0 0 0,1 0-1 0 0,-1 0 1 0 0,0 0 0 0 0,0 0 0 0 0,5-3 0 0 0,16-8 23 0 0,-1-1 1 0 0,0-1-1 0 0,30-24 0 0 0,-44 30-69 0 0,0-1 0 0 0,0 0 0 0 0,-1-1 0 0 0,0 0 0 0 0,-1-1 0 0 0,0 0-1 0 0,0 0 1 0 0,-1 0 0 0 0,5-14 0 0 0,-9 20 54 0 0,-1 0 1 0 0,0-1-1 0 0,-1 1 1 0 0,1-1-1 0 0,-1 0 1 0 0,0 0-1 0 0,0 1 0 0 0,-1-1 1 0 0,0 0-1 0 0,0 0 1 0 0,-1-9-1 0 0,0 11-24 0 0,0 0 0 0 0,-1-1-1 0 0,1 1 1 0 0,-1 0 0 0 0,0 0-1 0 0,0 0 1 0 0,0 0 0 0 0,0 1-1 0 0,0-1 1 0 0,-1 0 0 0 0,0 1-1 0 0,0 0 1 0 0,0 0 0 0 0,0 0-1 0 0,-7-5 1 0 0,2 3 4 0 0,0 0-1 0 0,0 0 1 0 0,-1 1 0 0 0,1 0 0 0 0,-1 0-1 0 0,0 1 1 0 0,0 0 0 0 0,0 1-1 0 0,-1 0 1 0 0,1 0 0 0 0,-1 1 0 0 0,1 1-1 0 0,-16 0 1 0 0,13 1 1 0 0,0 0-1 0 0,0 1 1 0 0,0 0 0 0 0,1 1 0 0 0,-1 1-1 0 0,1 0 1 0 0,0 0 0 0 0,0 1 0 0 0,0 1-1 0 0,-14 9 1 0 0,17-9-10 0 0,0 0-1 0 0,1 1 1 0 0,0 0-1 0 0,1 0 1 0 0,-9 12 0 0 0,2-1-42 0 0,-12 26-1 0 0,23-41-86 0 0,0 0 0 0 0,0 1 0 0 0,1-1 0 0 0,-1 1 0 0 0,1-1 0 0 0,0 1 0 0 0,0-1 0 0 0,1 1 0 0 0,-1-1 0 0 0,1 1 0 0 0,-1 0 0 0 0,1-1 0 0 0,0 1 0 0 0,1 0-1 0 0,-1 0 1 0 0,0-1 0 0 0,1 1 0 0 0,0-1 0 0 0,0 1 0 0 0,0-1 0 0 0,3 6 0 0 0,-2-6-1477 0 0,5 2-342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0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6447 0 0,'0'0'499'0'0,"0"0"293"0"0,0 0 2453 0 0,0 0 1109 0 0,0 0 224 0 0,0 0-450 0 0,0 0-2061 0 0,0 0-903 0 0,0 0-186 0 0,0 0-140 0 0,0 0-462 0 0,14-7 26 0 0,-10 6-709 0 0,15-6-7981 0 0,-12 5-858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0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21599 0 0,'0'0'992'0'0,"0"0"-27"0"0,0 0-418 0 0,0 0 550 0 0,0 0 309 0 0,0 0 59 0 0,0 0-142 0 0,0 0-627 0 0,0 0-274 0 0,0 0-56 0 0,0 0-56 0 0,0 2-175 0 0,3 3-115 0 0,-3-3-244 0 0,6 7-2567 0 0,-3-4-3565 0 0,-2-4-3097 0 0</inkml:trace>
  <inkml:trace contextRef="#ctx0" brushRef="#br0" timeOffset="1">263 10 7367 0 0,'0'0'568'0'0,"-1"0"-2150"0"0,-3 1 3761 0 0,-12-2 14996 0 0,15 1-13248 0 0,7-5-6613 0 0,5 0-7119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0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82 178 22575 0 0,'0'0'1035'0'0,"0"0"-23"0"0,-1 1-651 0 0,-1-1-157 0 0,0 0 0 0 0,0 0 0 0 0,1 1 0 0 0,-1-1-1 0 0,0 1 1 0 0,1-1 0 0 0,-1 1 0 0 0,0 0 0 0 0,1 0 0 0 0,-1 0 0 0 0,1-1 0 0 0,-1 2-1 0 0,1-1 1 0 0,0 0 0 0 0,-1 0 0 0 0,1 0 0 0 0,0 1 0 0 0,0-1 0 0 0,0 0-1 0 0,0 1 1 0 0,0-1 0 0 0,0 1 0 0 0,0-1 0 0 0,0 1 0 0 0,1 0 0 0 0,-2 2 0 0 0,0 2-214 0 0,-3 6 71 0 0,1 0 0 0 0,1 0 0 0 0,0 0 0 0 0,1 1 0 0 0,0-1 0 0 0,1 0 0 0 0,0 1 0 0 0,1-1 0 0 0,1 1 0 0 0,0-1 0 0 0,0 1 0 0 0,1-1 0 0 0,1 0 0 0 0,0 0 0 0 0,1 0 0 0 0,0 0 0 0 0,1 0 0 0 0,0-1 1 0 0,1 0-1 0 0,0 0 0 0 0,0 0 0 0 0,16 18 0 0 0,-20-27-54 0 0,0 0 0 0 0,0 0 0 0 0,0 0 0 0 0,0 0 0 0 0,0 0 0 0 0,1-1 0 0 0,-1 1 0 0 0,1-1 0 0 0,-1 1 0 0 0,1-1 0 0 0,0 0 1 0 0,-1 0-1 0 0,1 0 0 0 0,0 0 0 0 0,0-1 0 0 0,0 1 0 0 0,0-1 0 0 0,0 0 0 0 0,-1 0 0 0 0,1 0 0 0 0,0 0 0 0 0,0 0 0 0 0,0 0 0 0 0,0-1 0 0 0,0 0 1 0 0,0 1-1 0 0,-1-1 0 0 0,1 0 0 0 0,0 0 0 0 0,-1-1 0 0 0,1 1 0 0 0,3-2 0 0 0,9-5 11 0 0,1-1-1 0 0,-1 0 1 0 0,0-1 0 0 0,-1-1 0 0 0,0 0-1 0 0,13-14 1 0 0,-13 10 12 0 0,-1-1 1 0 0,0 0-1 0 0,-2-1 0 0 0,0 0 1 0 0,16-33-1 0 0,-23 39-12 0 0,0 0 0 0 0,0 0 0 0 0,-1-1 1 0 0,0 1-1 0 0,-1-1 0 0 0,-1 1 0 0 0,1-1 0 0 0,-2 0 0 0 0,0 0 1 0 0,0 1-1 0 0,-4-20 0 0 0,2 21-32 0 0,0 1-1 0 0,-1-1 1 0 0,0 1-1 0 0,0 0 1 0 0,-1 0-1 0 0,0 0 1 0 0,-1 1 0 0 0,0-1-1 0 0,0 1 1 0 0,-7-8-1 0 0,8 12 14 0 0,1 0 0 0 0,-1 1 0 0 0,0-1-1 0 0,0 1 1 0 0,0 0 0 0 0,0 0 0 0 0,-1 0 0 0 0,1 0-1 0 0,-1 1 1 0 0,1 0 0 0 0,-1 0 0 0 0,0 0 0 0 0,0 1-1 0 0,0-1 1 0 0,0 1 0 0 0,0 0 0 0 0,-1 1 0 0 0,1-1-1 0 0,0 1 1 0 0,-7 1 0 0 0,2 0 3 0 0,1 1 1 0 0,-1 0-1 0 0,0 1 0 0 0,1 0 1 0 0,-1 0-1 0 0,1 1 0 0 0,0 0 1 0 0,0 1-1 0 0,1 0 0 0 0,-1 0 1 0 0,-9 9-1 0 0,-2 3-56 0 0,0 2 0 0 0,-33 38-1 0 0,48-51-310 0 0,1 0 0 0 0,0 0 0 0 0,-1 1 0 0 0,2-1 0 0 0,-1 1-1 0 0,1 0 1 0 0,-4 14 0 0 0,3-7-1267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38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12 17935 0 0,'-7'-4'1632'0'0,"0"1"-1344"0"0,1 1-53 0 0,4 2 812 0 0,-2-2 861 0 0,2 1 2886 0 0,7 2-5032 0 0,0 1 0 0 0,0-1 0 0 0,0 1-1 0 0,0 1 1 0 0,0-1 0 0 0,-1 0 0 0 0,1 1 0 0 0,-1 0 0 0 0,1 0 0 0 0,-1 1-1 0 0,0-1 1 0 0,5 7 0 0 0,3 3-1226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0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22 26863 0 0,'-3'-5'413'0'0,"-21"-11"2183"0"0,23 15-2141 0 0,1 1 124 0 0,0 0 18 0 0,0 0-70 0 0,0 0-307 0 0,9 2-74 0 0,3 4-95 0 0,1 1 0 0 0,-1 0 0 0 0,0 1-1 0 0,0 0 1 0 0,17 17 0 0 0,3 1 15 0 0,5 2-93 0 0,126 89-207 0 0,9-7 475 0 0,-170-109-334 0 0,-2-1 7 0 0,0 2 78 0 0,0 0 0 0 0,0 0 0 0 0,1 1 0 0 0,-1-1 0 0 0,-1 0-1 0 0,1 0 1 0 0,0 0 0 0 0,-1 3 0 0 0,0-1 19 0 0,-1-1 0 0 0,0 1 0 0 0,0 0 0 0 0,0-1-1 0 0,0 1 1 0 0,-1-1 0 0 0,1 0 0 0 0,-1 1 0 0 0,-4 3 0 0 0,-32 25 139 0 0,28-24-137 0 0,-42 32-32 0 0,-72 39 0 0 0,-64 23-105 0 0,105-58 38 0 0,58-31-194 0 0,3-3-8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0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 18399 0 0,'-9'-1'1668'0'0,"4"1"-1384"0"0,0 0 0 0 0,-1 1 0 0 0,1 0-1 0 0,-1 0 1 0 0,1 0 0 0 0,0 0 0 0 0,0 1 0 0 0,0 0-1 0 0,0 0 1 0 0,0 1 0 0 0,0-1 0 0 0,1 1 0 0 0,-6 4-1 0 0,9-7 367 0 0,-11 14 1706 0 0,11-9-2316 0 0,0 0 1 0 0,1 0-1 0 0,0 0 0 0 0,0 0 1 0 0,0 0-1 0 0,0 0 1 0 0,1 0-1 0 0,0 0 1 0 0,0 0-1 0 0,0 0 1 0 0,3 6-1 0 0,3 23-1015 0 0,-4-18-59 0 0,2 4-49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0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14399 0 0,'0'0'640'0'0,"0"0"128"0"0,0 0-616 0 0,0 10-152 0 0,0-10 0 0 0,0 10 0 0 0,0-10 1408 0 0,0 0 248 0 0,0 0 48 0 0,0 0 16 0 0,0 0-984 0 0,0 0-200 0 0,0 0-40 0 0,0 0-8 0 0,-1 10-808 0 0,1 0-168 0 0,1 0-32 0 0,1 1-8888 0 0</inkml:trace>
  <inkml:trace contextRef="#ctx0" brushRef="#br0" timeOffset="1">18 502 5527 0 0,'-7'29'1514'0'0,"4"-19"2732"0"0,1 0 1 0 0,0 1-1 0 0,-1 17 0 0 0,3-25-3914 0 0,6 18-162 0 0,0-8-6828 0 0,0-3-1021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0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13823 0 0,'0'0'1062'0'0,"0"2"-693"0"0,-17 58 7347 0 0,2-7-5035 0 0,-2 2-3473 0 0,12-41 252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0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14 210 5983 0 0,'0'0'274'0'0,"1"-1"-6"0"0,9-23-988 0 0,-2-3 5119 0 0,-6 18-1343 0 0,0 1 0 0 0,1-1 0 0 0,0 1 0 0 0,6-10 0 0 0,-9 16-2101 0 0,0 2-239 0 0,0 0-107 0 0,0 0-22 0 0,0 0-36 0 0,0 0-139 0 0,0 0-58 0 0,-1 27 203 0 0,-2-1-1 0 0,-7 34 1 0 0,-3 27-393 0 0,-1 129-45 0 0,13-157-70 0 0,11 99 0 0 0,-8-149-39 0 0,0 19 55 0 0,-2-26-12 0 0,1-9 64 0 0,7-31-7 0 0,-3 0 1 0 0,1-74-1 0 0,-14-77 155 0 0,4 119-418 0 0,1-8 150 0 0,13-142 1 0 0,-8 198 167 0 0,-2 20-77 0 0,0 2-11 0 0,-2 14-42 0 0,-8 69-35 0 0,1 111 0 0 0,0 9 0 0 0,-2-10 0 0 0,14-147-391 0 0,-1 24-466 0 0,-2-73 488 0 0,1 1 0 0 0,-1-1 0 0 0,0 1 0 0 0,1 0 0 0 0,-1-1 0 0 0,1 1 0 0 0,0 0 0 0 0,0-1 0 0 0,0 1 0 0 0,0 0 0 0 0,0 0 0 0 0,0 0-1 0 0,2-2 1 0 0,4-3-1424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0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23 321 9215 0 0,'0'0'707'0'0,"-7"5"-438"0"0,-7 3 13912 0 0,13-7-12894 0 0,1-1-110 0 0,0 0-118 0 0,0 0-406 0 0,0 0-174 0 0,0 0-36 0 0,0 0-34 0 0,0 0-102 0 0,2-1-47 0 0,18-10-15 0 0,0-1-1 0 0,-1 0 1 0 0,0-2 0 0 0,17-16 0 0 0,-18 15-164 0 0,68-60 178 0 0,-73 60-200 0 0,0 0 0 0 0,0-1 1 0 0,17-29-1 0 0,-21 30 113 0 0,-1 0-1 0 0,10-29 1 0 0,-43 142-166 0 0,0-4-7 0 0,-5 36 1 0 0,-4 11 0 0 0,17-70 0 0 0,8-28 0 0 0,8-31-273 0 0,1-12 250 0 0,0 0 0 0 0,0 1 0 0 0,0-1 0 0 0,0 0 0 0 0,0 0 0 0 0,0 0 0 0 0,0 0 0 0 0,0 0 0 0 0,1 0 0 0 0,-1 0 1 0 0,0 0-1 0 0,0 1 0 0 0,0-1 0 0 0,0 0 0 0 0,0 0 0 0 0,1 0 0 0 0,-1 0 0 0 0,0 0 0 0 0,0 0 0 0 0,0 0 0 0 0,0 0 0 0 0,0 0 0 0 0,1 0 0 0 0,-1 0 0 0 0,0 0 0 0 0,0 0 0 0 0,0 0 0 0 0,0 0 0 0 0,0 0 0 0 0,1 0 0 0 0,-1 0 0 0 0,0 0 0 0 0,0 0 0 0 0,0 0 0 0 0,0-1 1 0 0,0 1-1 0 0,0 0 0 0 0,1 0 0 0 0,-1 0 0 0 0,17-15-4349 0 0,-3 2-5545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0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20847 0 0,'0'0'959'0'0,"0"0"-26"0"0,0 0-422 0 0,0 0 435 0 0,0 0 262 0 0,0 0 52 0 0,2 0-92 0 0,13-6-565 0 0,1-1-1 0 0,-1-1 0 0 0,0-1 0 0 0,-1 1 0 0 0,19-16 0 0 0,-5 4-235 0 0,-2-1-260 0 0,-1 0-1 0 0,-1-2 0 0 0,26-32 0 0 0,-16 19-51 0 0,-26 25 2 0 0,0 0-1 0 0,0 0 0 0 0,-1-1 1 0 0,-1 0-1 0 0,0 0 1 0 0,7-20-1 0 0,-10 24-41 0 0,-2 5-14 0 0,0 1 0 0 0,0-1 0 0 0,0 1 0 0 0,0-1 0 0 0,0 0 0 0 0,-1 1 0 0 0,1-1 0 0 0,-1 0 0 0 0,0 0 1 0 0,0-3-1 0 0,-12 24 52 0 0,9-11-53 0 0,0 1 0 0 0,1 0 0 0 0,-3 16 0 0 0,-2 6 0 0 0,-11 41 0 0 0,4 1 0 0 0,-8 97 0 0 0,19-139 0 0 0,-14 101 0 0 0,13-118 3 0 0,-4 15-19 0 0,8-26-54 0 0,0-2-23 0 0,0 0-3 0 0,0 0-64 0 0,0 0-271 0 0,2-2 174 0 0,0 1 1 0 0,1-1-1 0 0,-1 1 0 0 0,0 0 0 0 0,1-1 0 0 0,-1 1 0 0 0,3-1 0 0 0,8-3-1357 0 0,0-3-518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0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0 451 9671 0 0,'0'0'748'0'0,"0"0"-18"0"0,0 0 1752 0 0,0 0 817 0 0,0 0 165 0 0,0 0-298 0 0,0 0-1370 0 0,0 0-606 0 0,0 0-122 0 0,0 0-100 0 0,0 0-343 0 0,0 0-148 0 0,2 0-27 0 0,4-1-320 0 0,1 0 0 0 0,-1 0 0 0 0,0 0-1 0 0,1-1 1 0 0,-1 0 0 0 0,0 0 0 0 0,0-1 0 0 0,-1 1 0 0 0,1-1 0 0 0,0-1 0 0 0,-1 1 0 0 0,0-1 0 0 0,7-5 0 0 0,9-10-26 0 0,32-35 1 0 0,-41 40-28 0 0,17-18 55 0 0,-1-1 0 0 0,-2-1 0 0 0,29-50 0 0 0,27-59-132 0 0,-92 186 0 0 0,-63 308 0 0 0,72-350 0 0 0,-20 205 0 0 0,19-174-35 0 0,-10 109-582 0 0,12-140 70 0 0,0-1-137 0 0,0 0-1930 0 0,0 0-7625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1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22087 0 0,'0'0'1011'0'0,"0"0"-21"0"0,0 0-439 0 0,0 0 513 0 0,0 0 295 0 0,0 0 59 0 0,0 0-130 0 0,0 0-598 0 0,0 0-266 0 0,0 0-52 0 0,0 0-59 0 0,0 0-322 0 0,0 0-591 0 0,0 0-236 0 0,0 0-1863 0 0,0 0-7269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1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10135 0 0,'0'0'464'0'0,"0"0"-9"0"0,0 0 209 0 0,0 0 1971 0 0,0 0 894 0 0,0 0 176 0 0,0 0-402 0 0,0 0-1835 0 0,0 0-812 0 0,0 0-162 0 0,2 0-88 0 0,13 0-1026 0 0,-8-5-3283 0 0,-4 3 851 0 0,5-5-5688 0 0</inkml:trace>
  <inkml:trace contextRef="#ctx0" brushRef="#br0" timeOffset="1">272 58 6911 0 0,'0'0'608'0'0,"0"0"-480"0"0,-2-2-128 0 0,0-1 0 0 0,2 3 3400 0 0,0 0 664 0 0,-6-2 128 0 0,2 0 24 0 0,4 2-2848 0 0,0 0-568 0 0,-5-1-120 0 0,5 1-16 0 0,0 0-880 0 0,0 0-168 0 0,0 0-40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39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210 122 7831 0 0,'0'0'603'0'0,"1"-2"-396"0"0,9-38 5483 0 0,0 1 4647 0 0,-7 13-6942 0 0,-3 25-3002 0 0,0 0-351 0 0,-1 0 0 0 0,1 1 0 0 0,0-1 0 0 0,-1 0 0 0 0,1 1 0 0 0,0-1-1 0 0,-1 0 1 0 0,1 1 0 0 0,-1-1 0 0 0,1 0 0 0 0,-1 1 0 0 0,1-1 0 0 0,-1 1-1 0 0,1-1 1 0 0,-1 1 0 0 0,0-1 0 0 0,1 1 0 0 0,-1 0 0 0 0,0-1 0 0 0,1 1 0 0 0,-1 0-1 0 0,0-1 1 0 0,0 1 0 0 0,1 0 0 0 0,-1 0 0 0 0,0 0 0 0 0,0 0 0 0 0,1 0-1 0 0,-1 0 1 0 0,0 0 0 0 0,0 0 0 0 0,0 0 0 0 0,1 0 0 0 0,-1 0 0 0 0,0 0 0 0 0,0 0-1 0 0,1 1 1 0 0,-1-1 0 0 0,0 0 0 0 0,1 1 0 0 0,-2 0 0 0 0,-5 1-21 0 0,1 1 0 0 0,0 1 0 0 0,-9 5 1 0 0,12-7 53 0 0,-14 10-56 0 0,1 1 1 0 0,1 0-1 0 0,0 1 1 0 0,0 0-1 0 0,2 1 1 0 0,-24 33-1 0 0,31-36-19 0 0,0 0 0 0 0,1 0 0 0 0,0 0 0 0 0,0 0 0 0 0,2 1 0 0 0,-1 0 0 0 0,2 0 0 0 0,0 0 0 0 0,0 0 0 0 0,1 0 0 0 0,1 0 0 0 0,0 0 0 0 0,1 0 0 0 0,0 0 0 0 0,1 0 0 0 0,1 0 0 0 0,0 0 0 0 0,0 0 0 0 0,1-1 0 0 0,7 14 0 0 0,-5-15-6 0 0,0 0-1 0 0,1-1 1 0 0,0 1 0 0 0,0-1-1 0 0,1-1 1 0 0,1 1 0 0 0,0-1-1 0 0,0-1 1 0 0,1 0 0 0 0,0 0-1 0 0,0-1 1 0 0,15 8 0 0 0,-17-11-1 0 0,0 0 1 0 0,0-1-1 0 0,1 0 1 0 0,-1 0-1 0 0,1-1 0 0 0,0 0 1 0 0,-1-1-1 0 0,1 0 1 0 0,0 0-1 0 0,0-1 1 0 0,0 0-1 0 0,0 0 1 0 0,-1-1-1 0 0,1 0 1 0 0,0-1-1 0 0,0 0 0 0 0,-1 0 1 0 0,11-5-1 0 0,-15 5-177 0 0,0 0-1 0 0,0 0 0 0 0,0-1 0 0 0,0 1 0 0 0,-1-1 1 0 0,1 0-1 0 0,4-5 0 0 0,2-3-2679 0 0,-1 0-3439 0 0,0-1-2181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1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8287 0 0,'0'0'382'0'0,"0"0"-8"0"0,0 0 290 0 0,0 0 2108 0 0,0 0 952 0 0,0 0 188 0 0,0 0-372 0 0,0 0-1711 0 0,0 0-754 0 0,0 0-150 0 0,0 0-99 0 0,1-2-310 0 0,46-59 879 0 0,-26 32-1014 0 0,48-49 0 0 0,-49 58-159 0 0,-1 0-1 0 0,31-43 1 0 0,-43 51-130 0 0,1 0 0 0 0,-2 0 0 0 0,0 0-1 0 0,0-1 1 0 0,-1 1 0 0 0,0-1 0 0 0,4-24 0 0 0,-9 36-20 0 0,0 1 0 0 0,0 0 0 0 0,0 0 0 0 0,-3 5-74 0 0,-1 0-1 0 0,1 1 1 0 0,0 0 0 0 0,1-1-1 0 0,-1 1 1 0 0,1 0 0 0 0,0 0-1 0 0,1 0 1 0 0,-3 13 0 0 0,1-3 17 0 0,-27 119 12 0 0,-12 150-1 0 0,33-24 25 0 0,9-261-51 0 0,-5 54-44 0 0,5-53-185 0 0,0-1-82 0 0,0 0-10 0 0,5-12-889 0 0,9-21-2504 0 0,-4 13-6105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1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35 16127 0 0,'-7'-3'1460'0'0,"-18"-9"-1327"0"0,-1-1 2623 0 0,5 7 6090 0 0,21 6-8783 0 0,0 0 0 0 0,0-1 1 0 0,0 1-1 0 0,-1 0 1 0 0,1 0-1 0 0,0 0 0 0 0,0 0 1 0 0,0 0-1 0 0,-1 0 0 0 0,1 0 1 0 0,0 0-1 0 0,0 0 0 0 0,0 0 1 0 0,-1 0-1 0 0,1 0 0 0 0,0 0 1 0 0,0 0-1 0 0,0 0 1 0 0,-1 1-1 0 0,1-1 0 0 0,0 0 1 0 0,0 0-1 0 0,0 0 0 0 0,-1 0 1 0 0,1 0-1 0 0,0 0 0 0 0,0 0 1 0 0,0 1-1 0 0,0-1 0 0 0,0 0 1 0 0,-1 0-1 0 0,1 0 1 0 0,0 0-1 0 0,0 1 0 0 0,0-1 1 0 0,0 0-1 0 0,0 0 0 0 0,0 0 1 0 0,0 1-1 0 0,0-1 0 0 0,0 0 1 0 0,0 0-1 0 0,0 0 1 0 0,0 1-1 0 0,0-1 0 0 0,0 0 1 0 0,4 15 525 0 0,-2-11-614 0 0,0 1-1 0 0,1-1 1 0 0,0 0-1 0 0,5 7 1 0 0,8 3 26 0 0,0-1 1 0 0,1-1 0 0 0,36 20-1 0 0,62 22-2 0 0,-70-34 1 0 0,-21-9 0 0 0,17 7 0 0 0,-1 2 0 0 0,55 35 0 0 0,-71-39 0 0 0,-7-4 0 0 0,0 0 0 0 0,16 15 0 0 0,-29-23 0 0 0,0 0 0 0 0,0 0 0 0 0,-1 1 0 0 0,1-1 0 0 0,-1 1 0 0 0,0 0 0 0 0,0 0 0 0 0,-1 0 0 0 0,0 0 0 0 0,1 0 0 0 0,-2 0 0 0 0,3 9 0 0 0,-4-12 0 0 0,0 1 0 0 0,0 0 0 0 0,0-1 0 0 0,0 1 0 0 0,-1 0 0 0 0,1-1 0 0 0,-1 1 0 0 0,0-1 0 0 0,0 1 0 0 0,0-1 0 0 0,0 1 0 0 0,0-1 0 0 0,0 0 0 0 0,0 1 0 0 0,-4 2 0 0 0,-3 6 0 0 0,-17 17 0 0 0,17-20 0 0 0,-69 67 0 0 0,-94 70 0 0 0,44-50-143 0 0,50-38 13 0 0,63-46-374 0 0,14-10-695 0 0,0-1-361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0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4607 0 0,'0'0'408'0'0,"-5"9"-328"0"0,1-1-80 0 0,4-8 0 0 0,-3 10 1720 0 0,0-1 328 0 0,3-9 64 0 0,-4 8 8 0 0,4-8-1160 0 0,-3 9-224 0 0,-2-1-56 0 0,5-8-8 0 0,-4 8-280 0 0,1 1-56 0 0,3-9-16 0 0,0 0-4864 0 0,-3 7-968 0 0</inkml:trace>
  <inkml:trace contextRef="#ctx0" brushRef="#br0" timeOffset="1">92 391 6911 0 0,'0'0'315'0'0,"-4"8"102"0"0,-4 7-1244 0 0,-6 7 6943 0 0,2-5-42 0 0,11-15-5090 0 0,1-2-89 0 0,0 0-121 0 0,0 0-422 0 0,0 0-184 0 0,0 0-37 0 0,0 0-169 0 0,0 0-667 0 0,0 0-293 0 0,0 0-60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0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11599 0 0,'0'0'512'0'0,"-5"9"112"0"0,0-1-496 0 0,0 1-128 0 0,0-1 0 0 0,5-8-3416 0 0,-5 8-704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0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54 13391 0 0,'-21'-19'1411'0'0,"13"12"412"0"0,1 0 0 0 0,-11-12 0 0 0,17 18-929 0 0,1 1-20 0 0,0 0-43 0 0,0 0-174 0 0,0 0-76 0 0,0 0-18 0 0,0 0-46 0 0,0 0-178 0 0,0 0-78 0 0,0 0-18 0 0,0 0-12 0 0,1 2-156 0 0,-1 0 1 0 0,1 1 0 0 0,0-1-1 0 0,0 1 1 0 0,0-1-1 0 0,3 4 1 0 0,7 9 193 0 0,0-1-1 0 0,1 0 1 0 0,1 0-1 0 0,21 16 1 0 0,4 6 44 0 0,122 137 536 0 0,-86-91-618 0 0,-11-19 16 0 0,78 60 0 0 0,-93-82-141 0 0,34 26 69 0 0,-23-20 32 0 0,63 65 0 0 0,-4 26-6 0 0,-39-45-84 0 0,-29-39-85 0 0,3-3 0 0 0,2-3 0 0 0,2-2 0 0 0,94 59 0 0 0,-96-68-7 0 0,-1 3-1 0 0,-2 2 1 0 0,-2 2 0 0 0,-2 2 0 0 0,75 95 0 0 0,63 63 833 0 0,-143-159-780 0 0,-14-18-78 0 0,39 29 0 0 0,15 14 0 0 0,-44-34 23 0 0,2 3 53 0 0,47 56 1 0 0,-67-70-78 0 0,28 36 281 0 0,-47-59-251 0 0,4 4-25 0 0,0 2-4 0 0,-25-50 0 0 0,-34-51 0 0 0,-55-110 0 0 0,66 93 0 0 0,26 65 0 0 0,0 10 0 0 0,16 35 0 0 0,0 0 0 0 0,0 0 0 0 0,0 0 0 0 0,0 0 0 0 0,0 0 0 0 0,0 0 0 0 0,0 0 0 0 0,0 0 0 0 0,0 0 0 0 0,0 0 0 0 0,0 0 0 0 0,0 0 0 0 0,0 0 0 0 0,0-1 0 0 0,0 1 0 0 0,0 0 0 0 0,0 0 0 0 0,0 0 0 0 0,0 0 0 0 0,0 0 0 0 0,0 0 0 0 0,0 0 0 0 0,0 0 0 0 0,0 0 0 0 0,0 0 0 0 0,0 0 0 0 0,0-1 0 0 0,0 1 0 0 0,0 0 0 0 0,0 0 0 0 0,0 0 0 0 0,0 0 0 0 0,0 0 0 0 0,0 0 0 0 0,0 0 0 0 0,0 0 0 0 0,0 0 0 0 0,0 0 0 0 0,0 0 0 0 0,0 0 0 0 0,0 0 0 0 0,0-1 0 0 0,0 1 0 0 0,0 0 0 0 0,1 0 0 0 0,-1 0 0 0 0,0 0 0 0 0,0 0 0 0 0,0 0 0 0 0,0 0 0 0 0,0 0 0 0 0,0 0 0 0 0,0 0 0 0 0,0 0 0 0 0,7 2 0 0 0,6 4 0 0 0,10 11 0 0 0,0 0 0 0 0,-1 1 0 0 0,-1 1 0 0 0,20 23 0 0 0,-29-29 0 0 0,-1 1 0 0 0,-1 0 0 0 0,0 0 0 0 0,-1 1 0 0 0,-1 0 0 0 0,0 1 0 0 0,-1 0 0 0 0,-1 0 0 0 0,-1 1 0 0 0,0 0 0 0 0,-1-1 0 0 0,4 33 0 0 0,-6-31 0 0 0,-3-2 0 0 0,0-10 0 0 0,0-2 0 0 0,0-1 0 0 0,-1 1 0 0 0,1-1 0 0 0,-1 0 0 0 0,1 0 0 0 0,-1 0 0 0 0,0 0 0 0 0,0 0 0 0 0,0 0 0 0 0,-1-1 0 0 0,1 1 0 0 0,-1-1 0 0 0,1 1 0 0 0,-1-1 0 0 0,0 0 0 0 0,0 0 0 0 0,0 0 0 0 0,-5 2 0 0 0,-3 2 0 0 0,0-1 0 0 0,-1-1 0 0 0,0 0 0 0 0,-12 3 0 0 0,-138 24-235 0 0,144-28 175 0 0,-1-2 1 0 0,1 0 0 0 0,-1-2-1 0 0,1 0 1 0 0,0 0 0 0 0,-36-9-1 0 0,48 8-193 0 0,0 0 1 0 0,0-1-1 0 0,0 1 0 0 0,0-1 0 0 0,1 0 0 0 0,-1-1 0 0 0,1 1 0 0 0,-8-7 0 0 0,-2-5-1444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5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297 185 4143 0 0,'0'-2'319'0'0,"5"-16"-607"0"0,-2-2 3620 0 0,-2 17-2199 0 0,-1 0-1 0 0,0-1 1 0 0,0 1 0 0 0,0 0 0 0 0,0 0-1 0 0,-1 0 1 0 0,1 0 0 0 0,-1 0-1 0 0,0 0 1 0 0,-2-4 0 0 0,3 6-852 0 0,-1 0 0 0 0,0 0 0 0 0,0 0 1 0 0,0 0-1 0 0,0 0 0 0 0,0 0 0 0 0,0 0 0 0 0,0 1 1 0 0,-1-1-1 0 0,1 0 0 0 0,0 1 0 0 0,0-1 0 0 0,0 1 0 0 0,-1-1 1 0 0,1 1-1 0 0,0 0 0 0 0,-1-1 0 0 0,1 1 0 0 0,-3 0 1 0 0,-22 1 2198 0 0,22 1-2348 0 0,1 0 1 0 0,-1 0 0 0 0,1 1-1 0 0,0-1 1 0 0,0 1-1 0 0,0-1 1 0 0,0 1-1 0 0,-4 6 1 0 0,-2 5-26 0 0,0 0-1 0 0,1 0 1 0 0,1 1 0 0 0,0 1-1 0 0,-6 20 1 0 0,4-11-3 0 0,0-2-41 0 0,1 1-1 0 0,1 0 1 0 0,2 0 0 0 0,0 0 0 0 0,2 1-1 0 0,-1 26 1 0 0,4-39-55 0 0,0 0 0 0 0,1-1 1 0 0,0 1-1 0 0,1-1 0 0 0,0 1 0 0 0,1-1 1 0 0,0 0-1 0 0,0 0 0 0 0,2 0 0 0 0,-1 0 1 0 0,1-1-1 0 0,1 1 0 0 0,0-2 0 0 0,0 1 0 0 0,10 10 1 0 0,-11-14 3 0 0,1-1 0 0 0,1 0-1 0 0,-1 0 1 0 0,1 0 0 0 0,0-1 0 0 0,0 0 0 0 0,0 0 0 0 0,0-1 0 0 0,1 0 0 0 0,0 0 0 0 0,-1-1 0 0 0,1 0 0 0 0,0 0-1 0 0,0-1 1 0 0,0 0 0 0 0,8 0 0 0 0,6 0 42 0 0,0-2 0 0 0,0 0 0 0 0,-1-2 0 0 0,39-9 0 0 0,-42 7 12 0 0,-1 0 1 0 0,0-2-1 0 0,0 0 1 0 0,-1-1 0 0 0,0 0-1 0 0,0-1 1 0 0,19-16-1 0 0,-5 1 45 0 0,-1-2-1 0 0,36-40 1 0 0,-55 54-95 0 0,1-1 1 0 0,-2-1-1 0 0,0 0 1 0 0,0 0 0 0 0,-1-1-1 0 0,-1 0 1 0 0,0 0-1 0 0,-2 0 1 0 0,6-21-1 0 0,-8 23-4 0 0,0-1 0 0 0,-1 1-1 0 0,-1-1 1 0 0,0 0 0 0 0,0 0-1 0 0,-2 0 1 0 0,0 0-1 0 0,0 1 1 0 0,-1-1 0 0 0,-1 0-1 0 0,-6-18 1 0 0,6 25-4 0 0,0 0 0 0 0,0-1 0 0 0,-1 1 0 0 0,0 1 0 0 0,0-1 0 0 0,-1 0 0 0 0,0 1 0 0 0,0 0 0 0 0,0 0 0 0 0,-1 1 0 0 0,-12-10 0 0 0,9 8 15 0 0,-1 1 1 0 0,0 1-1 0 0,-1 0 0 0 0,1 0 1 0 0,-1 1-1 0 0,0 0 1 0 0,-16-3-1 0 0,-2 2 21 0 0,0 2 0 0 0,0 1 1 0 0,0 1-1 0 0,0 2 0 0 0,-48 6 0 0 0,53-4-44 0 0,0 1 0 0 0,1 1 0 0 0,0 1 0 0 0,0 1 0 0 0,0 1 0 0 0,1 1 0 0 0,0 1 0 0 0,1 1 0 0 0,0 1 0 0 0,0 1 0 0 0,-18 15 0 0 0,23-15-18 0 0,1 1-1 0 0,0 0 1 0 0,1 0-1 0 0,-24 33 1 0 0,33-39 9 0 0,0 0-1 0 0,0 0 1 0 0,1 0-1 0 0,1 1 1 0 0,-1-1-1 0 0,1 1 1 0 0,1 0 0 0 0,0 0-1 0 0,0 0 1 0 0,0 0-1 0 0,1 0 1 0 0,1 1-1 0 0,0 11 1 0 0,2-7-301 0 0,0 1 1 0 0,1-1-1 0 0,1 0 0 0 0,0 0 1 0 0,1 0-1 0 0,0-1 0 0 0,1 1 0 0 0,1-1 1 0 0,0-1-1 0 0,10 14 0 0 0,1 1-1467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5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84 2759 0 0,'-1'-1'207'0'0,"-2"-3"-855"0"0,-12-10 2783 0 0,11 11 106 0 0,1 0 0 0 0,-1 0 0 0 0,0 0 0 0 0,-6-3 0 0 0,8 5-1470 0 0,0 0 1 0 0,0 1-1 0 0,0-1 0 0 0,0 0 0 0 0,0 1 0 0 0,0-1 0 0 0,0 1 0 0 0,0 0 0 0 0,0 0 0 0 0,0 0 0 0 0,-1 0 0 0 0,-1 0 0 0 0,2 1-766 0 0,0-1-1 0 0,-1 1 0 0 0,1-1 0 0 0,0 1 1 0 0,-1 0-1 0 0,1 0 0 0 0,-3 3 0 0 0,-2 1 227 0 0,0 0 0 0 0,0 0-1 0 0,1 1 1 0 0,0 1 0 0 0,0-1-1 0 0,1 1 1 0 0,0-1 0 0 0,0 2-1 0 0,0-1 1 0 0,-4 11 0 0 0,-3 9 61 0 0,-14 47 0 0 0,21-61-187 0 0,-1 9-23 0 0,1 0 0 0 0,1 0 1 0 0,0 0-1 0 0,2 1 0 0 0,1-1 0 0 0,0 1 0 0 0,2-1 1 0 0,1 1-1 0 0,0-1 0 0 0,9 34 0 0 0,-8-48-66 0 0,-1 0 0 0 0,1 0 1 0 0,0 0-1 0 0,1 0 0 0 0,0-1 0 0 0,0 1 0 0 0,0-1 1 0 0,1 0-1 0 0,0 0 0 0 0,1-1 0 0 0,0 0 0 0 0,0 0 0 0 0,0 0 1 0 0,0-1-1 0 0,1 1 0 0 0,0-2 0 0 0,0 1 0 0 0,0-1 1 0 0,15 6-1 0 0,-10-5 19 0 0,1-1 1 0 0,0 0 0 0 0,1-1-1 0 0,-1 0 1 0 0,0-1 0 0 0,1-1 0 0 0,0 0-1 0 0,-1-1 1 0 0,1-1 0 0 0,-1 0-1 0 0,22-4 1 0 0,-14 0 25 0 0,0-1 0 0 0,-1-1-1 0 0,1 0 1 0 0,-2-2 0 0 0,1-1 0 0 0,-1 0-1 0 0,20-15 1 0 0,6-8 145 0 0,63-59 1 0 0,-99 83-185 0 0,0-1 1 0 0,0 1 0 0 0,-1-2-1 0 0,0 1 1 0 0,-1-1 0 0 0,0 0-1 0 0,-1 0 1 0 0,0-1-1 0 0,-1 0 1 0 0,0 0 0 0 0,-1 0-1 0 0,4-20 1 0 0,-6 22-5 0 0,-1 0-1 0 0,0-1 1 0 0,0 1-1 0 0,-1 0 1 0 0,-1-1-1 0 0,0 1 1 0 0,0 0-1 0 0,-1 0 1 0 0,0 0-1 0 0,-1 0 1 0 0,0 0-1 0 0,-1 0 1 0 0,0 1-1 0 0,0 0 1 0 0,-1 0-1 0 0,-8-12 1 0 0,5 10-13 0 0,0 1 0 0 0,-1 0 0 0 0,0 1 1 0 0,-1 0-1 0 0,0 0 0 0 0,0 1 0 0 0,-1 0 1 0 0,0 1-1 0 0,-1 0 0 0 0,1 1 0 0 0,-1 0 0 0 0,-1 1 1 0 0,1 0-1 0 0,-1 1 0 0 0,1 0 0 0 0,-1 1 1 0 0,0 1-1 0 0,0 0 0 0 0,-1 1 0 0 0,1 0 1 0 0,0 1-1 0 0,0 0 0 0 0,-1 1 0 0 0,1 1 1 0 0,0 0-1 0 0,-24 8 0 0 0,11-3-116 0 0,2 2 1 0 0,-1 1-1 0 0,1 2 1 0 0,1 0-1 0 0,0 1 1 0 0,0 1-1 0 0,2 1 1 0 0,-37 33-1 0 0,53-43-123 0 0,1 0 0 0 0,-1 0 0 0 0,1 0 0 0 0,1 0-1 0 0,-1 0 1 0 0,1 1 0 0 0,-3 7 0 0 0,0 6-2886 0 0,5 1-3720 0 0,2-5-1532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5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15199 0 0,'0'0'696'0'0,"0"0"-13"0"0,-7-5-414 0 0,1 2 63 0 0,5 3 1390 0 0,1 0 588 0 0,0 0 111 0 0,0 0-262 0 0,0 0-1176 0 0,0 0-521 0 0,0 0-100 0 0,0 0-62 0 0,3 21-1355 0 0,1-10 379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7:5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18399 0 0,'0'0'844'0'0,"0"0"-20"0"0,0 0-342 0 0,0 0 527 0 0,0 0 287 0 0,0 0 58 0 0,0 0-124 0 0,0 0-576 0 0,0 0-248 0 0,0 0-49 0 0,0 0-53 0 0,0 0-405 0 0,0 0-939 0 0,0 0-372 0 0,0 0-75 0 0</inkml:trace>
  <inkml:trace contextRef="#ctx0" brushRef="#br0" timeOffset="1">14 175 15263 0 0,'0'0'672'0'0,"0"0"144"0"0,0 0-656 0 0,0 0-160 0 0,0 0 0 0 0,-6 7 0 0 0,6-7 936 0 0,-8 5 152 0 0,8-5 32 0 0,0 0 8 0 0,0 0-848 0 0,0 0-176 0 0,0 0-32 0 0,0 0-8720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0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1444 5063 0 0,'0'0'232'0'0,"-1"2"-13"0"0,0 0-180 0 0,0 2-52 0 0,-12 8 272 0 0,11-10 981 0 0,-3 3 1440 0 0,5-3 4940 0 0,3-1-7530 0 0,0 0-1 0 0,1 0 0 0 0,-1 0 0 0 0,0 0 1 0 0,0-1-1 0 0,0 0 0 0 0,1 0 0 0 0,-1 0 1 0 0,0 0-1 0 0,1 0 0 0 0,3-1 0 0 0,2-2 105 0 0,0 1-1 0 0,-1-1 0 0 0,11-6 0 0 0,37-20 686 0 0,61-42 0 0 0,-44 25-322 0 0,19-10-28 0 0,89-53 283 0 0,-93 57-487 0 0,39-20 86 0 0,325-205 971 0 0,-340 204-1119 0 0,166-103 124 0 0,-60 35-146 0 0,-174 111-226 0 0,77-64 232 0 0,-95 73-206 0 0,6-8 318 0 0,-1-2 0 0 0,-2-1 1 0 0,30-42-1 0 0,-54 68-332 0 0,-5 5-13 0 0,1 0-1 0 0,0 0 1 0 0,0 0 0 0 0,0 0-1 0 0,-1 0 1 0 0,1 0 0 0 0,-1 0-1 0 0,1 0 1 0 0,-1 0 0 0 0,1-1-1 0 0,-1 1 1 0 0,0 0 0 0 0,1 0-1 0 0,-1 0 1 0 0,0-1 0 0 0,0 1-1 0 0,0 0 1 0 0,0-3 0 0 0,0 3-2 0 0,-1 1 1 0 0,1-1-1 0 0,-1 0 1 0 0,1 0-1 0 0,0 0 1 0 0,-1 1-1 0 0,0-1 1 0 0,1 0-1 0 0,-1 1 1 0 0,1-1-1 0 0,-1 1 1 0 0,0-1-1 0 0,1 0 1 0 0,-1 1-1 0 0,0 0 1 0 0,0-1-1 0 0,0 1 1 0 0,1-1-1 0 0,-3 1 1 0 0,-1-2 18 0 0,0 1 1 0 0,0 1-1 0 0,0-1 1 0 0,0 1-1 0 0,0-1 1 0 0,0 1 0 0 0,0 0-1 0 0,0 1 1 0 0,-6 0-1 0 0,-24 9-9 0 0,1 2 0 0 0,0 1 0 0 0,-50 28-1 0 0,48-23-21 0 0,-23 14 32 0 0,-69 50 0 0 0,116-75-32 0 0,6-1 0 0 0,7-2 0 0 0,6-2 0 0 0,2-1-8 0 0,0 0 0 0 0,-1 0 0 0 0,1-1-1 0 0,0 0 1 0 0,0-1 0 0 0,-1 0 0 0 0,1-1 0 0 0,16-4 0 0 0,2 0 17 0 0,-6 1-9 0 0,-9 2 0 0 0,0 1 0 0 0,-1 0 0 0 0,1 0 0 0 0,0 2 0 0 0,0-1 0 0 0,0 2 0 0 0,17 1 0 0 0,-15 4 0 0 0,-13-5 0 0 0,0 0-1 0 0,0 1 1 0 0,-1-1-1 0 0,1 1 1 0 0,0-1-1 0 0,-1 1 1 0 0,1-1-1 0 0,-1 1 1 0 0,1 0-1 0 0,-1 0 1 0 0,0 0-1 0 0,0 0 1 0 0,0 0-1 0 0,0 0 1 0 0,0 0-1 0 0,0 0 1 0 0,0 4 0 0 0,0-2 5 0 0,0 0 1 0 0,-1 0 0 0 0,0 1 0 0 0,0-1 0 0 0,0 0-1 0 0,-1 0 1 0 0,0 1 0 0 0,-1 6 0 0 0,-4 4 42 0 0,1 0-1 0 0,-2 0 1 0 0,-15 25 0 0 0,-12 7 48 0 0,25-35-28 0 0,0 0 1 0 0,-13 24-1 0 0,20-32-154 0 0,0 1 0 0 0,0 0 0 0 0,1-1 1 0 0,-1 1-1 0 0,1 0 0 0 0,0 0 0 0 0,0 0 0 0 0,1 0 0 0 0,0 0 1 0 0,-1 0-1 0 0,2 0 0 0 0,0 7 0 0 0,2 5-1782 0 0,2 0-4477 0 0,0-2-2158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39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10 11519 0 0,'0'0'528'0'0,"0"0"-16"0"0,0-1-325 0 0,-4-3 256 0 0,3 2 1745 0 0,1 2-2045 0 0,0 0 0 0 0,0 0 0 0 0,0 0 0 0 0,0 0 1 0 0,0 0-1 0 0,0 0 0 0 0,0 0 0 0 0,0 0 0 0 0,0-1 0 0 0,0 1 1 0 0,0 0-1 0 0,0 0 0 0 0,0 0 0 0 0,0 0 0 0 0,0 0 1 0 0,0 0-1 0 0,0 0 0 0 0,0 0 0 0 0,0-1 0 0 0,0 1 0 0 0,0 0 1 0 0,0 0-1 0 0,0 0 0 0 0,0 0 0 0 0,0 0 0 0 0,0 0 1 0 0,0 0-1 0 0,-1 0 0 0 0,1 0 0 0 0,0 0 0 0 0,0 0 1 0 0,0 0-1 0 0,0 0 0 0 0,0 0 0 0 0,0 0 0 0 0,0-1 0 0 0,0 1 1 0 0,-1 0-1 0 0,1 0 0 0 0,0 0 0 0 0,0 0 0 0 0,0 0 1 0 0,0 0-1 0 0,-6 3 4682 0 0,-4 6-2985 0 0,8-3-1799 0 0,0 0 0 0 0,1 0 0 0 0,-1 0 0 0 0,1 0 1 0 0,1 0-1 0 0,-1 0 0 0 0,1 0 0 0 0,0 0 0 0 0,1 6 0 0 0,-2 21-16 0 0,-2 76 112 0 0,2-36 78 0 0,0-55-113 0 0,1 0 1 0 0,3 19-1 0 0,-2-31-69 0 0,0 0-1 0 0,0 1 1 0 0,1-1-1 0 0,-1 0 0 0 0,1 0 1 0 0,1-1-1 0 0,-1 1 1 0 0,1 0-1 0 0,6 8 1 0 0,-7-12-13 0 0,0 1 0 0 0,1-1 0 0 0,0 0 0 0 0,-1 0 0 0 0,1-1 0 0 0,0 1 1 0 0,0 0-1 0 0,0-1 0 0 0,0 0 0 0 0,0 1 0 0 0,0-1 0 0 0,0-1 0 0 0,1 1 0 0 0,-1 0 1 0 0,0-1-1 0 0,7 1 0 0 0,5-1 55 0 0,0 0-1 0 0,19-3 1 0 0,-30 2-71 0 0,70-7 71 0 0,-67 7-128 0 0,-6 0-226 0 0,-1 1-105 0 0,0 0-28 0 0,0 0-139 0 0,0 0-566 0 0,0 0-252 0 0,0 0-50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0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145 566 2303 0 0,'-7'3'200'0'0,"-23"3"2015"0"0,-17 1 5600 0 0,-5 0-1735 0 0,50-7-5182 0 0,-3 1 80 0 0,4-1 2604 0 0,588-119-2107 0 0,-502 97-1398 0 0,366-97 366 0 0,-303 80-402 0 0,52-14 50 0 0,-5-17-42 0 0,-107 35-26 0 0,38-18 18 0 0,-98 43-18 0 0,5-3 31 0 0,-31 12 13 0 0,-2 1 21 0 0,-8-10 161 0 0,5 7-206 0 0,0 1-1 0 0,0-1 1 0 0,0 1-1 0 0,0 0 1 0 0,-1 0-1 0 0,1 0 1 0 0,-1 0-1 0 0,1 1 1 0 0,-1 0-1 0 0,-7-2 0 0 0,-43-6 320 0 0,40 7-264 0 0,-91-9 349 0 0,85 10-350 0 0,0 1 0 0 0,-1 1 1 0 0,-22 4-1 0 0,30-2-38 0 0,13-3-56 0 0,-1 1 1 0 0,0-1 0 0 0,1 0-1 0 0,-1 1 1 0 0,1-1 0 0 0,-1 1-1 0 0,0-1 1 0 0,1 1 0 0 0,-1-1-1 0 0,1 1 1 0 0,-1-1-1 0 0,1 1 1 0 0,0-1 0 0 0,-1 2-1 0 0,0 0-2 0 0,1-1-1 0 0,-1 1 1 0 0,1 0-1 0 0,0 0 1 0 0,-1 0-1 0 0,1 0 1 0 0,0 0-1 0 0,0 0 1 0 0,0 0-1 0 0,1 0 1 0 0,-1-1-1 0 0,0 1 1 0 0,1 0-1 0 0,-1 0 1 0 0,1 0-1 0 0,0 0 1 0 0,0-1-1 0 0,-1 1 1 0 0,1 0-1 0 0,0-1 1 0 0,1 1-1 0 0,-1 0 1 0 0,2 1-1 0 0,0 1 0 0 0,1 1 0 0 0,0-1 0 0 0,0 0-1 0 0,1 0 1 0 0,0-1 0 0 0,7 5 0 0 0,2 0-11 0 0,1-1-1 0 0,0 0 0 0 0,23 6 1 0 0,53 8-87 0 0,-38-10-259 0 0,-41-6-407 0 0,-10-4 613 0 0,0 0-550 0 0,0 1-997 0 0,5 6-432 0 0,-7-8 2063 0 0,0 0-1 0 0,0 1 1 0 0,0-1 0 0 0,0 0 0 0 0,0 0 0 0 0,0 0-1 0 0,0 0 1 0 0,0 0 0 0 0,1 1 0 0 0,-1-1 0 0 0,0 0 0 0 0,0 0-1 0 0,0 0 1 0 0,0 0 0 0 0,0 0 0 0 0,0 1 0 0 0,0-1-1 0 0,0 0 1 0 0,0 0 0 0 0,0 0 0 0 0,0 0 0 0 0,0 1-1 0 0,0-1 1 0 0,0 0 0 0 0,0 0 0 0 0,0 0 0 0 0,0 0-1 0 0,0 1 1 0 0,0-1 0 0 0,0 0 0 0 0,0 0 0 0 0,-1 0 0 0 0,-3 16-2171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0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79 124 12119 0 0,'-7'-3'1098'0'0,"-34"-18"-18"0"0,12 12 3381 0 0,27 9-3668 0 0,2 0-29 0 0,0 0-117 0 0,0 0-51 0 0,0 0-11 0 0,0 0-25 0 0,0 0-101 0 0,0 0-47 0 0,0 0-11 0 0,0 0-36 0 0,0 0-146 0 0,0 0-68 0 0,13 5 131 0 0,2 0-61 0 0,1-1-1 0 0,0 0 0 0 0,0-1 0 0 0,32 2 1 0 0,68-6 484 0 0,-24 0-306 0 0,252 38 543 0 0,-312-32-827 0 0,72 13 226 0 0,31 4 37 0 0,-122-21-352 0 0,427 73 389 0 0,-327-51-390 0 0,-93-20 20 0 0,1-1 0 0 0,0-1 0 0 0,31-3 0 0 0,-45 1-18 0 0,-1 1-1 0 0,0-1 1 0 0,0-1-1 0 0,0 1 1 0 0,-1-1-1 0 0,1 0 1 0 0,0 0-1 0 0,-1-1 1 0 0,1 1-1 0 0,-1-1 1 0 0,0-1-1 0 0,1 1 1 0 0,-2-1-1 0 0,1 0 1 0 0,4-4-1 0 0,-8 7-16 0 0,0 0-1 0 0,-1 0 0 0 0,1 0 0 0 0,-1 0 0 0 0,1 0 1 0 0,-1 0-1 0 0,0 0 0 0 0,1 0 0 0 0,-1 0 0 0 0,0 0 1 0 0,1 0-1 0 0,-1 0 0 0 0,0 0 0 0 0,0 0 0 0 0,0 0 1 0 0,0 0-1 0 0,0 0 0 0 0,0 0 0 0 0,0 0 0 0 0,-1 0 1 0 0,1 0-1 0 0,0 0 0 0 0,-1 0 0 0 0,1 0 0 0 0,-1-1 1 0 0,-1-2 21 0 0,1 1 1 0 0,-1-1 0 0 0,0 0 0 0 0,-5-4 0 0 0,0-1 37 0 0,-1 1-1 0 0,0 0 1 0 0,0 1-1 0 0,-16-10 0 0 0,-40-23 113 0 0,37 25-156 0 0,-3-3 39 0 0,-1 2 1 0 0,-1 1-1 0 0,0 2 1 0 0,-1 1-1 0 0,0 2 0 0 0,-45-9 1 0 0,85 29-12 0 0,0-4-53 0 0,0 0 0 0 0,1 0 0 0 0,-1-1 0 0 0,1 0 0 0 0,0-1 0 0 0,14 7 0 0 0,56 16 0 0 0,-33-13 0 0 0,8 4 0 0 0,0 0 0 0 0,-1 2 0 0 0,77 40 0 0 0,-122-56 0 0 0,-1 0 0 0 0,0 1 0 0 0,0-1 0 0 0,0 1 0 0 0,0 0 0 0 0,-1 1 0 0 0,9 11 0 0 0,-13-16 0 0 0,0 1 0 0 0,1 0 0 0 0,-1 0 0 0 0,0 0 0 0 0,0 0 0 0 0,0 0 0 0 0,-1 0 0 0 0,1 0 0 0 0,0 0 0 0 0,-1 1 0 0 0,1-1 0 0 0,-1 0 0 0 0,0 0 0 0 0,0 0 0 0 0,0 1 0 0 0,0-1 0 0 0,0 0 0 0 0,0 0 0 0 0,-1 1 0 0 0,1-1 0 0 0,-1 0 0 0 0,1 0 0 0 0,-1 0 0 0 0,0 0 0 0 0,0 0 0 0 0,0 0 0 0 0,0 0 0 0 0,0 0 0 0 0,-1 0 0 0 0,-1 2 0 0 0,-12 11 8 0 0,-1 0 0 0 0,0-2 0 0 0,-1 0 0 0 0,0-1 0 0 0,-32 16 0 0 0,-15 13 8 0 0,44-27-19 0 0,-47 28-3830 0 0,47-31-6211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0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13823 0 0,'0'0'630'0'0,"0"0"-13"0"0,0 0-265 0 0,0 0 335 0 0,0 0 193 0 0,0 0 42 0 0,0 0-96 0 0,0 0-432 0 0,0 0-187 0 0,-11 4 172 0 0,7-1-524 0 0,1 0 1 0 0,0 0 0 0 0,0 0 0 0 0,0 0-1 0 0,-5 7 1 0 0,3-1-940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18:0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268 163 16007 0 0,'0'0'731'0'0,"-3"-8"246"0"0,1 4-473 0 0,0 0-1 0 0,0 0 1 0 0,-1 1-1 0 0,1-1 1 0 0,-1 0-1 0 0,0 1 1 0 0,0 0-1 0 0,0 0 1 0 0,-4-4-1 0 0,-2-1-161 0 0,8 7-243 0 0,0 0 0 0 0,0 0 0 0 0,-1 0-1 0 0,1 0 1 0 0,0 0 0 0 0,-1 0-1 0 0,1 0 1 0 0,0 1 0 0 0,-1-1 0 0 0,1 0-1 0 0,-1 1 1 0 0,0-1 0 0 0,1 1-1 0 0,-1 0 1 0 0,1-1 0 0 0,-1 1-1 0 0,1 0 1 0 0,-1 0 0 0 0,-2 0 0 0 0,1 1-7 0 0,0-1 1 0 0,1 1 0 0 0,-1 0 0 0 0,0 0 0 0 0,0 0 0 0 0,1 0 0 0 0,-1 1 0 0 0,1-1 0 0 0,-5 4 0 0 0,-2 3 121 0 0,0 0 1 0 0,1 0-1 0 0,-15 19 1 0 0,7-4-28 0 0,1 0 1 0 0,1 1 0 0 0,2 1-1 0 0,0 0 1 0 0,1 0-1 0 0,-13 51 1 0 0,21-65-169 0 0,0 0 0 0 0,1 1 0 0 0,1-1 1 0 0,0 1-1 0 0,0-1 0 0 0,1 1 0 0 0,1 0 0 0 0,0-1 0 0 0,4 20 0 0 0,-3-24-4 0 0,0-1-1 0 0,0 1 0 0 0,1-1 0 0 0,0 0 1 0 0,0 0-1 0 0,0 0 0 0 0,1 0 0 0 0,0 0 1 0 0,0-1-1 0 0,0 0 0 0 0,1 1 0 0 0,0-2 1 0 0,0 1-1 0 0,0-1 0 0 0,1 1 1 0 0,-1-1-1 0 0,11 5 0 0 0,-1-2 49 0 0,0 0 0 0 0,1-1 0 0 0,-1-1 0 0 0,1 0 0 0 0,0-1 0 0 0,0-1 0 0 0,0 0 0 0 0,1-1 0 0 0,22-1 0 0 0,-18-2 30 0 0,1-1 0 0 0,0 0 0 0 0,0-2-1 0 0,-1-1 1 0 0,0 0 0 0 0,32-14 0 0 0,-36 12-47 0 0,-1-1 0 0 0,0 0 0 0 0,-1-1 0 0 0,0-1 0 0 0,-1-1 0 0 0,0 0 0 0 0,24-24 0 0 0,-27 24 3 0 0,-1 0 1 0 0,0-1-1 0 0,-1 0 0 0 0,0-1 1 0 0,-1 0-1 0 0,-1 0 0 0 0,0-1 1 0 0,-1 0-1 0 0,0 0 0 0 0,-1 0 1 0 0,-1-1-1 0 0,0 0 0 0 0,3-23 1 0 0,-5 21-11 0 0,-1 0 1 0 0,0 0 0 0 0,-1 0 0 0 0,-1 1-1 0 0,-1-1 1 0 0,0 0 0 0 0,-1 0-1 0 0,-1 1 1 0 0,-1 0 0 0 0,-9-23 0 0 0,11 31-20 0 0,-1 1 1 0 0,-1-1 0 0 0,1 1 0 0 0,-1 0-1 0 0,0 0 1 0 0,-1 0 0 0 0,0 1 0 0 0,0 0-1 0 0,-11-9 1 0 0,11 11-18 0 0,0 0 1 0 0,0 0-1 0 0,-1 1 0 0 0,0 0 1 0 0,1 0-1 0 0,-1 1 1 0 0,0 0-1 0 0,0 0 0 0 0,0 0 1 0 0,0 1-1 0 0,-1 0 0 0 0,-12 1 1 0 0,2 0-4 0 0,0 1 1 0 0,0 2-1 0 0,0 0 1 0 0,0 0 0 0 0,1 2-1 0 0,-18 6 1 0 0,23-6-644 0 0,0 0 0 0 0,1 0 0 0 0,0 1 0 0 0,-1 0 0 0 0,2 1-1 0 0,-1 1 1 0 0,1 0 0 0 0,1 0 0 0 0,-12 12 0 0 0,12-9-1493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2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41 9095 0 0,'0'0'415'0'0,"0"0"-7"0"0,0 0-81 0 0,0 0 627 0 0,0 0 300 0 0,0 0 55 0 0,0 0-17 0 0,0 0-137 0 0,0 0-61 0 0,0 0-7 0 0,0 0-68 0 0,0 0-263 0 0,0 0-110 0 0,0 0-26 0 0,0 0-11 0 0,0 0-26 0 0,0 0-8 0 0,0 0-6 0 0,0 0-21 0 0,0 0-85 0 0,0 0-42 0 0,0 0-5 0 0,0 0-13 0 0,0 0-57 0 0,0 0-24 0 0,0 0-9 0 0,-8 3 495 0 0,3-4-589 0 0,0-1 1 0 0,0 0-1 0 0,0 0 0 0 0,0 0 0 0 0,1-1 1 0 0,-9-5-1 0 0,9 5-117 0 0,0 0-1 0 0,0 0 1 0 0,0 1 0 0 0,-1 0 0 0 0,1 0-1 0 0,-1 0 1 0 0,1 0 0 0 0,-1 1-1 0 0,-8-2 1 0 0,-1 3-44 0 0,0 0-1 0 0,0 1 1 0 0,0 1 0 0 0,0 0-1 0 0,0 1 1 0 0,1 1 0 0 0,-1 0-1 0 0,1 0 1 0 0,0 1 0 0 0,1 1-1 0 0,-17 10 1 0 0,10-3 48 0 0,1 1 0 0 0,1 1 0 0 0,1 1 0 0 0,0 0 0 0 0,-27 36 0 0 0,34-37-117 0 0,1-1 0 0 0,0 2 0 0 0,1-1 0 0 0,0 1 0 0 0,1 0 0 0 0,-6 25 0 0 0,9-25 11 0 0,-1 1 1 0 0,2-1-1 0 0,0 0 0 0 0,1 1 1 0 0,2 28-1 0 0,-1-34-1 0 0,2-1 0 0 0,0 1-1 0 0,0-1 1 0 0,1 1 0 0 0,0-1-1 0 0,1 0 1 0 0,0 0 0 0 0,0 0-1 0 0,12 17 1 0 0,-6-14 1 0 0,1-1 0 0 0,0 0 0 0 0,16 12 0 0 0,-12-11 0 0 0,1 0 0 0 0,1-2 0 0 0,0 0 0 0 0,1-1 0 0 0,0 0 0 0 0,30 10 0 0 0,-22-9 0 0 0,-10-4 5 0 0,0 0 18 0 0,-1 0 0 0 0,19 4 1 0 0,-28-9-19 0 0,0-1 0 0 0,0 0 1 0 0,0-1-1 0 0,0 1 0 0 0,0-1 1 0 0,0 0-1 0 0,0-1 0 0 0,0 0 1 0 0,10-2-1 0 0,20-7 27 0 0,48-19 0 0 0,-39 14 10 0 0,-34 12-25 0 0,0-1 0 0 0,0 1 1 0 0,-1-2-1 0 0,19-10 0 0 0,-17 7 30 0 0,0 0 1 0 0,-1-1-1 0 0,-1 0 0 0 0,1-1 0 0 0,-1 0 1 0 0,-1 0-1 0 0,0-1 0 0 0,-1-1 0 0 0,0 1 1 0 0,10-20-1 0 0,-12 17-49 0 0,6-22 0 0 0,5-14-2 0 0,-13 41 23 0 0,-1 1-1 0 0,0-1 1 0 0,-1 0 0 0 0,0 0-1 0 0,0 0 1 0 0,-1 0 0 0 0,0-1-1 0 0,-1-17 1 0 0,-1 11 15 0 0,-1 0-1 0 0,-1 0 1 0 0,0 1-1 0 0,-8-21 1 0 0,8 28-34 0 0,0 0 0 0 0,-1 0 0 0 0,-1 0 0 0 0,1 1 0 0 0,-1-1 0 0 0,-8-7 0 0 0,-37-38 0 0 0,34 40 0 0 0,-1-1 0 0 0,0 2 0 0 0,0 1 0 0 0,-2 0 0 0 0,1 1 0 0 0,-1 1 0 0 0,-1 0 0 0 0,-22-5 0 0 0,32 11 0 0 0,-1 1 0 0 0,1 0 0 0 0,-1 1 0 0 0,1 0 0 0 0,-1 1 0 0 0,1 0 0 0 0,-1 0 0 0 0,1 2 0 0 0,-1-1 0 0 0,1 1 0 0 0,-13 4 0 0 0,-13 6 0 0 0,-60 28 0 0 0,87-36 0 0 0,-31 15-101 0 0,-51 31 0 0 0,79-42 48 0 0,1-1 0 0 0,0 2 0 0 0,1 0 0 0 0,-1 0-1 0 0,2 0 1 0 0,-1 1 0 0 0,2 1 0 0 0,-14 19 0 0 0,19-24-227 0 0,0-1 1 0 0,0 1-1 0 0,1 0 1 0 0,0 0-1 0 0,0 0 0 0 0,-1 9 1 0 0,0 11-876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0:44.20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116 161 7831 0 0,'0'0'356'0'0,"0"0"-6"0"0,0 0 55 0 0,0 0 1050 0 0,0 0 486 0 0,0 0 99 0 0,0 0-159 0 0,0 0-753 0 0,0 0-332 0 0,0 0-69 0 0,0 0-66 0 0,0 0-219 0 0,0 0-98 0 0,0 0-22 0 0,1-1-11 0 0,4-6-139 0 0,0 1 0 0 0,0 0 0 0 0,0 0 0 0 0,1 1 0 0 0,0-1-1 0 0,0 1 1 0 0,1 0 0 0 0,7-4 0 0 0,59-31 547 0 0,-66 37-672 0 0,20-10 237 0 0,56-19 0 0 0,-68 28-226 0 0,0 0-1 0 0,0 1 0 0 0,0 1 1 0 0,0 0-1 0 0,27 1 0 0 0,-18 3 13 0 0,1 1-1 0 0,-1 1 1 0 0,0 1 0 0 0,39 14-1 0 0,-40-11-16 0 0,119 47 183 0 0,-124-46-213 0 0,-1 0 0 0 0,0 1 0 0 0,-1 1 1 0 0,0 0-1 0 0,26 25 0 0 0,-29-22-14 0 0,-1 0 1 0 0,-1 1-1 0 0,0 0 0 0 0,-1 1 1 0 0,0 0-1 0 0,-2 0 0 0 0,0 1 1 0 0,8 24-1 0 0,-4-1 19 0 0,-1 1 0 0 0,8 67 0 0 0,-11-54-28 0 0,0-6 0 0 0,1 72 0 0 0,-10 10 129 0 0,-7-1 1 0 0,-27 151-1 0 0,-11-73 327 0 0,-3 23-308 0 0,29-115-148 0 0,-8 162 0 0 0,27-242 0 0 0,-1 270 0 0 0,-2 20 46 0 0,1-216 33 0 0,3-105-79 0 0,-2 69 84 0 0,13 139-1 0 0,7-117-48 0 0,43 135 1 0 0,-49-196 30 0 0,1-2-1 0 0,2 0 1 0 0,1 0 0 0 0,2-1 0 0 0,39 52-1 0 0,-48-71-54 0 0,1 0 0 0 0,1 0-1 0 0,-1-1 1 0 0,2 0 0 0 0,-1-1-1 0 0,2-1 1 0 0,-1 0 0 0 0,1 0-1 0 0,0-1 1 0 0,1-1 0 0 0,0 0-1 0 0,23 7 1 0 0,2-4 22 0 0,2-1 1 0 0,-1-2-1 0 0,1-2 0 0 0,-1-2 1 0 0,46-1-1 0 0,-82-2-33 0 0,166-8 128 0 0,-152 6-111 0 0,0-1 0 0 0,0-1 1 0 0,0-1-1 0 0,-1 0 1 0 0,0-2-1 0 0,0 1 0 0 0,21-13 1 0 0,-32 15 21 0 0,-1 0 1 0 0,1 0 0 0 0,-1-1-1 0 0,0 0 1 0 0,0 0-1 0 0,6-7 1 0 0,-10 10 57 0 0,-1 1-57 0 0,0 0-1 0 0,0 0 1 0 0,0 0-1 0 0,0 0 0 0 0,0 0 1 0 0,-1 0-1 0 0,1 0 0 0 0,0 0 1 0 0,0 0-1 0 0,-1 0 1 0 0,1 0-1 0 0,-1 0 0 0 0,1 0 1 0 0,-1-1-1 0 0,-1 1-29 0 0,0 0 1 0 0,-1-1-1 0 0,1 1 1 0 0,0 0-1 0 0,0 0 0 0 0,0 0 1 0 0,-1 0-1 0 0,1 1 0 0 0,-1-1 1 0 0,1 1-1 0 0,0-1 1 0 0,-1 1-1 0 0,1 0 0 0 0,-1 0 1 0 0,1 0-1 0 0,-1 0 0 0 0,1 0 1 0 0,-1 1-1 0 0,1-1 1 0 0,0 1-1 0 0,-4 0 0 0 0,-1 1-5 0 0,0 1 0 0 0,-1 0-1 0 0,1 0 1 0 0,0 0-1 0 0,-11 8 1 0 0,2-1-5 0 0,-10 8 0 0 0,0 1 0 0 0,-44 41 0 0 0,27-11 0 0 0,-59 83 0 0 0,-25 64 0 0 0,109-166 0 0 0,-8 15 0 0 0,2 1 0 0 0,2 1 0 0 0,-19 57 0 0 0,-30 152 0 0 0,31-97 39 0 0,-9 41-3 0 0,-14 121 66 0 0,28 4-15 0 0,30 161-12 0 0,30 77 42 0 0,19-30-31 0 0,-24-329-55 0 0,-15-151 7 0 0,19 322 210 0 0,-25-282-122 0 0,-4 0 0 0 0,-22 125 0 0 0,21-187-31 0 0,-2 1 0 0 0,-2-2-1 0 0,-20 48 1 0 0,21-58-14 0 0,-2-1 0 0 0,0 0 1 0 0,-1 0-1 0 0,-1-1 0 0 0,-1-1 0 0 0,-16 17 0 0 0,17-21-15 0 0,0-1 0 0 0,-1 0 0 0 0,0 0 0 0 0,-1-2 0 0 0,0 0 0 0 0,-1-1 0 0 0,0 0 0 0 0,0-1 0 0 0,-1-1 0 0 0,0 0 0 0 0,-26 5 0 0 0,-114 14 123 0 0,86-16-146 0 0,-221 33-308 0 0,213-34-1602 0 0,-1-2-5125 0 0,-13-2-2812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1:17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16 10135 0 0,'-8'2'919'0'0,"-28"3"22"0"0,31-4 87 0 0,0 0 0 0 0,0 0 0 0 0,0 1 0 0 0,0 0 0 0 0,0 0 0 0 0,0 0 0 0 0,1 0 0 0 0,-6 4 0 0 0,8-5-305 0 0,2-1-190 0 0,0 0-80 0 0,0 0-424 0 0,0 0-1 0 0,0 1 1 0 0,0-1-1 0 0,0 0 1 0 0,-1 0-1 0 0,1 0 1 0 0,0 0-1 0 0,0 0 1 0 0,0 0-1 0 0,0 0 0 0 0,0 1 1 0 0,0-1-1 0 0,-1 0 1 0 0,1 0-1 0 0,0 0 1 0 0,0 0-1 0 0,0 1 1 0 0,0-1-1 0 0,0 0 1 0 0,0 0-1 0 0,0 0 0 0 0,0 0 1 0 0,0 1-1 0 0,0-1 1 0 0,0 0-1 0 0,0 0 1 0 0,0 0-1 0 0,0 1 1 0 0,0-1-1 0 0,0 0 1 0 0,0 0-1 0 0,0 0 0 0 0,0 0 1 0 0,0 1-1 0 0,0-1 1 0 0,0 0-1 0 0,0 0 1 0 0,0 0-1 0 0,0 1 1 0 0,0-1-1 0 0,3 10 483 0 0,-3-9-530 0 0,2 1 99 0 0,-1 0 0 0 0,1 0 0 0 0,0 0 0 0 0,0 0 0 0 0,0-1 0 0 0,0 1-1 0 0,0-1 1 0 0,0 0 0 0 0,0 1 0 0 0,1-1 0 0 0,-1 0 0 0 0,0 0 0 0 0,5 1 0 0 0,34 7 741 0 0,-39-9-776 0 0,19 3 302 0 0,0-1 0 0 0,0-2 0 0 0,30-1 0 0 0,64-13 269 0 0,-28 2-333 0 0,137-18 14 0 0,-112 12-18 0 0,167-4 1 0 0,-258 23-261 0 0,0 0-1 0 0,0 2 1 0 0,39 10 0 0 0,-60-13-39 0 0,1 0 1 0 0,-1 0-1 0 0,1 0 1 0 0,-1 0-1 0 0,0 1 0 0 0,1-1 1 0 0,-1 0-1 0 0,1 0 1 0 0,-1 1-1 0 0,0-1 1 0 0,1 0-1 0 0,-1 1 1 0 0,0-1-1 0 0,1 0 0 0 0,-1 1 1 0 0,0-1-1 0 0,1 1 1 0 0,-1-1-1 0 0,0 0 1 0 0,0 1-1 0 0,0-1 1 0 0,0 1-1 0 0,1-1 1 0 0,-1 1-1 0 0,0-1 0 0 0,0 1 1 0 0,0-1-1 0 0,0 1 1 0 0,0-1-1 0 0,0 0 1 0 0,0 1-1 0 0,0-1 1 0 0,0 1-1 0 0,0-1 0 0 0,0 1 1 0 0,-7 14-817 0 0,5-12 353 0 0,0-1-1 0 0,0 1 1 0 0,-1-1 0 0 0,1 0 0 0 0,-1 0 0 0 0,1 0 0 0 0,-1 0 0 0 0,0-1-1 0 0,1 1 1 0 0,-5 1 0 0 0,-8 2-8001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1:17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80 7367 0 0,'0'0'568'0'0,"2"0"-17"0"0,14 1 2659 0 0,0 0-1 0 0,15-1 1 0 0,64-11 1188 0 0,-19 1-2972 0 0,95-8 135 0 0,97-6-678 0 0,-147 15-686 0 0,-42 2-96 0 0,90 5 1 0 0,-148 5-73 0 0,-19-3-133 0 0,-2 0-12 0 0,-6 7-1706 0 0,-2-1-109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1:17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622 48 18055 0 0,'4'-23'1763'0'0,"3"0"-903"0"0,-7 21-127 0 0,0 2 31 0 0,0 0-32 0 0,0 0-151 0 0,0 0-62 0 0,-2 7-189 0 0,0-1 1 0 0,-1 1-1 0 0,-6 11 1 0 0,-2 3-152 0 0,-175 433 862 0 0,134-321-903 0 0,-31 84-113 0 0,-27 71 14 0 0,-46 99-39 0 0,151-373-56 0 0,0 0-1 0 0,-3 22 1 0 0,8-34-490 0 0,0-2-166 0 0,1 0-1014 0 0,8-2-4142 0 0,3-3-1775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1:18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532 75 9215 0 0,'11'-18'567'0'0,"19"-24"-1"0"0,-19 29-344 0 0,-11 12 1661 0 0,0 1 654 0 0,0 0 130 0 0,0 0-205 0 0,0 0-938 0 0,0 0-409 0 0,0 2-85 0 0,-11 35 220 0 0,-17 36-1 0 0,3-8-874 0 0,-55 158 448 0 0,-48 137-104 0 0,75-213-677 0 0,-98 191-1 0 0,121-280-175 0 0,-35 75-1160 0 0,53-104-206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39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0 370 11519 0 0,'0'0'887'0'0,"1"-1"-583"0"0,5-4 235 0 0,0 1-1 0 0,0-1 1 0 0,0 1 0 0 0,0 0 0 0 0,1 1-1 0 0,0 0 1 0 0,-1 0 0 0 0,1 0-1 0 0,0 1 1 0 0,0 0 0 0 0,1 0 0 0 0,10-1-1 0 0,12 0 4097 0 0,53 1-1 0 0,-55 3-3993 0 0,-9-1-777 0 0,-18 0-572 0 0,-1 0-253 0 0,0 0-1095 0 0,0 0-4396 0 0,0 0-1883 0 0</inkml:trace>
  <inkml:trace contextRef="#ctx0" brushRef="#br0" timeOffset="1">29 79 15199 0 0,'0'0'1172'0'0,"0"0"-446"0"0,0 0 967 0 0,0 0 503 0 0,0 0 98 0 0,0 0-176 0 0,4-9 1026 0 0,-2 6-2998 0 0,1 1 0 0 0,-1-1 0 0 0,1 1 0 0 0,-1 0 0 0 0,1 0 0 0 0,0 0 0 0 0,0 0 1 0 0,0 1-1 0 0,0-1 0 0 0,0 1 0 0 0,0 0 0 0 0,6-2 0 0 0,6-1-95 0 0,26-2 0 0 0,7-1-27 0 0,49-15-4016 0 0,-82 17 1976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1:25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541 142 4143 0 0,'0'0'319'0'0,"0"0"-39"0"0,0 0 617 0 0,0 0 294 0 0,0 0 60 0 0,0 0-6 0 0,0 0-70 0 0,0 0-30 0 0,1 2-8 0 0,6 3-34 0 0,0 0-1 0 0,0 0 1 0 0,1-1 0 0 0,-1 0-1 0 0,9 4 1 0 0,-11-7-859 0 0,-1 1 1 0 0,1-1-1 0 0,0 0 0 0 0,0 0 1 0 0,0 0-1 0 0,0 0 1 0 0,0-1-1 0 0,0 0 0 0 0,0 0 1 0 0,7-2-1 0 0,26-3 1371 0 0,-37 5-1480 0 0,1-1-1 0 0,0 0 1 0 0,-1 0 0 0 0,1 0 0 0 0,-1 1 0 0 0,1-1-1 0 0,-1-1 1 0 0,1 1 0 0 0,-1 0 0 0 0,0 0 0 0 0,0 0-1 0 0,1-1 1 0 0,-1 1 0 0 0,0-1 0 0 0,0 1-1 0 0,0-1 1 0 0,-1 1 0 0 0,1-1 0 0 0,0 1 0 0 0,0-3-1 0 0,0 0-66 0 0,0 0 0 0 0,-1-1 0 0 0,0 1-1 0 0,0 0 1 0 0,0 0 0 0 0,0-1 0 0 0,-1 1 0 0 0,1 0-1 0 0,-1 0 1 0 0,0-1 0 0 0,-1 1 0 0 0,1 0-1 0 0,-1 0 1 0 0,1 0 0 0 0,-1 0 0 0 0,0 1-1 0 0,-1-1 1 0 0,1 1 0 0 0,-1-1 0 0 0,1 1 0 0 0,-1 0-1 0 0,-4-4 1 0 0,1 1-2 0 0,0 1 0 0 0,-1-1 1 0 0,0 1-1 0 0,0 1 0 0 0,0-1 0 0 0,-1 1 0 0 0,1 1 1 0 0,-1-1-1 0 0,0 1 0 0 0,-11-2 0 0 0,9 3-32 0 0,0 1 0 0 0,1 0 0 0 0,-1 0 0 0 0,0 1 0 0 0,0 1 0 0 0,0 0 0 0 0,1 0 0 0 0,-1 1 0 0 0,1 0 0 0 0,-1 0 0 0 0,1 1 0 0 0,0 1 0 0 0,0-1 0 0 0,0 2 0 0 0,0-1 0 0 0,-10 8 0 0 0,-5 4 1 0 0,1 2 0 0 0,1 0 0 0 0,1 2 0 0 0,-25 28 0 0 0,12-9-6 0 0,2 1 0 0 0,1 1 0 0 0,2 2-1 0 0,3 1 1 0 0,1 1 0 0 0,2 1 0 0 0,2 1-1 0 0,-27 95 1 0 0,41-116-27 0 0,2 1 1 0 0,1-1-1 0 0,1 1 1 0 0,1 0-1 0 0,2-1 0 0 0,3 33 1 0 0,-2-46 3 0 0,2 1 0 0 0,0 0 0 0 0,0-1 0 0 0,1 0-1 0 0,11 24 1 0 0,-11-29-4 0 0,1 1-1 0 0,0-1 0 0 0,1 0 0 0 0,0-1 0 0 0,0 0 0 0 0,0 1 1 0 0,1-2-1 0 0,0 1 0 0 0,10 7 0 0 0,-10-10 5 0 0,0 0 1 0 0,0 0-1 0 0,0 0 0 0 0,1-1 1 0 0,-1 0-1 0 0,1-1 0 0 0,0 0 1 0 0,0 0-1 0 0,0 0 1 0 0,0-1-1 0 0,0 0 0 0 0,0-1 1 0 0,0 0-1 0 0,0 0 0 0 0,0-1 1 0 0,0 0-1 0 0,13-3 0 0 0,8-4 21 0 0,0-1 0 0 0,-1-2 0 0 0,38-19 0 0 0,-42 18-4 0 0,26-12-8 0 0,-1-2 0 0 0,-2-2 0 0 0,-1-2 0 0 0,60-50 0 0 0,-93 69-15 0 0,33-29 0 0 0,81-89 0 0 0,-96 94 31 0 0,22-28 66 0 0,-52 62-28 0 0,-3 1-54 0 0,1 1 0 0 0,0 0 0 0 0,-1 0-1 0 0,1 0 1 0 0,0 0 0 0 0,0 0 0 0 0,-1 1 0 0 0,1-1-1 0 0,0 0 1 0 0,0 0 0 0 0,-1 2 0 0 0,1 0-6 0 0,-10 12 5 0 0,1 0 1 0 0,0 1-1 0 0,1 1 0 0 0,1-1 0 0 0,1 1 1 0 0,-7 22-1 0 0,7-15 6 0 0,2 0 0 0 0,0 0 0 0 0,1 1 0 0 0,0 28 0 0 0,3-40-20 0 0,2 0 0 0 0,-1 0 0 0 0,1-1 0 0 0,1 1 0 0 0,0 0 0 0 0,1-1 0 0 0,8 23 0 0 0,-9-30 0 0 0,0 0 0 0 0,1-1 0 0 0,-1 1 0 0 0,1-1 0 0 0,0 0 0 0 0,0 0 0 0 0,1 0 0 0 0,-1 0 0 0 0,1 0 0 0 0,-1-1 0 0 0,1 0 0 0 0,1 1 0 0 0,-1-1 0 0 0,0-1 0 0 0,1 1 0 0 0,-1-1 0 0 0,1 1 0 0 0,0-2 0 0 0,-1 1 0 0 0,1 0 0 0 0,0-1 0 0 0,7 1 0 0 0,-4-1-2 0 0,0-1-1 0 0,1 0 1 0 0,-1 0 0 0 0,0-1 0 0 0,1 0-1 0 0,-1-1 1 0 0,0 0 0 0 0,0 0-1 0 0,0-1 1 0 0,0 0 0 0 0,0 0 0 0 0,-1 0-1 0 0,13-10 1 0 0,1 0-6 0 0,-2-1 0 0 0,0-1 0 0 0,27-27 0 0 0,-21 16 8 0 0,-1-1 0 0 0,-1 0 0 0 0,-2-2 0 0 0,0-1 0 0 0,-2-1 0 0 0,-2 0 0 0 0,0-2 0 0 0,-3 0 0 0 0,0 0 0 0 0,12-51 0 0 0,-23 70 7 0 0,0 0 0 0 0,-1 0 0 0 0,-1 0 0 0 0,0-1 0 0 0,-1 1 0 0 0,-1 0 0 0 0,-3-21 0 0 0,3 30 7 0 0,0 0-1 0 0,0-1 0 0 0,-1 1 0 0 0,1 0 0 0 0,-1 0 0 0 0,-1 1 0 0 0,1-1 1 0 0,0 0-1 0 0,-1 1 0 0 0,0-1 0 0 0,0 1 0 0 0,-1 0 0 0 0,1 0 0 0 0,-1 0 1 0 0,0 0-1 0 0,0 1 0 0 0,0 0 0 0 0,0 0 0 0 0,-1 0 0 0 0,1 0 0 0 0,-1 0 1 0 0,-9-3-1 0 0,3 3 3 0 0,-1 1 0 0 0,1 0 0 0 0,-1 0 1 0 0,1 1-1 0 0,-1 1 0 0 0,1 0 1 0 0,-1 0-1 0 0,0 1 0 0 0,1 1 0 0 0,0 0 1 0 0,-1 0-1 0 0,1 1 0 0 0,-19 8 0 0 0,-1 2-10 0 0,1 1-1 0 0,0 2 1 0 0,-40 29-1 0 0,36-22-17 0 0,1 3-1 0 0,-38 36 1 0 0,53-43-292 0 0,1 0 0 0 0,1 1 1 0 0,0 0-1 0 0,-23 43 0 0 0,35-55-40 0 0,0 1 0 0 0,0 0 0 0 0,1 0 0 0 0,-5 18 0 0 0,7-22-95 0 0,1 0 0 0 0,-1 0 0 0 0,1-1 1 0 0,0 1-1 0 0,0 0 0 0 0,0 0 0 0 0,1 0 0 0 0,0 0 0 0 0,0-1 0 0 0,0 1 0 0 0,3 8 0 0 0,7 7-7994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1:26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583 180 12895 0 0,'0'0'998'0'0,"4"-9"-620"0"0,4-7 767 0 0,-4 10 774 0 0,0-1-1 0 0,-1 0 1 0 0,4-12 0 0 0,-6 16-1608 0 0,-1 1 0 0 0,1 0 0 0 0,-1-1 0 0 0,0 1 0 0 0,0 0 0 0 0,0-1 0 0 0,0 1 0 0 0,0 0 0 0 0,0 0 1 0 0,-1-1-1 0 0,1 1 0 0 0,-1 0 0 0 0,1 0 0 0 0,-1-1 0 0 0,0 1 0 0 0,-2-3 0 0 0,0 0-229 0 0,0 0 0 0 0,0 0-1 0 0,-1 1 1 0 0,1 0 0 0 0,-1-1-1 0 0,0 1 1 0 0,0 1 0 0 0,-1-1 0 0 0,1 1-1 0 0,-1-1 1 0 0,0 1 0 0 0,0 1 0 0 0,0-1-1 0 0,0 1 1 0 0,0 0 0 0 0,0 0 0 0 0,-1 0-1 0 0,1 1 1 0 0,-12-2 0 0 0,4 0-34 0 0,0 1 1 0 0,0 1-1 0 0,0 0 1 0 0,-1 1 0 0 0,1 0-1 0 0,0 1 1 0 0,0 1-1 0 0,0 0 1 0 0,0 0 0 0 0,0 1-1 0 0,0 1 1 0 0,1 0-1 0 0,-1 1 1 0 0,1 1-1 0 0,-20 11 1 0 0,6 0-42 0 0,0 2 0 0 0,2 0 0 0 0,0 1-1 0 0,2 1 1 0 0,0 2 0 0 0,-22 29 0 0 0,33-37-6 0 0,0 0 1 0 0,1 1-1 0 0,0 0 0 0 0,2 1 1 0 0,0 0-1 0 0,1 0 0 0 0,0 1 1 0 0,2 0-1 0 0,0 0 0 0 0,1 0 1 0 0,-3 29-1 0 0,7-39-3 0 0,0 0-1 0 0,0 0 1 0 0,1 0-1 0 0,0 0 1 0 0,0 0-1 0 0,0 0 1 0 0,1-1-1 0 0,1 1 1 0 0,-1-1-1 0 0,1 1 1 0 0,1-1-1 0 0,5 11 1 0 0,-5-13 0 0 0,0 0 0 0 0,0 0 0 0 0,0 0 0 0 0,1 0 0 0 0,0-1 0 0 0,0 1 0 0 0,0-1 0 0 0,1-1 0 0 0,-1 1 0 0 0,1-1 0 0 0,0 0 0 0 0,0 0 0 0 0,0 0 0 0 0,0-1 0 0 0,10 3 0 0 0,4-2-63 0 0,-1 0 1 0 0,1-1-1 0 0,0 0 0 0 0,0-2 0 0 0,0 0 1 0 0,0-2-1 0 0,0 0 0 0 0,0-1 0 0 0,-1-1 1 0 0,20-7-1 0 0,7-4-145 0 0,-2-2 0 0 0,0-2 0 0 0,43-25 0 0 0,-61 29 77 0 0,-1 0-1 0 0,-1-1 1 0 0,-1-2 0 0 0,0 0-1 0 0,-1-1 1 0 0,-1-2 0 0 0,-1 0-1 0 0,27-38 1 0 0,40-74 710 0 0,-86 131-326 0 0,-1 2 34 0 0,0 0 10 0 0,0 0-14 0 0,-9 15 133 0 0,-11 20-294 0 0,2 2 0 0 0,2 1 0 0 0,2 0 1 0 0,1 1-1 0 0,-10 48 0 0 0,21-78-122 0 0,-8 40-276 0 0,-2 0 1 0 0,-28 71-1 0 0,39-118 81 0 0,0 0-18 0 0,0 0 0 0 0,1-1 0 0 0,-1 1 0 0 0,0 0 0 0 0,0-1 0 0 0,0 1 0 0 0,0 0 0 0 0,-1-1 0 0 0,1 0 0 0 0,-3 3 0 0 0,-1 0-1572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1:26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1 361 9215 0 0,'0'0'422'0'0,"0"-2"-13"0"0,3-5 1372 0 0,-1 1 1 0 0,1-1-1 0 0,1 1 0 0 0,6-11 1 0 0,-6 11-659 0 0,1 0 0 0 0,0 1 0 0 0,0-1 0 0 0,7-4 0 0 0,-3 3-522 0 0,0 0 0 0 0,1 1 0 0 0,0 0 0 0 0,0 1 0 0 0,0 0-1 0 0,14-5 1 0 0,8 1-541 0 0,0 2-1 0 0,0 1 1 0 0,63-4-1 0 0,-88 9-29 0 0,1 0-1 0 0,-1 1 0 0 0,1 0 1 0 0,-1 1-1 0 0,1 0 0 0 0,8 2 0 0 0,-15-3-14 0 0,1 1-1 0 0,0-1 0 0 0,-1 1 0 0 0,1 0 1 0 0,0 0-1 0 0,-1-1 0 0 0,1 1 0 0 0,-1 0 0 0 0,0 1 1 0 0,1-1-1 0 0,-1 0 0 0 0,0 0 0 0 0,0 1 1 0 0,0-1-1 0 0,1 0 0 0 0,-1 1 0 0 0,-1-1 1 0 0,1 1-1 0 0,0-1 0 0 0,0 1 0 0 0,0 0 0 0 0,-1-1 1 0 0,1 1-1 0 0,-1 0 0 0 0,0-1 0 0 0,1 1 1 0 0,-1 0-1 0 0,0 0 0 0 0,0-1 0 0 0,0 1 1 0 0,0 0-1 0 0,0 2 0 0 0,-3 17 154 0 0,-1 0 0 0 0,-10 35 1 0 0,4-20-98 0 0,-23 76 103 0 0,-8 35-161 0 0,41-142-12 0 0,-18 93 33 0 0,16-79-29 0 0,0 0-1 0 0,1 0 1 0 0,3 24-1 0 0,-2-40-4 0 0,0-1 0 0 0,1 0 0 0 0,-1 1 0 0 0,1-1 0 0 0,-1 1 0 0 0,1-1 0 0 0,0 0 0 0 0,0 0 0 0 0,0 1 0 0 0,0-1 0 0 0,0 0 0 0 0,0 0 0 0 0,1 0 0 0 0,-1 0 0 0 0,1 0 0 0 0,-1-1 0 0 0,1 1 0 0 0,0 0 0 0 0,0-1 0 0 0,0 1 0 0 0,0-1 0 0 0,2 2 0 0 0,-1-2 0 0 0,0 0 0 0 0,-1-1 0 0 0,1 1 0 0 0,0 0 0 0 0,0-1 0 0 0,0 0 0 0 0,-1 0 0 0 0,1 0 0 0 0,0 0 0 0 0,0 0 0 0 0,0 0 0 0 0,-1-1 0 0 0,1 0 0 0 0,0 1 0 0 0,0-1 0 0 0,-1 0 0 0 0,1 0 0 0 0,3-3 0 0 0,4-1-4 0 0,-1 0-1 0 0,0-2 1 0 0,0 1-1 0 0,-1-1 1 0 0,13-13-1 0 0,33-44-30 0 0,-41 48 33 0 0,13-20 9 0 0,-1-1-1 0 0,-2 0 1 0 0,-2-2 0 0 0,-2 0-1 0 0,-1-2 1 0 0,-2 0 0 0 0,-2 0-1 0 0,-2-2 1 0 0,-1 1 0 0 0,-3-2-1 0 0,4-46 1 0 0,-11 71 32 0 0,0 0 1 0 0,-1-1-1 0 0,-1 1 0 0 0,-4-27 1 0 0,4 40-17 0 0,0 0 1 0 0,-1 0 0 0 0,0 0 0 0 0,1 1-1 0 0,-2-1 1 0 0,1 0 0 0 0,-1 1 0 0 0,0-1-1 0 0,0 1 1 0 0,0 0 0 0 0,-1 0 0 0 0,1 0-1 0 0,-1 1 1 0 0,-1-1 0 0 0,1 1 0 0 0,-1 0-1 0 0,-9-7 1 0 0,10 10-16 0 0,1-1 0 0 0,-1 1 0 0 0,0-1-1 0 0,0 1 1 0 0,0 1 0 0 0,0-1 0 0 0,0 0 0 0 0,0 1-1 0 0,0 0 1 0 0,0 0 0 0 0,0 0 0 0 0,0 0 0 0 0,0 0 0 0 0,0 1-1 0 0,0 0 1 0 0,0 0 0 0 0,1 0 0 0 0,-1 1 0 0 0,0-1 0 0 0,0 1-1 0 0,-3 2 1 0 0,-8 5 21 0 0,0 0 0 0 0,1 1 0 0 0,-20 18 0 0 0,33-27-29 0 0,-54 46-806 0 0,-55 61 0 0 0,94-89 342 0 0,0 1-1 0 0,1 0 0 0 0,1 0 1 0 0,0 2-1 0 0,2 0 0 0 0,1 0 0 0 0,-9 25 1 0 0,13-17-6073 0 0,3 1-1901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1:27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655 311 10591 0 0,'0'-7'482'0'0,"-1"-1"0"0"0,1 1 0 0 0,0-1 0 0 0,2-9-1 0 0,4-2 5208 0 0,-6 18-3391 0 0,0 1-857 0 0,0 0-381 0 0,0 0-72 0 0,0 0-98 0 0,0 0-345 0 0,0 0-148 0 0,-3 27 170 0 0,-9 38-1 0 0,3-25-341 0 0,-58 229 1153 0 0,14-69-986 0 0,49-185-382 0 0,-1 5 16 0 0,1-1 0 0 0,0 1 0 0 0,1 0-1 0 0,1 37 1 0 0,2-57-25 0 0,0 1-1 0 0,0-1 1 0 0,0 1-1 0 0,0-1 1 0 0,0 0-1 0 0,0 1 1 0 0,0-1 0 0 0,0 1-1 0 0,0-1 1 0 0,0 0-1 0 0,0 1 1 0 0,0-1-1 0 0,0 1 1 0 0,0-1 0 0 0,1 0-1 0 0,-1 1 1 0 0,0-1-1 0 0,0 0 1 0 0,0 1-1 0 0,1-1 1 0 0,-1 0-1 0 0,0 1 1 0 0,1-1 0 0 0,-1 0-1 0 0,0 0 1 0 0,1 1-1 0 0,-1-1 1 0 0,0 0-1 0 0,1 0 1 0 0,-1 1 0 0 0,0-1-1 0 0,1 0 1 0 0,4-2 33 0 0,-1 1-31 0 0,-1 0-1 0 0,0 0 0 0 0,0-1 0 0 0,0 0 0 0 0,-1 1 1 0 0,1-1-1 0 0,0 0 0 0 0,-1-1 0 0 0,1 1 0 0 0,-1 0 1 0 0,3-5-1 0 0,24-31 44 0 0,-25 30-44 0 0,14-20-2 0 0,-3 0 0 0 0,0-1 0 0 0,-1-1 0 0 0,9-33 0 0 0,-5 2 0 0 0,12-69 0 0 0,-15 34 37 0 0,3-121 1 0 0,-17 188 111 0 0,-4-51 0 0 0,2 71-87 0 0,0-1 0 0 0,-1 1 0 0 0,0 0 0 0 0,-1 0 0 0 0,0 0 0 0 0,0 0-1 0 0,-1 0 1 0 0,0 1 0 0 0,-7-12 0 0 0,8 17-37 0 0,1 0 1 0 0,-1 0-1 0 0,1 0 0 0 0,-1 0 1 0 0,0 0-1 0 0,0 1 0 0 0,0-1 0 0 0,0 1 1 0 0,0 0-1 0 0,-1 0 0 0 0,1 0 1 0 0,-1 0-1 0 0,0 1 0 0 0,1-1 1 0 0,-1 1-1 0 0,-6-1 0 0 0,5 1-8 0 0,0 1 0 0 0,0 0 0 0 0,0 0 0 0 0,0 0 0 0 0,0 1 0 0 0,0 0 0 0 0,0 0 0 0 0,0 0-1 0 0,0 0 1 0 0,0 1 0 0 0,-6 3 0 0 0,-1 1-10 0 0,1 0 0 0 0,0 1 0 0 0,1 1 1 0 0,0 0-1 0 0,0 0 0 0 0,0 1 0 0 0,1 0 0 0 0,1 0 0 0 0,-10 14 0 0 0,9-11-7 0 0,1 0 1 0 0,0 1-1 0 0,-11 26 0 0 0,17-34-1 0 0,0 0 0 0 0,1 0 0 0 0,0 0 1 0 0,0 0-1 0 0,0 1 0 0 0,1-1 0 0 0,-1 0 0 0 0,1 0 0 0 0,0 1 0 0 0,1-1 0 0 0,-1 0 1 0 0,1 0-1 0 0,0 0 0 0 0,3 9 0 0 0,6 8-26 0 0,0-1 0 0 0,2 0 1 0 0,22 32-1 0 0,-21-36 24 0 0,-2 0 0 0 0,0 1 0 0 0,-2 0 1 0 0,0 0-1 0 0,11 33 0 0 0,-17-39 3 0 0,0 0 0 0 0,-1 0 0 0 0,-1 0 0 0 0,0 1 0 0 0,-1-1 0 0 0,0 0 0 0 0,0 1 0 0 0,-2-1 0 0 0,1 0 0 0 0,-2 0 0 0 0,-6 21 0 0 0,4-19 0 0 0,-1-1 0 0 0,0 0 0 0 0,-1 0 0 0 0,0-1 0 0 0,-1 0 0 0 0,0 0 0 0 0,-1-1 0 0 0,-1 0 0 0 0,-20 18 0 0 0,10-13 12 0 0,0-1 0 0 0,-1-1 0 0 0,0 0 0 0 0,-26 10 0 0 0,-96 36 75 0 0,83-36-90 0 0,-50 19-2002 0 0,90-36 930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1:28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323 167 14279 0 0,'-2'-16'817'0'0,"1"0"0"0"0,1 0 0 0 0,1-20-1 0 0,11-45 6292 0 0,-12 79-6283 0 0,0 2-237 0 0,0 0-107 0 0,0 4-339 0 0,-1-1 0 0 0,1 0-1 0 0,-1 0 1 0 0,0 0 0 0 0,0 0-1 0 0,-1 4 1 0 0,-4 7-2 0 0,-141 452 929 0 0,133-423-1043 0 0,-107 250 38 0 0,121-292-64 0 0,-6 13-5 0 0,-2 1-1 0 0,-16 24 1 0 0,23-38-80 0 0,1-2-31 0 0,13-45-54 0 0,1 0-1 0 0,33-74 1 0 0,-36 97 156 0 0,0 1-1 0 0,1 0 1 0 0,1 1-1 0 0,24-31 1 0 0,-28 42 8 0 0,0 0-1 0 0,0 1 0 0 0,1 0 1 0 0,0 0-1 0 0,1 1 1 0 0,-1 1-1 0 0,2 0 1 0 0,-1 0-1 0 0,1 1 1 0 0,17-6-1 0 0,27-5 23 0 0,-30 9 12 0 0,29-11-1 0 0,-46 15-20 0 0,0 0-1 0 0,-1-1 1 0 0,1 0 0 0 0,-1-1-1 0 0,0 1 1 0 0,13-14-1 0 0,2-4 89 0 0,-2-1-1 0 0,0-1 1 0 0,-1-1-1 0 0,-1 0 1 0 0,-2-2 0 0 0,-1 0-1 0 0,-1-1 1 0 0,19-51-1 0 0,-18 23 314 0 0,-15 56-280 0 0,-1 1 0 0 0,-2 2 1 0 0,-51 117 286 0 0,25-53-370 0 0,-48 111 45 0 0,-40 86 92 0 0,79-190-175 0 0,-12 28 3 0 0,41-82-30 0 0,1-1 0 0 0,1 2-1 0 0,-5 28 1 0 0,10-45-112 0 0,0 1-1 0 0,1-1 1 0 0,-1 0-1 0 0,1 1 1 0 0,0-1-1 0 0,0 1 1 0 0,1-1-1 0 0,-1 0 1 0 0,2 7-1 0 0,-1-10 63 0 0,-1 0 1 0 0,1 0-1 0 0,-1 1 1 0 0,1-1-1 0 0,-1 0 1 0 0,1 0-1 0 0,-1 0 1 0 0,1 0-1 0 0,0 0 0 0 0,-1 0 1 0 0,1 0-1 0 0,-1 0 1 0 0,1 0-1 0 0,-1 0 1 0 0,1 0-1 0 0,0 0 0 0 0,-1 0 1 0 0,1 0-1 0 0,-1 0 1 0 0,1-1-1 0 0,0 1-108 0 0,14-5-1075 0 0,3-6-39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1:28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0 7367 0 0,'0'0'568'0'0,"-1"1"-373"0"0,-7 6 1901 0 0,0 0 0 0 0,0 0 0 0 0,1 1 0 0 0,0 0 0 0 0,1 1 0 0 0,-8 11 0 0 0,4-6-1436 0 0,-13 21-54 0 0,1 0 1 0 0,2 2-1 0 0,1 0 1 0 0,3 1-1 0 0,0 0 1 0 0,-19 80-1 0 0,27-75-501 0 0,2 1 0 0 0,2 0-1 0 0,1 1 1 0 0,5 56 0 0 0,-1-85-94 0 0,1-1-1 0 0,0-1 1 0 0,1 1 0 0 0,6 18-1 0 0,-3-24 1 0 0,-6-8-11 0 0,0-1 0 0 0,1 0 0 0 0,-1 1 0 0 0,0-1 0 0 0,1 0 0 0 0,-1 1 0 0 0,0-1 0 0 0,1 0 0 0 0,-1 0 0 0 0,0 0 0 0 0,1 1 0 0 0,-1-1 0 0 0,1 0 0 0 0,-1 0 0 0 0,0 0 0 0 0,1 0 0 0 0,-1 0 0 0 0,1 0 0 0 0,0 0 0 0 0,2-1 0 0 0,0 0 0 0 0,-1-1 0 0 0,1 1 0 0 0,0-1 0 0 0,0 0 0 0 0,-1 0 0 0 0,1 0 0 0 0,-1 0 0 0 0,0 0 0 0 0,0 0 0 0 0,4-6 0 0 0,0 1 0 0 0,15-16 0 0 0,-1-2 0 0 0,31-50 0 0 0,23-61 0 0 0,-21 23 0 0 0,46-83 0 0 0,3 41 753 0 0,-102 155-746 0 0,0 0 0 0 0,0 0 0 0 0,0 0 0 0 0,0 0 0 0 0,0 0 0 0 0,1 0 0 0 0,-1 1 0 0 0,0-1-1 0 0,0 0 1 0 0,0 0 0 0 0,0 0 0 0 0,0 0 0 0 0,0 0 0 0 0,0 0 0 0 0,0 0 0 0 0,0 0 0 0 0,0 0-1 0 0,0 0 1 0 0,0 0 0 0 0,0 0 0 0 0,0 0 0 0 0,1 0 0 0 0,-1 0 0 0 0,0 0 0 0 0,0 0 0 0 0,0 0 0 0 0,0 0-1 0 0,0 0 1 0 0,0 0 0 0 0,0 0 0 0 0,0 0 0 0 0,0 0 0 0 0,0 0 0 0 0,0 0 0 0 0,0 0 0 0 0,1 0-1 0 0,-1 0 1 0 0,0 0 0 0 0,0 0 0 0 0,0 0 0 0 0,-4 15 441 0 0,-10 21 148 0 0,-92 221-468 0 0,25-84-128 0 0,0 3 0 0 0,78-169-27 0 0,-16 42-1081 0 0,18-44 931 0 0,-1 0 0 0 0,1 0 0 0 0,0 1 0 0 0,0-1 0 0 0,1 0 0 0 0,0 0 0 0 0,0 7 0 0 0,0-11 79 0 0,1-1-1 0 0,-1 0 0 0 0,0 1 1 0 0,1-1-1 0 0,-1 0 0 0 0,0 1 1 0 0,1-1-1 0 0,-1 0 0 0 0,1 1 1 0 0,-1-1-1 0 0,0 0 0 0 0,1 0 1 0 0,-1 0-1 0 0,1 1 0 0 0,-1-1 1 0 0,1 0-1 0 0,-1 0 0 0 0,1 0 1 0 0,-1 0-1 0 0,1 0 0 0 0,-1 0 1 0 0,1 0-1 0 0,-1 0 0 0 0,1 0 1 0 0,-1 0-1 0 0,1 0 0 0 0,0 0-155 0 0,15-3-1381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1:29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5 6447 0 0,'4'-3'171'0'0,"-2"2"378"0"0,-3 1 2862 0 0,-58 63 9523 0 0,6 4-9234 0 0,36-43-3474 0 0,0 2 0 0 0,2 0-1 0 0,-20 49 1 0 0,24-49-179 0 0,2 1-1 0 0,1-1 1 0 0,1 2-1 0 0,2-1 1 0 0,0 1-1 0 0,2 0 1 0 0,0 31-1 0 0,4-50-46 0 0,0-1 0 0 0,0 1 0 0 0,1 0 0 0 0,0 0 0 0 0,0-1 0 0 0,1 0 0 0 0,0 1 0 0 0,9 14 0 0 0,-10-19 0 0 0,1 0 0 0 0,-1 0 0 0 0,1 0 0 0 0,0 0 0 0 0,1 0 0 0 0,-1 0 0 0 0,1-1 0 0 0,-1 0 0 0 0,1 0 0 0 0,0 0 0 0 0,0 0 0 0 0,1 0 0 0 0,-1-1 0 0 0,0 0 0 0 0,1 0 0 0 0,0 0 0 0 0,5 2 0 0 0,-6-4-8 0 0,1 0-1 0 0,-1 1 1 0 0,0-2 0 0 0,0 1-1 0 0,0 0 1 0 0,0-1 0 0 0,0 1 0 0 0,0-1-1 0 0,0-1 1 0 0,0 1 0 0 0,0 0-1 0 0,0-1 1 0 0,0 0 0 0 0,-1 0-1 0 0,1 0 1 0 0,4-3 0 0 0,6-5-41 0 0,-1-1 1 0 0,18-19-1 0 0,-30 29 49 0 0,13-15-21 0 0,0 0-1 0 0,-1 0 1 0 0,-2-2-1 0 0,1 1 1 0 0,-2-2-1 0 0,0 1 0 0 0,7-23 1 0 0,-2 2 255 0 0,-3-1 1 0 0,13-66-1 0 0,-24 98 40 0 0,0-1-1 0 0,-1-13 1 0 0,0 12 189 0 0,-7 16-38 0 0,0 4-393 0 0,1 0 0 0 0,0 0-1 0 0,0 1 1 0 0,1 0-1 0 0,1 0 1 0 0,0 0-1 0 0,-3 14 1 0 0,-1 0-14 0 0,-20 69-2547 0 0,-21 137 1 0 0,23-93-2041 0 0,23-124-4501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1:29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1 160 12895 0 0,'0'-16'-22'0'0,"4"-5"5714"0"0,-3 19-5246 0 0,0 1-1 0 0,0-1 1 0 0,0 1-1 0 0,0-1 1 0 0,0 1-1 0 0,0 0 1 0 0,0-1-1 0 0,0 1 1 0 0,1 0-1 0 0,-1 0 1 0 0,1 0-1 0 0,-1 0 1 0 0,1 0-1 0 0,-1 0 1 0 0,1 0-1 0 0,-1 0 1 0 0,1 1-1 0 0,3-2 1 0 0,46-12 1231 0 0,0 3 0 0 0,88-9 0 0 0,54-12-1920 0 0,-153 21-701 0 0,6 0-331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1:31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88 9215 0 0,'0'-1'364'0'0,"0"0"-1"0"0,0 0 1 0 0,0 0 0 0 0,0 0-1 0 0,1 0 1 0 0,-1 0-1 0 0,0 0 1 0 0,1 0-1 0 0,-1 0 1 0 0,1 0-1 0 0,-1 0 1 0 0,1 1 0 0 0,-1-1-1 0 0,1 0 1 0 0,0-1-1 0 0,0 1 414 0 0,0-1 1133 0 0,-1 2-435 0 0,0 0-194 0 0,10-4 1956 0 0,4 1-2627 0 0,1 0-1 0 0,-1 1 0 0 0,0 1 0 0 0,1 0 0 0 0,-1 1 0 0 0,15 1 0 0 0,-7 0-220 0 0,40-4 0 0 0,-24-4-231 0 0,44-14 0 0 0,22-4-352 0 0,-103 24-518 0 0,-1 1-217 0 0,0 0-1642 0 0,0 0-6430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1:31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 19663 0 0,'4'-8'2102'0'0,"4"1"-1534"0"0,0 1 1 0 0,0-1 0 0 0,1 2-1 0 0,0-1 1 0 0,0 1 0 0 0,0 0 0 0 0,0 1-1 0 0,1 0 1 0 0,0 1 0 0 0,0 0 0 0 0,18-3-1 0 0,-13 4-467 0 0,0 0-1 0 0,-1 1 0 0 0,1 1 0 0 0,0 0 0 0 0,0 1 1 0 0,0 1-1 0 0,25 5 0 0 0,-32-4-225 0 0,0 0 0 0 0,-1 0 1 0 0,1 1-1 0 0,11 7 0 0 0,0 0-7789 0 0,-8-6-1052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40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11519 0 0,'0'0'887'0'0,"0"0"-127"0"0,0 0 1637 0 0,0 0 777 0 0,0 0 155 0 0,0 0-292 0 0,0 0-1342 0 0,0 0-595 0 0,0 0-120 0 0,0 0-131 0 0,1 1-472 0 0,1-1-311 0 0,2 1-34 0 0,5 9 273 0 0,-7-7-280 0 0,0 0-1 0 0,0 0 1 0 0,-1 1-1 0 0,1-1 1 0 0,-1 0-1 0 0,1 1 1 0 0,-1-1-1 0 0,-1 0 0 0 0,2 7 1 0 0,0 12-1303 0 0,-2-1-4817 0 0,0-17 4063 0 0,0 16-7148 0 0</inkml:trace>
  <inkml:trace contextRef="#ctx0" brushRef="#br0" timeOffset="1">73 485 17391 0 0,'-2'51'2698'0'0,"2"-35"4671"0"0,0-16-8132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1:33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266 332 7367 0 0,'0'0'334'0'0,"0"0"-1"0"0,0 0 87 0 0,0 0 1151 0 0,0 0 527 0 0,1-2 109 0 0,10-22 996 0 0,-8 14-2437 0 0,1 1-1 0 0,1 0 1 0 0,9-14-1 0 0,13-13 477 0 0,1 2-1 0 0,2 1 0 0 0,1 2 0 0 0,66-51 1 0 0,-89 76-1068 0 0,1 0 0 0 0,0 1 0 0 0,0 0 0 0 0,0 1 0 0 0,1 0 0 0 0,11-3 0 0 0,-19 6-3 0 0,0 2-3 0 0,2 0-147 0 0,-1 0 0 0 0,1 1 0 0 0,-1-1-1 0 0,0 1 1 0 0,0 0 0 0 0,0 0 0 0 0,0 1 0 0 0,0-1 0 0 0,0 0-1 0 0,0 1 1 0 0,-1 0 0 0 0,1 0 0 0 0,-1 0 0 0 0,0 0 0 0 0,0 0-1 0 0,0 0 1 0 0,0 0 0 0 0,-1 0 0 0 0,1 1 0 0 0,-1-1-1 0 0,1 6 1 0 0,4 10 15 0 0,-2-1 0 0 0,4 38 0 0 0,-7-42-10 0 0,2 22 25 0 0,-1 0 0 0 0,-2 1 0 0 0,-6 45 0 0 0,-3-20-1 0 0,-18 65 0 0 0,14-82-8 0 0,-2-1-1 0 0,-28 59 1 0 0,-57 78 33 0 0,73-138-54 0 0,-2-1 1 0 0,-66 74-1 0 0,79-100-30 0 0,-1-2 0 0 0,-27 19-1 0 0,34-26-1 0 0,-1 0-1 0 0,0-1 1 0 0,-1-1-1 0 0,1 0 0 0 0,-22 7 1 0 0,29-11-9 0 0,-1-1 1 0 0,1 1-1 0 0,-1-1 1 0 0,1 1-1 0 0,-1-1 1 0 0,0-1-1 0 0,1 1 1 0 0,-1-1-1 0 0,1 0 1 0 0,-1 0-1 0 0,1 0 1 0 0,0 0-1 0 0,-1-1 1 0 0,1 1-1 0 0,0-1 1 0 0,0 0-1 0 0,0-1 1 0 0,0 1-1 0 0,0-1 1 0 0,1 0-1 0 0,-5-4 1 0 0,3 3-11 0 0,0-1 1 0 0,1-1-1 0 0,0 1 1 0 0,-1-1-1 0 0,2 1 1 0 0,-1-1-1 0 0,1 0 1 0 0,0-1 0 0 0,0 1-1 0 0,1 0 1 0 0,0-1-1 0 0,0 1 1 0 0,-1-10-1 0 0,5 19 11 0 0,0 1 1 0 0,1-1-1 0 0,-1 0 0 0 0,1 0 0 0 0,4 3 0 0 0,-4-3 15 0 0,15 15 6 0 0,2 0 1 0 0,32 22-1 0 0,-38-31 22 0 0,0-1 1 0 0,0 0-1 0 0,1-1 1 0 0,0-1-1 0 0,19 6 0 0 0,-9-6 69 0 0,1-1 0 0 0,0-1-1 0 0,0-1 1 0 0,0-1-1 0 0,0-2 1 0 0,1 0-1 0 0,-1-2 1 0 0,28-5-1 0 0,-4-3 70 0 0,-1-2-1 0 0,0-2 1 0 0,56-25-1 0 0,-50 22-113 0 0,-38 12-32 0 0,32-12 0 0 0,-38 10-16 0 0,-5 2-690 0 0,-1-1 0 0 0,1 1 0 0 0,4-9 0 0 0,13-20-6247 0 0,-13 16-1886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1:37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66 6447 0 0,'2'-41'956'0'0,"0"18"2306"0"0,-2 21-1301 0 0,0 2-82 0 0,0 0-429 0 0,0 0-187 0 0,0 0-42 0 0,0 0-83 0 0,0 0-332 0 0,0 0-144 0 0,0 0-29 0 0,0 0-71 0 0,-1 4-264 0 0,-34 238 811 0 0,-33 86-2 0 0,64-314-1065 0 0,2-2-20 0 0,2-9 31 0 0,0-3 11 0 0,0 0 19 0 0,0 0 77 0 0,2-3 30 0 0,50-114 1318 0 0,32-59-353 0 0,-67 148-1052 0 0,1 1 0 0 0,1 1 0 0 0,1 0 0 0 0,2 2 0 0 0,0 0 0 0 0,1 2 1 0 0,1 0-1 0 0,2 2 0 0 0,35-23 0 0 0,-56 40-86 0 0,0-1 1 0 0,1 1-1 0 0,0 1 1 0 0,-1-1 0 0 0,1 1-1 0 0,0 0 1 0 0,0 0-1 0 0,0 1 1 0 0,0-1-1 0 0,12 0 1 0 0,-3 5-18 0 0,-13-3 0 0 0,1 1 1 0 0,-1 0-1 0 0,0 0 1 0 0,1 0-1 0 0,-1 1 0 0 0,0-1 1 0 0,0 1-1 0 0,0-1 0 0 0,0 1 1 0 0,0-1-1 0 0,0 1 1 0 0,0 0-1 0 0,-1 0 0 0 0,1 0 1 0 0,-1 0-1 0 0,3 4 0 0 0,-3-3 4 0 0,0 0-1 0 0,0 1 0 0 0,0-1 0 0 0,0 0 0 0 0,0 1 1 0 0,-1-1-1 0 0,1 1 0 0 0,-1-1 0 0 0,0 1 0 0 0,-1 6 1 0 0,-1 4 12 0 0,-2 0 1 0 0,1 1 0 0 0,-2-2 0 0 0,-9 23 0 0 0,13-34-15 0 0,-96 237 62 0 0,90-222-64 0 0,2 0 0 0 0,0 1 0 0 0,1 0 0 0 0,0 0 0 0 0,2 0 0 0 0,-1 25 0 0 0,3-39 0 0 0,0 0 0 0 0,1 0 0 0 0,-1-1 0 0 0,1 1 0 0 0,0 0 0 0 0,0-1 0 0 0,1 5 0 0 0,6 5 0 0 0,-5-10 0 0 0,0-1 0 0 0,0 1 0 0 0,1-1 0 0 0,-1 0 0 0 0,0 0 0 0 0,1 0 0 0 0,0 0 0 0 0,-1-1 0 0 0,1 1 0 0 0,0-1 0 0 0,0 0 0 0 0,0 0 0 0 0,0-1 0 0 0,7 1 0 0 0,5 0 0 0 0,1-1 0 0 0,20-3 0 0 0,-26 2 0 0 0,9 0-34 0 0,0-1 0 0 0,0-2 1 0 0,0 0-1 0 0,-1-1 0 0 0,1 0 0 0 0,-1-2 0 0 0,0 0 1 0 0,-1-1-1 0 0,0-1 0 0 0,26-18 0 0 0,-31 17-274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1:40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113 134 4143 0 0,'5'-7'371'0'0,"-1"0"-8"0"0,0 0 1 0 0,0 0-1 0 0,-1-1 1 0 0,3-7-1 0 0,2-14 5915 0 0,0-12 7431 0 0,-20 140-13195 0 0,-3 19-154 0 0,3-38-249 0 0,7-42-55 0 0,-17 63 0 0 0,-43 125-56 0 0,60-202-1 0 0,-8 25 78 0 0,12-47-17 0 0,1-2 23 0 0,-2-9 194 0 0,0-1-149 0 0,1 0-1 0 0,1 0 0 0 0,0 0 1 0 0,1-1-1 0 0,1-10 1 0 0,12-51 387 0 0,-10 56-428 0 0,12-42 242 0 0,2 0-1 0 0,32-68 1 0 0,-36 94-288 0 0,2 2 1 0 0,2 0-1 0 0,0 1 0 0 0,2 1 0 0 0,1 1 0 0 0,1 0 0 0 0,1 2 0 0 0,1 1 0 0 0,32-24 0 0 0,-50 43-35 0 0,0 1 0 0 0,1-1 0 0 0,-1 2 0 0 0,1-1 0 0 0,0 1 0 0 0,0 0-1 0 0,0 0 1 0 0,0 1 0 0 0,1 0 0 0 0,-1 0 0 0 0,11 0 0 0 0,-14 1-4 0 0,0 1 0 0 0,0 0 0 0 0,0 1 1 0 0,0-1-1 0 0,-1 1 0 0 0,1 0 0 0 0,0 0 0 0 0,0 0 0 0 0,-1 0 0 0 0,1 0 0 0 0,-1 1 0 0 0,1 0 1 0 0,-1 0-1 0 0,1 0 0 0 0,-1 0 0 0 0,0 0 0 0 0,0 1 0 0 0,0-1 0 0 0,-1 1 0 0 0,1 0 1 0 0,0 0-1 0 0,-1 0 0 0 0,0 0 0 0 0,3 5 0 0 0,-1 0 0 0 0,0 0 0 0 0,-1 0 0 0 0,0 1 0 0 0,0-1 0 0 0,-1 1 0 0 0,0 0 0 0 0,0-1 0 0 0,-1 1 0 0 0,0 0 0 0 0,-1 0 0 0 0,0 0 0 0 0,0 0 0 0 0,-1 0 0 0 0,-2 10 0 0 0,-4 14 9 0 0,-1-1 0 0 0,-19 45 1 0 0,23-65-12 0 0,-36 108 0 0 0,33-93 0 0 0,1 1 0 0 0,-4 41 0 0 0,9-64 0 0 0,1 1 0 0 0,0 0 0 0 0,0 0 0 0 0,1 0 0 0 0,-1 0 0 0 0,1 0 0 0 0,1-1 0 0 0,-1 1 0 0 0,5 10 0 0 0,-5-13 0 0 0,1-1 0 0 0,-1 1 0 0 0,1-1 0 0 0,0 1 0 0 0,-1-1 0 0 0,1 0 0 0 0,0 0 0 0 0,1 0 0 0 0,-1 0 0 0 0,0 0 0 0 0,1 0 0 0 0,-1 0 0 0 0,1-1 0 0 0,-1 1 0 0 0,1-1 0 0 0,-1 0 0 0 0,1 1 0 0 0,0-2 0 0 0,0 1 0 0 0,0 0 0 0 0,3 0 0 0 0,7 1-51 0 0,1-1 0 0 0,-1-1-1 0 0,0 0 1 0 0,0-1 0 0 0,0 0 0 0 0,1-1 0 0 0,-1-1-1 0 0,-1 0 1 0 0,1 0 0 0 0,0-1 0 0 0,-1-1 0 0 0,0 0-1 0 0,0-1 1 0 0,15-9 0 0 0,-9 2-909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0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97 130 11975 0 0,'-11'-25'713'0'0,"-21"-43"-1"0"0,8 33 4570 0 0,23 34-3485 0 0,1 1-634 0 0,0 0-277 0 0,0 0-56 0 0,0 0-62 0 0,0 0-208 0 0,0 0-90 0 0,0 0-19 0 0,0 3-32 0 0,-4 25-16 0 0,2 0 0 0 0,1 1-1 0 0,1-1 1 0 0,6 43 0 0 0,-2-29-82 0 0,-2 47 0 0 0,-20 193 356 0 0,13-234-640 0 0,-1 1 16 0 0,2 91 1 0 0,6-121-71 0 0,0-16 77 0 0,0 3-826 0 0,10-4-58 0 0,-10-2 719 0 0,-1 0-1 0 0,1 1 1 0 0,-1-1 0 0 0,1 0 0 0 0,-1 0 0 0 0,1 0 0 0 0,-1 0 0 0 0,1 0-1 0 0,-1 0 1 0 0,3-1 0 0 0,0 0-284 0 0,0 0 1 0 0,0-1-1 0 0,0 0 0 0 0,0 0 0 0 0,-1 0 1 0 0,1 0-1 0 0,-1 0 0 0 0,5-5 0 0 0,15-14-5505 0 0,0-3-1625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0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20 156 6911 0 0,'6'-28'1000'0'0,"5"-53"-1"0"0,-10 58 3303 0 0,0 1 3777 0 0,-1 21-6254 0 0,0 1-675 0 0,0 0-132 0 0,-1 1-103 0 0,-3 9-665 0 0,0-1 0 0 0,1 1 0 0 0,0 0 0 0 0,0 0 0 0 0,1 0 0 0 0,-1 16 0 0 0,-1 3-47 0 0,-2 15-60 0 0,3 0-1 0 0,1 1 0 0 0,2-1 0 0 0,2 1 1 0 0,14 77-1 0 0,-10-93-106 0 0,0-1 1 0 0,2 0 0 0 0,1 0 0 0 0,1 0-1 0 0,27 48 1 0 0,-29-61-17 0 0,2 0 0 0 0,0 0 0 0 0,1-1-1 0 0,1 0 1 0 0,0-1 0 0 0,0 0 0 0 0,1-1 0 0 0,1-1 0 0 0,0 0 0 0 0,29 17-1 0 0,-37-25 3 0 0,0-1-1 0 0,0 1 0 0 0,0-1 0 0 0,0 0 1 0 0,0-1-1 0 0,1 1 0 0 0,-1-1 0 0 0,0-1 1 0 0,1 1-1 0 0,9-1 0 0 0,-6-1 18 0 0,0 0 0 0 0,0-1 0 0 0,0 0 1 0 0,0-1-1 0 0,0 0 0 0 0,10-5 0 0 0,0-2 54 0 0,0-1 0 0 0,0 0 0 0 0,-1-2 0 0 0,-1 0 0 0 0,22-20 0 0 0,-16 10-28 0 0,-1-1 1 0 0,-1-1 0 0 0,-1-1-1 0 0,-1-1 1 0 0,-1-1-1 0 0,-2-1 1 0 0,-1 0 0 0 0,16-40-1 0 0,24-77-16 0 0,-50 127-58 0 0,-2 0 0 0 0,0 0 0 0 0,-1 0-1 0 0,0 0 1 0 0,-2-1 0 0 0,0-19-1 0 0,-2 31-322 0 0,0 0 0 0 0,0-1 0 0 0,-1 1 0 0 0,0 0 0 0 0,-6-15-1 0 0,-6-2-7547 0 0,-1 10-1252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0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 11519 0 0,'0'0'887'0'0,"-6"-1"896"0"0,3 2 4181 0 0,0 5-4775 0 0,0-1 0 0 0,1 1 0 0 0,-4 10 0 0 0,-6 40 603 0 0,7-30-1089 0 0,-9 51 222 0 0,4 0 0 0 0,-2 83 0 0 0,21 156-404 0 0,-7-295-508 0 0,12 229 102 0 0,-13-168-39 0 0,-9 85 0 0 0,-2-87 42 0 0,9-79-269 0 0,1-1-224 0 0,0 0-97 0 0,10-11-8237 0 0,4-3-499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0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 16583 0 0,'-11'-20'2140'0'0,"11"19"-474"0"0,0 1 565 0 0,0 0 117 0 0,0 0-208 0 0,0 0-950 0 0,0 0-420 0 0,0 0-87 0 0,0 0-82 0 0,0 0-297 0 0,1 1-259 0 0,1 0-1 0 0,0 0 1 0 0,-1 1 0 0 0,1-1-1 0 0,-1 1 1 0 0,1 0-1 0 0,-1-1 1 0 0,3 4-1 0 0,-1 0 15 0 0,9 9-19 0 0,1 0 0 0 0,1 0-1 0 0,1-1 1 0 0,0-1 0 0 0,0 0 0 0 0,1-1-1 0 0,0-1 1 0 0,26 12 0 0 0,100 40-13 0 0,80 41-1 0 0,-215-99-24 0 0,0 0-1 0 0,-1 0 1 0 0,1 1 0 0 0,-1 0-1 0 0,0 1 1 0 0,0-1 0 0 0,0 1 0 0 0,-1 0-1 0 0,0 1 1 0 0,7 11 0 0 0,-10-15-1 0 0,0 1 1 0 0,-1 0-1 0 0,1 0 1 0 0,-1 1 0 0 0,0-1-1 0 0,0 0 1 0 0,0 0-1 0 0,0 1 1 0 0,-1-1-1 0 0,0 0 1 0 0,0 1 0 0 0,0-1-1 0 0,0 0 1 0 0,-1 0-1 0 0,0 1 1 0 0,0-1-1 0 0,0 0 1 0 0,0 0 0 0 0,0 0-1 0 0,-1 0 1 0 0,-3 7-1 0 0,-1-3 6 0 0,1 1 1 0 0,-2-1-1 0 0,1 0 0 0 0,-1 0 0 0 0,-13 11 0 0 0,-43 31 25 0 0,56-44-32 0 0,-31 18 17 0 0,0 0 0 0 0,-44 17-1 0 0,14-6-2 0 0,-10 3 14 0 0,46-23-34 0 0,0 1-1 0 0,-48 32 0 0 0,79-47-278 0 0,1-1-79 0 0,0 0-11 0 0,1 1 302 0 0,-1-1 1 0 0,0 1-1 0 0,0-1 1 0 0,0 0-1 0 0,1 1 1 0 0,-1-1-1 0 0,0 1 0 0 0,1-1 1 0 0,-1 0-1 0 0,0 1 1 0 0,1-1-1 0 0,-1 1 1 0 0,1-1-1 0 0,-1 0 0 0 0,0 0 1 0 0,1 1-1 0 0,-1-1 1 0 0,1 0-1 0 0,-1 0 1 0 0,1 0-1 0 0,-1 1 0 0 0,2-1 1 0 0,11 3-1104 0 0,5-2-163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0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98 17967 0 0,'0'0'827'0'0,"0"0"-22"0"0,-1 0-517 0 0,1-3 277 0 0,-1 1 0 0 0,0-1 0 0 0,1 1 0 0 0,-1-1 0 0 0,1 1 0 0 0,-1-1 0 0 0,1 1 0 0 0,0-1 0 0 0,0 1 0 0 0,1-1 0 0 0,-1 1 1 0 0,1-5-1 0 0,0 5-341 0 0,0 1 0 0 0,-1-1 0 0 0,1 0 1 0 0,0 1-1 0 0,0-1 0 0 0,0 1 0 0 0,0-1 1 0 0,0 1-1 0 0,1-1 0 0 0,-1 1 0 0 0,0 0 1 0 0,1 0-1 0 0,2-2 0 0 0,3-1-115 0 0,0 1 0 0 0,0 0-1 0 0,0 1 1 0 0,0 0 0 0 0,0 0 0 0 0,13-2-1 0 0,-4 1 271 0 0,15-3-303 0 0,1 1 0 0 0,39 0 0 0 0,66 6 188 0 0,-51 1-197 0 0,-79-2-170 0 0,0 0 0 0 0,0 1 0 0 0,0 0 0 0 0,0 0 1 0 0,9 3-1 0 0,-14-3-553 0 0,-2-1-1258 0 0,-1 2-5217 0 0,-3 8-2231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0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4143 0 0,'-1'1'319'0'0,"1"-2"-1"0"0,0 1 632 0 0,-14 10-2061 0 0,9-6 7249 0 0,3-1 7672 0 0,2-3-13654 0 0,1 1-1 0 0,-1 0 0 0 0,0-1 1 0 0,1 1-1 0 0,-1 0 1 0 0,0-1-1 0 0,1 1 1 0 0,-1 0-1 0 0,1-1 0 0 0,-1 1 1 0 0,1-1-1 0 0,-1 1 1 0 0,1-1-1 0 0,-1 1 1 0 0,1-1-1 0 0,0 1 0 0 0,-1-1 1 0 0,1 0-1 0 0,0 1 1 0 0,-1-1-1 0 0,2 1 1 0 0,16 5 291 0 0,16 0 55 0 0,1-2 1 0 0,0-1-1 0 0,54-3 1 0 0,-7 0-405 0 0,-57 1-1522 0 0,27-3 1 0 0,-28-2-8545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0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36 176 11519 0 0,'0'0'887'0'0,"-15"-6"-362"0"0,-4-6 5527 0 0,18 11-4998 0 0,1 1-20 0 0,0 0-30 0 0,0 0-117 0 0,0 0-50 0 0,0 0-6 0 0,0 0-51 0 0,0 0-191 0 0,0 0-80 0 0,0 0-18 0 0,0 0-30 0 0,2 0-111 0 0,15-4 74 0 0,0 1-1 0 0,25-1 1 0 0,-3 0-130 0 0,323-35 969 0 0,350-48-675 0 0,-490 72-551 0 0,-220 15-186 0 0,-2 0-310 0 0,0 0-134 0 0,-1 1 385 0 0,-1 1 1 0 0,1-1-1 0 0,0 1 1 0 0,0-1-1 0 0,-1 1 1 0 0,1-1-1 0 0,-1 0 1 0 0,1 0-1 0 0,-1 0 0 0 0,1 0 1 0 0,-1 0-1 0 0,0 0 1 0 0,-2 1-1 0 0,-11 4-1604 0 0,-3 0-61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00.352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224 60 9359 197641 46023,'-1'-3'1008'0'0,"-3"-5"-1008"0"0,-2-4 576 0 0,-4-1 768 0 0,-4 2-40 0 0,-2 3-696 0 0,1 3-8 0 0,-3 7 368 0 0,1 4-648 0 0,0 3 0 0 0,-1 5 192 0 0,1 2-328 0 0,1 0-8 0 0,2 0 0 0 0,3-1-72 0 0,0 0 80 0 0,2-4-96 0 0,3-2-88 0 0,2-4 64 0 0,4-3 0 0 0,7-5 56 0 0,3-4-24 0 0,3-3 0 0 0,4-3 72 0 0,1-3-40 0 0,1-2-64 0 0,-3 3-64 0 0,-5 4 0 0 0,-3 3 0 0 0,-4 4 96 0 0,-2 2 8 0 0,-2 3 0 0 0,0 6 192 0 0,0 4-80 0 0,-2 1 0 0 0,-1 3 128 0 0,0-2-112 0 0,1-2-120 0 0,0-4-112 0 0,1-2 64 0 0,0-3-64 0 0,4-4 64 0 0,6-3 16 0 0,5-5 0 0 0,3-2-80 0 0,1 0 0 0 0,-3 2 0 0 0,-2 2 0 0 0,-1 4 0 0 0,-1 5 0 0 0,-3 0 0 0 0,0 5 0 0 0,-2 3 88 0 0,0 3 8 0 0,-1 2-96 0 0,-1-2 0 0 0,-2-2 0 0 0,0-3-384 0 0,1 0-680 0 0,2-2-4184 0 0,0-2-928 0 0,-1-1-1775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41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0 155 9215 0 0,'4'-37'1654'0'0,"-3"28"66"0"0,-1 1 0 0 0,1 0 1 0 0,1 0-1 0 0,2-8 0 0 0,-3 13-1408 0 0,0 0 0 0 0,1 0 0 0 0,-1 0 0 0 0,1 0 0 0 0,0 0 0 0 0,-1 1 0 0 0,1-1 0 0 0,0 1 1 0 0,1-1-1 0 0,-1 1 0 0 0,0 0 0 0 0,1 0 0 0 0,-1 0 0 0 0,4-2 0 0 0,2-1-55 0 0,1 1 0 0 0,-1 0 0 0 0,1 0 0 0 0,0 1 0 0 0,0 0 0 0 0,13-3 0 0 0,-20 6-245 0 0,-1 0-1 0 0,1 0 1 0 0,0 0 0 0 0,-1 1 0 0 0,1-1-1 0 0,0 0 1 0 0,0 1 0 0 0,-1-1 0 0 0,1 1-1 0 0,-1 0 1 0 0,1-1 0 0 0,-1 1 0 0 0,1 0-1 0 0,-1 0 1 0 0,1 0 0 0 0,-1 0 0 0 0,0 0-1 0 0,1 0 1 0 0,-1 1 0 0 0,0-1 0 0 0,0 0-1 0 0,0 1 1 0 0,0-1 0 0 0,0 1 0 0 0,0-1-1 0 0,1 4 1 0 0,1 0 12 0 0,0 1-1 0 0,-1 1 0 0 0,0-1 0 0 0,0 0 1 0 0,2 11-1 0 0,2 37 105 0 0,-5-33-93 0 0,1 0 1 0 0,6 23-1 0 0,-7-38-34 0 0,1 0 0 0 0,0 0 1 0 0,0 0-1 0 0,1-1 0 0 0,0 1 0 0 0,0-1 0 0 0,0 1 0 0 0,0-1 1 0 0,1 0-1 0 0,0 0 0 0 0,7 7 0 0 0,-9-11 3 0 0,1 1-1 0 0,-1-1 1 0 0,1 1 0 0 0,-1-1-1 0 0,1 0 1 0 0,0 0-1 0 0,-1 0 1 0 0,1-1 0 0 0,0 1-1 0 0,-1-1 1 0 0,1 1 0 0 0,0-1-1 0 0,0 0 1 0 0,0 0-1 0 0,-1 0 1 0 0,1 0 0 0 0,0-1-1 0 0,0 1 1 0 0,0-1-1 0 0,-1 1 1 0 0,1-1 0 0 0,0 0-1 0 0,2-2 1 0 0,5-1 81 0 0,1-1 0 0 0,-2 0 0 0 0,1 0 0 0 0,14-12 0 0 0,-15 9-7 0 0,1 0-1 0 0,-1-1 1 0 0,-1 0-1 0 0,1 0 1 0 0,-2-1-1 0 0,1 0 1 0 0,-1-1-1 0 0,-1 0 1 0 0,0 0-1 0 0,0 0 1 0 0,-1-1 0 0 0,4-13-1 0 0,-8 20-63 0 0,0-1 1 0 0,0 1-1 0 0,0-1 0 0 0,-1 1 0 0 0,0-1 0 0 0,0 1 1 0 0,0-1-1 0 0,-2-6 0 0 0,2 11-102 0 0,-4-4-47 0 0,3 3-5927 0 0,1 2-2117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0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8 16727 0 0,'-8'-2'1514'0'0,"-37"-3"-806"0"0,27 4 820 0 0,1 1 0 0 0,-1 1 0 0 0,1 1 1 0 0,-21 5-1 0 0,37-7-1421 0 0,-1 0 0 0 0,1 0 0 0 0,0 1 1 0 0,0-1-1 0 0,0 1 0 0 0,0-1 0 0 0,-1 1 1 0 0,1-1-1 0 0,0 1 0 0 0,0-1 0 0 0,0 1 1 0 0,0 0-1 0 0,0 0 0 0 0,0 0 0 0 0,0-1 1 0 0,1 1-1 0 0,-1 0 0 0 0,-1 2 0 0 0,2-2-57 0 0,-1 0-1 0 0,1 0 1 0 0,0-1 0 0 0,0 1-1 0 0,0 0 1 0 0,-1 0-1 0 0,1 0 1 0 0,0 0 0 0 0,0 0-1 0 0,0 0 1 0 0,1 0-1 0 0,-1 0 1 0 0,0 0-1 0 0,0 0 1 0 0,0 0 0 0 0,1 0-1 0 0,-1 0 1 0 0,1 1-1 0 0,1 1 1 0 0,0 1 0 0 0,0-1 0 0 0,1 0 0 0 0,-1 1 0 0 0,1-1 0 0 0,0-1 0 0 0,0 1 0 0 0,0 0 0 0 0,0-1 0 0 0,4 3 0 0 0,13 7 90 0 0,1-1-1 0 0,35 12 1 0 0,49 11 129 0 0,-51-17-141 0 0,150 42 115 0 0,-99-32-172 0 0,146 60-1 0 0,-232-76-59 0 0,-19-10-8 0 0,0 0 1 0 0,-1 0 0 0 0,1-1 0 0 0,0 1-1 0 0,-1 0 1 0 0,1-1 0 0 0,0 1-1 0 0,-1 0 1 0 0,1-1 0 0 0,-1 1-1 0 0,1 0 1 0 0,-1-1 0 0 0,1 1 0 0 0,-1-1-1 0 0,0 1 1 0 0,0 0 3 0 0,-8 7 13 0 0,0-1-1 0 0,0-1 0 0 0,0 1 0 0 0,-1-1 1 0 0,0-1-1 0 0,-21 9 0 0 0,3-2-12 0 0,-21 12 11 0 0,-166 90 81 0 0,189-98-99 0 0,4-3 0 0 0,2 0 0 0 0,-1 2 0 0 0,2 0 0 0 0,-23 22 0 0 0,40-35-57 0 0,1 0-1 0 0,-1 0 1 0 0,1 1 0 0 0,-1-1 0 0 0,1 0-1 0 0,0 1 1 0 0,-1-1 0 0 0,0 5-1 0 0,2-6 21 0 0,-1 0 1 0 0,1 0-1 0 0,0 0 0 0 0,0 0 0 0 0,0 0 0 0 0,0 1 0 0 0,0-1 0 0 0,0 0 0 0 0,0 0 0 0 0,0 0 0 0 0,0 0 1 0 0,1 0-1 0 0,-1 0 0 0 0,0 0 0 0 0,1 0 0 0 0,-1 0 0 0 0,1 0 0 0 0,-1 0 0 0 0,1 0 0 0 0,0 0 0 0 0,-1 0 1 0 0,1 0-1 0 0,1 1 0 0 0,10 8-706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0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80 3223 0 0,'0'-2'240'0'0,"16"-31"1106"0"0,3 0 5878 0 0,-13 23-3906 0 0,-5 9-2143 0 0,-1 1-60 0 0,0 0-198 0 0,0 0-86 0 0,0 0-21 0 0,0 0-52 0 0,0 0-214 0 0,0 0-97 0 0,0 0-20 0 0,0 0-15 0 0,0 0-49 0 0,-8 10 318 0 0,-11 12-230 0 0,-1-1 0 0 0,-1-1 0 0 0,-30 22 0 0 0,16-14-208 0 0,-136 114 406 0 0,60-58-504 0 0,78-61-116 0 0,0 1 1 0 0,1 2 0 0 0,-36 38 0 0 0,13 1-19 0 0,54-64 42 0 0,1-1-14 0 0,-1 1-1 0 0,1 0 1 0 0,0-1 0 0 0,-1 1-1 0 0,1-1 1 0 0,0 1-1 0 0,0 0 1 0 0,0-1 0 0 0,0 1-1 0 0,-1 0 1 0 0,1-1 0 0 0,0 1-1 0 0,0 0 1 0 0,0-1-1 0 0,0 1 1 0 0,0 0 0 0 0,1-1-1 0 0,-1 1 1 0 0,0-1-1 0 0,0 1 1 0 0,0 0 0 0 0,1-1-1 0 0,-1 1 1 0 0,0-1 0 0 0,0 1-1 0 0,1 0 1 0 0,-1-1-1 0 0,1 1 1 0 0,1 1 15 0 0,1 1 0 0 0,-1-1 0 0 0,1 0 0 0 0,-1 0 0 0 0,1 0 1 0 0,0-1-1 0 0,0 1 0 0 0,-1-1 0 0 0,1 1 0 0 0,0-1 0 0 0,1 0 0 0 0,-1 0 0 0 0,0 0 0 0 0,0-1 0 0 0,4 1 0 0 0,8 0 112 0 0,0 0-1 0 0,16-1 1 0 0,-20-1-88 0 0,171-9 699 0 0,197-38-1 0 0,98-36-625 0 0,-463 81-208 0 0,57-7 185 0 0,-64 9-210 0 0,-1 1-1 0 0,1 0 0 0 0,-1 0 0 0 0,1 1 1 0 0,-1-1-1 0 0,0 1 0 0 0,1 1 0 0 0,9 3 1 0 0,-4 1-1491 0 0,-4 1-5589 0 0,-7-5-2182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0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65 9215 0 0,'0'0'707'0'0,"1"-2"-464"0"0,5-14 164 0 0,-4 9 2356 0 0,0 0 1 0 0,1 1-1 0 0,0-1 0 0 0,8-11 0 0 0,-10 17-1603 0 0,-1 1-113 0 0,8 4 104 0 0,-6-2-1065 0 0,0 0 1 0 0,1 0-1 0 0,-1 0 1 0 0,-1 0-1 0 0,1 1 1 0 0,0-1 0 0 0,0 1-1 0 0,-1-1 1 0 0,0 1-1 0 0,1 0 1 0 0,0 3-1 0 0,9 36 184 0 0,-8-32-189 0 0,8 52 73 0 0,5 79-1 0 0,-12-87-124 0 0,-1-31-13 0 0,1 11 152 0 0,-2-1 0 0 0,-1 1 0 0 0,-4 44 1 0 0,1-67-111 0 0,0 0 0 0 0,0-1 0 0 0,-1 1 1 0 0,-1-1-1 0 0,1 0 0 0 0,-7 10 0 0 0,7-13-36 0 0,-1-1-1 0 0,0 0 1 0 0,-1 0 0 0 0,1 0-1 0 0,-1 0 1 0 0,-1-1-1 0 0,1 0 1 0 0,-1 0-1 0 0,-10 7 1 0 0,1-3 56 0 0,0-1 0 0 0,-1-1 0 0 0,0 0 1 0 0,0-1-1 0 0,0-1 0 0 0,-1-1 0 0 0,0 0 0 0 0,0-1 0 0 0,0 0 1 0 0,0-2-1 0 0,0 0 0 0 0,0-1 0 0 0,-23-3 0 0 0,20 1-41 0 0,0-1 0 0 0,0-1 0 0 0,0-1 0 0 0,0-1 0 0 0,1-1 0 0 0,0 0 0 0 0,0-1 0 0 0,1-1 0 0 0,0-1 0 0 0,-32-24 0 0 0,44 30-35 0 0,1 0-1 0 0,-1-1 0 0 0,1 0 0 0 0,0 0 0 0 0,0 0 0 0 0,0-1 1 0 0,1 0-1 0 0,-7-11 0 0 0,10 8-1 0 0,2 7-15 0 0,0-1 0 0 0,0 0 0 0 0,0 1 1 0 0,0-1-1 0 0,1 0 0 0 0,-1 1 0 0 0,1 0 0 0 0,-1-1 0 0 0,1 1 1 0 0,0 0-1 0 0,0 0 0 0 0,0 0 0 0 0,3-2 0 0 0,34-23-497 0 0,-34 24 407 0 0,19-13-649 0 0,0 1-1640 0 0,0 1-4270 0 0,5-2-2659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0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4607 0 0,'0'0'354'0'0,"0"0"279"0"0,4-12 9071 0 0,-3 9 4490 0 0,-2 29-13652 0 0,-1 16 58 0 0,4-33-522 0 0,2-1-19 0 0,2-3-36 0 0,-4-5-19 0 0,0 0-1 0 0,-1 1 1 0 0,1-1 0 0 0,0 0 0 0 0,-1 0 0 0 0,1 0 0 0 0,-1 0 0 0 0,1 0-1 0 0,0 0 1 0 0,-1-1 0 0 0,1 1 0 0 0,0 0 0 0 0,-1-1 0 0 0,1 1 0 0 0,-1-1-1 0 0,1 0 1 0 0,-1 0 0 0 0,1 1 0 0 0,-1-1 0 0 0,0 0 0 0 0,1 0 0 0 0,-1 0-1 0 0,0 0 1 0 0,0-1 0 0 0,0 1 0 0 0,0 0 0 0 0,0 0 0 0 0,0-1 0 0 0,0 1-1 0 0,0-1 1 0 0,0 1 0 0 0,-1 0 0 0 0,2-3 0 0 0,-1 0 0 0 0,1 1 1 0 0,-1-1-1 0 0,0 1 1 0 0,0-1-1 0 0,0 1 0 0 0,-1-1 1 0 0,0 0-1 0 0,1 1 1 0 0,-1-1-1 0 0,0 0 0 0 0,-1 1 1 0 0,1-1-1 0 0,0 0 1 0 0,-2-4-1 0 0,0 5 37 0 0,1-1 0 0 0,-1 0-1 0 0,1 1 1 0 0,-1-1 0 0 0,-4-4 0 0 0,-5 0-2003 0 0,11 7 1410 0 0,-1 1 1 0 0,0 0-1 0 0,0 0 1 0 0,0-1-1 0 0,0 1 0 0 0,0 0 1 0 0,1 0-1 0 0,-1 0 0 0 0,0 0 1 0 0,0 0-1 0 0,0 0 0 0 0,0 1 1 0 0,0-1-1 0 0,-1 0 0 0 0,-6 3-8488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0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36 8287 0 0,'0'0'639'0'0,"-7"0"-266"0"0,4 0 2707 0 0,38-11 12143 0 0,8 1-8891 0 0,17 1-7348 0 0,42 3-10151 0 0,-102 6 1799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1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7831 0 0,'0'0'603'0'0,"0"0"154"0"0,0 0 2125 0 0,0 0 970 0 0,0 0 196 0 0,0 0-362 0 0,2 0-1690 0 0,8-1-1166 0 0,-1-1 0 0 0,1 0 0 0 0,-1 0 0 0 0,15-6 0 0 0,9-3-53 0 0,-3 3-362 0 0,-16 4-550 0 0,-1 0-1 0 0,1 1 1 0 0,0 1 0 0 0,0 0 0 0 0,20 0 0 0 0,-34 2-692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1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113 128 8751 0 0,'0'0'399'0'0,"0"0"-4"0"0,0 0 179 0 0,0 0 1688 0 0,0 0 772 0 0,0 0 153 0 0,0 0-240 0 0,0 0-1118 0 0,0 0-491 0 0,0 0-98 0 0,0 0-116 0 0,0 0-400 0 0,0 0-173 0 0,0 2-36 0 0,0 6-375 0 0,0 0 0 0 0,-1 0 1 0 0,1 1-1 0 0,-2-1 1 0 0,1 0-1 0 0,-1-1 0 0 0,-4 12 1 0 0,-5 22-47 0 0,9-27-83 0 0,0 0 1 0 0,1 0-1 0 0,1 0 0 0 0,1 0 1 0 0,0 0-1 0 0,0 0 0 0 0,2 0 1 0 0,0 0-1 0 0,5 15 0 0 0,-5-20 12 0 0,0 1-1 0 0,1-1 1 0 0,1 0-1 0 0,-1 0 1 0 0,1 0-1 0 0,1-1 1 0 0,0 0-1 0 0,0 0 1 0 0,0 0-1 0 0,1 0 1 0 0,1-1-1 0 0,-1-1 1 0 0,13 10-1 0 0,-17-14 8 0 0,1 0 1 0 0,-1-1-1 0 0,1 1 0 0 0,-1-1 0 0 0,1 0 1 0 0,0 0-1 0 0,0 0 0 0 0,-1 0 0 0 0,1 0 1 0 0,0-1-1 0 0,0 0 0 0 0,0 0 0 0 0,0 0 1 0 0,0 0-1 0 0,-1-1 0 0 0,1 1 0 0 0,0-1 1 0 0,0 0-1 0 0,-1 0 0 0 0,1 0 0 0 0,0-1 1 0 0,-1 1-1 0 0,6-4 0 0 0,6-5 99 0 0,0 0 0 0 0,-1 0 0 0 0,25-25-1 0 0,-24 21-54 0 0,-4 4-17 0 0,0 0 1 0 0,-1-1 0 0 0,0-1-1 0 0,-1 0 1 0 0,0 0 0 0 0,11-21-1 0 0,-16 25-25 0 0,-1-1 0 0 0,0 1 0 0 0,0-1 0 0 0,-1 1-1 0 0,0-1 1 0 0,0 0 0 0 0,-1 0 0 0 0,0 0 0 0 0,-1 0 0 0 0,0 0-1 0 0,0 0 1 0 0,-2-11 0 0 0,-1 3-17 0 0,-1 0 0 0 0,0 1 0 0 0,-1-1 0 0 0,-1 1 0 0 0,-1 0 0 0 0,0 1 0 0 0,-18-29 0 0 0,22 39-15 0 0,-1 0 0 0 0,0 0 0 0 0,0 1 0 0 0,-1 0 0 0 0,1-1 0 0 0,-1 1 0 0 0,0 1 0 0 0,0-1 0 0 0,0 1 0 0 0,0 0 0 0 0,-1 0 0 0 0,1 0 0 0 0,-1 1 0 0 0,0 0 0 0 0,0 0 0 0 0,-11-2 0 0 0,9 3 0 0 0,0 1 0 0 0,-1 0 0 0 0,1 0 0 0 0,0 1 0 0 0,0 0 0 0 0,0 0 0 0 0,0 1 0 0 0,0 0 0 0 0,0 0 0 0 0,1 1 0 0 0,-1 0 0 0 0,-9 5 0 0 0,-17 12-489 0 0,2 1 1 0 0,1 1-1 0 0,-43 39 0 0 0,52-40-7005 0 0,1 2-2529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1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55 243 15031 0 0,'0'0'687'0'0,"-4"-5"224"0"0,1 0-509 0 0,1 1 0 0 0,0-1 0 0 0,0 0 0 0 0,0 0 0 0 0,0 0 0 0 0,1 0 0 0 0,0 0-1 0 0,0 0 1 0 0,0 0 0 0 0,0-1 0 0 0,1 1 0 0 0,0 0 0 0 0,0 0 0 0 0,1-1 0 0 0,-1 1 0 0 0,1 0 0 0 0,0 0 0 0 0,0 0 0 0 0,1 0 0 0 0,3-8 0 0 0,-1 4 12 0 0,1 1 0 0 0,0-1 0 0 0,0 1-1 0 0,1 0 1 0 0,0 0 0 0 0,0 0 0 0 0,1 1-1 0 0,0 0 1 0 0,0 0 0 0 0,10-6 0 0 0,-11 9-359 0 0,1 0 1 0 0,-1 0 0 0 0,1 1-1 0 0,0 0 1 0 0,0 0 0 0 0,0 1-1 0 0,0 0 1 0 0,1 0 0 0 0,-1 0-1 0 0,0 1 1 0 0,1 1 0 0 0,12-1-1 0 0,-16 1-32 0 0,0 0 0 0 0,0 0-1 0 0,0 1 1 0 0,1 0 0 0 0,-1-1-1 0 0,0 1 1 0 0,0 1-1 0 0,0-1 1 0 0,0 1 0 0 0,-1-1-1 0 0,1 1 1 0 0,0 0 0 0 0,-1 1-1 0 0,1-1 1 0 0,-1 0-1 0 0,0 1 1 0 0,0 0 0 0 0,0 0-1 0 0,0 0 1 0 0,0 0 0 0 0,-1 0-1 0 0,1 1 1 0 0,-1-1-1 0 0,2 5 1 0 0,-3-6-23 0 0,0 1 0 0 0,0 0 0 0 0,-1 0 0 0 0,1-1 0 0 0,-1 1 0 0 0,0 0 0 0 0,0 0 0 0 0,0 0 0 0 0,0 0 0 0 0,-1 0 0 0 0,1-1 0 0 0,-1 1 0 0 0,1 0 0 0 0,-1 0 0 0 0,0-1 0 0 0,0 1 0 0 0,-1 0 0 0 0,1-1 0 0 0,0 1 0 0 0,-1-1 0 0 0,-2 4 0 0 0,-4 5 0 0 0,-1 0 0 0 0,-18 19 0 0 0,26-29 0 0 0,-89 83 3 0 0,-22 23-18 0 0,110-104 1 0 0,-44 49-92 0 0,41-43 94 0 0,5 1 12 0 0,1-8-2 0 0,0-1-1 0 0,-1 1 1 0 0,1-1-1 0 0,0 1 1 0 0,0-1-1 0 0,0 0 1 0 0,1 1 0 0 0,-1-1-1 0 0,0 0 1 0 0,0 1-1 0 0,1-1 1 0 0,-1 0 0 0 0,1 0-1 0 0,-1 0 1 0 0,1-1-1 0 0,-1 1 1 0 0,1 0-1 0 0,-1 0 1 0 0,1-1 0 0 0,0 1-1 0 0,0-1 1 0 0,-1 1-1 0 0,1-1 1 0 0,0 0-1 0 0,3 0 1 0 0,5 1 14 0 0,1-1 1 0 0,20-2-1 0 0,-27 2 3 0 0,73-9 56 0 0,80-4-647 0 0,-148 14-17 0 0,-8 0-2335 0 0,-1-1 1397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1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56 16127 0 0,'-8'-19'1131'0'0,"-1"-4"-159"0"0,2 9 7765 0 0,8 16-8583 0 0,-1 0 0 0 0,0 0 0 0 0,0 0 0 0 0,0 0 0 0 0,0 0 0 0 0,-1 0 0 0 0,1 0 0 0 0,-1 3 0 0 0,-1 3-32 0 0,-5 152 367 0 0,4-73-457 0 0,3-71 12 0 0,1 0 0 0 0,3 21-1 0 0,-4-37-42 0 0,0 0-1 0 0,0 1 1 0 0,0-1-1 0 0,0 0 1 0 0,0 0-1 0 0,0 1 1 0 0,0-1-1 0 0,0 0 1 0 0,0 1-1 0 0,0-1 0 0 0,0 0 1 0 0,0 0-1 0 0,0 1 1 0 0,0-1-1 0 0,0 0 1 0 0,0 0-1 0 0,0 1 1 0 0,1-1-1 0 0,-1 0 1 0 0,0 0-1 0 0,0 1 1 0 0,0-1-1 0 0,0 0 1 0 0,1 0-1 0 0,-1 0 1 0 0,0 1-1 0 0,0-1 1 0 0,0 0-1 0 0,1 0 1 0 0,-1 0-1 0 0,0 0 1 0 0,0 1-1 0 0,1-1 1 0 0,-1 0-1 0 0,0 0 1 0 0,0 0-1 0 0,1 0 1 0 0,-1 0-1 0 0,1 0 1 0 0,3-4 58 0 0,-4 4-50 0 0,8-7 68 0 0,0 0 0 0 0,-1-1 0 0 0,0 0-1 0 0,11-18 1 0 0,21-41 197 0 0,-27 43-196 0 0,8-9 135 0 0,43-57 1 0 0,-61 89-122 0 0,-2 1-11 0 0,0 0-4 0 0,0 0-10 0 0,5 20 9 0 0,-5-5-32 0 0,1-1-1 0 0,-2 1 1 0 0,0-1 0 0 0,0 1-1 0 0,-7 25 1 0 0,-3 20-38 0 0,10-47-78 0 0,1 1 0 0 0,0-1 0 0 0,1 0 0 0 0,4 24 0 0 0,5-1-5001 0 0,-9-34-4334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1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19607 0 0,'0'0'896'0'0,"0"0"-13"0"0,1-1-568 0 0,1-2 81 0 0,1 1 0 0 0,-1-1 0 0 0,1 1 1 0 0,0 0-1 0 0,-1-1 0 0 0,1 1 1 0 0,0 0-1 0 0,0 1 0 0 0,1-1 1 0 0,-1 0-1 0 0,0 1 0 0 0,1 0 1 0 0,-1 0-1 0 0,7-2 0 0 0,-6 2-138 0 0,137-29 1590 0 0,-139 30-2848 0 0,-2 0-352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42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0 529 10135 0 0,'0'0'778'0'0,"0"0"-212"0"0,0 0 992 0 0,0 0 487 0 0,0 0 99 0 0,0 0-125 0 0,0 0-613 0 0,0 0-264 0 0,0 0-57 0 0,0 0-92 0 0,0 0-337 0 0,0 0-147 0 0,0 0-27 0 0,2-1-33 0 0,5-4-249 0 0,0-1-1 0 0,0 1 1 0 0,0-2 0 0 0,-1 1-1 0 0,1-1 1 0 0,-2 0 0 0 0,8-10-1 0 0,5-6 124 0 0,0 0-191 0 0,-2 0-1 0 0,-1-1 0 0 0,0-1 1 0 0,-2 0-1 0 0,-1 0 1 0 0,-1-1-1 0 0,-1-1 0 0 0,-2 0 1 0 0,0-1-1 0 0,-2 1 1 0 0,-1-1-1 0 0,-1 0 1 0 0,0-50-1 0 0,-2 48 197 0 0,-16 50-264 0 0,6-2-64 0 0,0-1 0 0 0,1 1 0 0 0,1 1 0 0 0,-4 22 0 0 0,-10 79 0 0 0,15-84 0 0 0,-21 287-12 0 0,20-222 0 0 0,4 100 11 0 0,3-117 130 0 0,-1-73-129 0 0,1-1-11 0 0,-1-3-18 0 0,0-5 58 0 0,0-2-82 0 0,0 0-27 0 0,0 0-21 0 0,0 0-90 0 0,0 0-38 0 0,0 0-10 0 0,0 0-174 0 0,0 0-730 0 0,1-2-324 0 0,3-5-62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1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16127 0 0,'0'0'1242'0'0,"0"0"-572"0"0,5-8 3986 0 0,3 0-3180 0 0,6-6 122 0 0,0 0-1 0 0,28-19 0 0 0,-17 16-1539 0 0,0-1 0 0 0,-2 0 0 0 0,0-2 0 0 0,35-40-1 0 0,-49 51 69 0 0,-1-1 1 0 0,0 0-1 0 0,-1-1 0 0 0,0 0 0 0 0,0 0 0 0 0,6-16 0 0 0,-13 25 90 0 0,0 2-8 0 0,0 0-33 0 0,0 0-14 0 0,0 0-1 0 0,0 0-16 0 0,-6 18-38 0 0,2-8-79 0 0,-19 72 270 0 0,-21 133 0 0 0,31-67-1569 0 0,12-131-39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1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217 438 8287 0 0,'0'0'639'0'0,"0"-1"-415"0"0,-3-23 1305 0 0,2 21-473 0 0,0 0 0 0 0,0 1 0 0 0,0-1 0 0 0,-1 1 1 0 0,1-1-1 0 0,-1 1 0 0 0,1-1 0 0 0,-1 1 0 0 0,0 0 1 0 0,0 0-1 0 0,-2-3 0 0 0,-11-5 1493 0 0,14 10-2417 0 0,0 0 1 0 0,0 0-1 0 0,-1 0 1 0 0,1 0-1 0 0,0 0 1 0 0,0 0-1 0 0,0 1 1 0 0,-1-1-1 0 0,1 0 1 0 0,0 1-1 0 0,0-1 1 0 0,0 0 0 0 0,0 1-1 0 0,0 0 1 0 0,-2 0-1 0 0,0 1 137 0 0,-5 2-134 0 0,0 1 0 0 0,0 0 0 0 0,0 1 0 0 0,1-1 0 0 0,0 2 0 0 0,0-1 0 0 0,1 1 0 0 0,0 0 0 0 0,0 0 0 0 0,0 0 0 0 0,1 1 0 0 0,0 0 0 0 0,-4 9 0 0 0,0 3-96 0 0,0 0 0 0 0,1 0-1 0 0,1 1 1 0 0,-6 33 0 0 0,8-26 37 0 0,1 1 1 0 0,0 46-1 0 0,4-60-25 0 0,1 0-1 0 0,0 0 1 0 0,1 1 0 0 0,1-1 0 0 0,1-1-1 0 0,8 26 1 0 0,-9-33-31 0 0,1 0 0 0 0,-1 0-1 0 0,1 0 1 0 0,1-1 0 0 0,-1 1 0 0 0,1-1 0 0 0,0 0-1 0 0,1-1 1 0 0,-1 1 0 0 0,9 6 0 0 0,-10-10-5 0 0,0 1 0 0 0,0-1 0 0 0,0 1 0 0 0,1-1 0 0 0,-1 0 0 0 0,1-1 0 0 0,-1 1 0 0 0,1-1 0 0 0,-1 0 0 0 0,1 0 1 0 0,0 0-1 0 0,0 0 0 0 0,-1-1 0 0 0,1 0 0 0 0,0 0 0 0 0,0-1 0 0 0,-1 1 0 0 0,7-2 0 0 0,5-3 44 0 0,0 0-1 0 0,0-1 0 0 0,0-1 1 0 0,0-1-1 0 0,-1 0 1 0 0,-1-1-1 0 0,25-19 1 0 0,-3-1 136 0 0,51-57-1 0 0,-62 58-162 0 0,-2-1 0 0 0,-1-1 0 0 0,-2 0 0 0 0,-1-2 1 0 0,-1 0-1 0 0,-2-1 0 0 0,20-57 0 0 0,-22 45-1 0 0,-1-1 1 0 0,-3 0 0 0 0,-2 0 0 0 0,-2-1-1 0 0,0-73 1 0 0,-6 111-35 0 0,-2-43-79 0 0,2 47 69 0 0,-1 0 0 0 0,0 0 0 0 0,0 0 0 0 0,0 1 0 0 0,-1-1 0 0 0,0 0 1 0 0,0 1-1 0 0,-3-6 0 0 0,4 9-13 0 0,1 0 1 0 0,-1 0-1 0 0,0 0 1 0 0,0 0-1 0 0,1 0 1 0 0,-1 0-1 0 0,0 0 1 0 0,0 1-1 0 0,0-1 1 0 0,0 0-1 0 0,0 1 1 0 0,0-1-1 0 0,0 0 1 0 0,-1 1-1 0 0,1-1 1 0 0,0 1-1 0 0,0 0 1 0 0,0-1-1 0 0,-1 1 1 0 0,1 0-1 0 0,0 0 1 0 0,0 0-1 0 0,0 0 1 0 0,-1 0-1 0 0,1 0 1 0 0,0 0-1 0 0,-2 0 1 0 0,-2 2-224 0 0,-1-1 0 0 0,1 1 0 0 0,0 0 0 0 0,0 1-1 0 0,-5 2 1 0 0,9-4 206 0 0,-33 18-1080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1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17047 0 0,'5'-25'895'0'0,"1"1"-1"0"0,1 0 1 0 0,0 0-1 0 0,2 1 1 0 0,14-25-1 0 0,-16 33-150 0 0,2 1 0 0 0,0 1-1 0 0,1-1 1 0 0,0 2 0 0 0,1-1 0 0 0,0 2 0 0 0,1-1 0 0 0,24-16-1 0 0,-32 24-658 0 0,1 1 0 0 0,0 0 0 0 0,0 1 0 0 0,0-1 0 0 0,0 1 0 0 0,0 0 0 0 0,1 0 0 0 0,-1 1 0 0 0,1 0 0 0 0,-1 0 0 0 0,1 0 0 0 0,-1 0-1 0 0,1 1 1 0 0,0 0 0 0 0,-1 0 0 0 0,8 1 0 0 0,-5 1-46 0 0,1 1 1 0 0,-1-1-1 0 0,0 1 0 0 0,0 0 1 0 0,0 1-1 0 0,-1 0 0 0 0,1 0 0 0 0,-1 1 1 0 0,0 0-1 0 0,7 6 0 0 0,20 20 311 0 0,59 71 0 0 0,-61-65-32 0 0,59 55 0 0 0,-80-83-225 0 0,1 0-1 0 0,0-1 1 0 0,24 13-1 0 0,-30-18-90 0 0,1 0-1 0 0,0 0 0 0 0,0-1 0 0 0,0 0 1 0 0,0 0-1 0 0,0-1 0 0 0,0 0 0 0 0,0 0 1 0 0,13-1-1 0 0,-14 0-81 0 0,0-1-1 0 0,-1-1 1 0 0,1 1 0 0 0,-1-1 0 0 0,0 0-1 0 0,1 0 1 0 0,-1 0 0 0 0,0-1 0 0 0,0 0-1 0 0,0 0 1 0 0,-1 0 0 0 0,1 0 0 0 0,-1-1-1 0 0,1 0 1 0 0,-1 0 0 0 0,-1 0-1 0 0,1 0 1 0 0,0-1 0 0 0,4-8 0 0 0,-7 11-928 0 0,-1 2-43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1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12 5527 0 0,'0'0'250'0'0,"0"0"-2"0"0,1-1-156 0 0,3-4 613 0 0,-2 4 2906 0 0,-2 1 1271 0 0,0 0 256 0 0,0 0-4801 0 0,0-1 1 0 0,1 1-1 0 0,-1 0 1 0 0,0-1 0 0 0,1 1-1 0 0,-1-1 1 0 0,1 1 0 0 0,-1 0-1 0 0,1 0 1 0 0,-1-1 0 0 0,1 1-1 0 0,-1 0 1 0 0,1 0 0 0 0,-1 0-1 0 0,1 0 1 0 0,-1-1 0 0 0,1 1-1 0 0,-1 0 1 0 0,1 0-1 0 0,0 0 1 0 0,-1 0 0 0 0,1 0-1 0 0,-1 0 1 0 0,2 1 0 0 0,-2-1-194 0 0,1 0 0 0 0,0 1 0 0 0,0-1 1 0 0,0 1-1 0 0,0 0 0 0 0,-1-1 0 0 0,1 1 1 0 0,0 0-1 0 0,0-1 0 0 0,-1 1 0 0 0,1 0 1 0 0,0 1-1 0 0,2 3-255 0 0,0-1 1 0 0,-1 1-1 0 0,3 9 0 0 0,-4-13 312 0 0,41 149 507 0 0,-17-57-611 0 0,-15-59-17 0 0,-2 1 0 0 0,-1-1 0 0 0,-2 1 0 0 0,-1 0 0 0 0,-1 0-1 0 0,-3 38 1 0 0,-2-57-33 0 0,0 1-1 0 0,-1-1 0 0 0,0 1 1 0 0,-2-1-1 0 0,0 0 1 0 0,-8 19-1 0 0,7-23 0 0 0,-1 0 0 0 0,0-1 0 0 0,-1 1 1 0 0,0-2-1 0 0,0 1 0 0 0,-1-1 0 0 0,0 0 0 0 0,-17 13 0 0 0,17-16-31 0 0,0 0 0 0 0,-1-1 0 0 0,1-1-1 0 0,-1 1 1 0 0,0-2 0 0 0,0 1 0 0 0,-1-1 0 0 0,0-1 0 0 0,-19 4 0 0 0,13-5-20 0 0,0 0 1 0 0,-1-1 0 0 0,1-1-1 0 0,-1-1 1 0 0,-25-4 0 0 0,24 2-41 0 0,0 0 1 0 0,1-2-1 0 0,-20-6 0 0 0,32 9 41 0 0,0-1 0 0 0,0 0-1 0 0,0 0 1 0 0,0-1 0 0 0,1 1-1 0 0,-1-1 1 0 0,1 0 0 0 0,0-1-1 0 0,0 1 1 0 0,0-1 0 0 0,1 0-1 0 0,-6-7 1 0 0,10 10-35 0 0,-1 1-1 0 0,0-1 1 0 0,0 0-1 0 0,1 1 1 0 0,-1-1-1 0 0,1 0 1 0 0,-1 0 0 0 0,1 0-1 0 0,0 1 1 0 0,-1-1-1 0 0,1 0 1 0 0,0 0-1 0 0,0 0 1 0 0,0 1-1 0 0,1-1 1 0 0,-1 0 0 0 0,0 0-1 0 0,1 0 1 0 0,1-3-1 0 0,0 0-694 0 0,1-1-1 0 0,-1 1 0 0 0,2-1 0 0 0,5-8 0 0 0,7-5-9450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1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86 120 20735 0 0,'-25'-29'2607'0'0,"18"20"-1057"0"0,0 0-1 0 0,-9-8 1 0 0,-9-10 2854 0 0,21 19-4134 0 0,3 7-173 0 0,1-10-371 0 0,4 7-748 0 0,-4 4 895 0 0,9-4-669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1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52 315 7831 0 0,'4'-51'1154'0'0,"-1"-28"5533"0"0,-3 51-3388 0 0,-2 1 0 0 0,-8-46-1 0 0,7 58-1552 0 0,-10-25-1 0 0,13 39-1225 0 0,0 1-28 0 0,-2 1-45 0 0,0 2-383 0 0,-1 1 0 0 0,0 0 0 0 0,1 0 1 0 0,0 0-1 0 0,0 0 0 0 0,0 0 0 0 0,0 1 1 0 0,1-1-1 0 0,0 0 0 0 0,0 1 1 0 0,-1 5-1 0 0,-1 9 54 0 0,1 26 1 0 0,3 6-18 0 0,3 1 0 0 0,2-1 1 0 0,15 59-1 0 0,-9-56-70 0 0,-3 1-1 0 0,3 84 1 0 0,-12-132-32 0 0,0 2-1 0 0,0 1 0 0 0,0 0 1 0 0,-1-1-1 0 0,0 1 0 0 0,-5 16 0 0 0,1-19-455 0 0,4-6-3196 0 0,1-1 3636 0 0,0 0-10100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1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21 16583 0 0,'-1'-4'-1751'0'0,"0"-10"9846"0"0,1 12-3347 0 0,2 8-3289 0 0,18 58-871 0 0,2 0 1 0 0,38 72 0 0 0,-21-47-474 0 0,1 3-59 0 0,40 140-1 0 0,-70-195 18 0 0,-3 0-1 0 0,5 60 0 0 0,-11-72 32 0 0,-1 0 0 0 0,-1 1 0 0 0,-2-1 0 0 0,-9 44 0 0 0,8-53-68 0 0,0-1 0 0 0,-1 0 0 0 0,-1 0 0 0 0,0-1 0 0 0,-1 0 0 0 0,0 0 0 0 0,-1-1 0 0 0,-1 1 0 0 0,0-2 0 0 0,-1 1 0 0 0,0-2 0 0 0,-1 1 0 0 0,-1-1 0 0 0,1-1 0 0 0,-2 0 0 0 0,1 0 0 0 0,-1-2 0 0 0,-1 1 0 0 0,1-2 0 0 0,-2 0 0 0 0,1 0 0 0 0,-1-2 0 0 0,1 1 0 0 0,-26 4 0 0 0,23-7-37 0 0,0-1-1 0 0,1-1 1 0 0,-1 0 0 0 0,0-1 0 0 0,0-1-1 0 0,0 0 1 0 0,0-1 0 0 0,1-1 0 0 0,-1-1-1 0 0,1 0 1 0 0,0-2 0 0 0,0 1-1 0 0,0-2 1 0 0,1 0 0 0 0,0-1 0 0 0,1 0-1 0 0,-1-1 1 0 0,2-1 0 0 0,-1 0 0 0 0,1-1-1 0 0,-14-16 1 0 0,17 16-112 0 0,0-1-1 0 0,0 0 1 0 0,1-1-1 0 0,1 0 1 0 0,-7-15 0 0 0,12 21-192 0 0,0 0 0 0 0,1 0 1 0 0,-1-1-1 0 0,2 1 1 0 0,-1 0-1 0 0,1-1 1 0 0,0 0-1 0 0,1 1 0 0 0,0-1 1 0 0,0 0-1 0 0,0 1 1 0 0,3-10-1 0 0,5-17-6695 0 0,5-4-2096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1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66 156 23959 0 0,'-1'-1'1844'0'0,"-2"-8"-1407"0"0,-1 1-1 0 0,0 1 0 0 0,-6-10 1 0 0,5 9 327 0 0,1 1 0 0 0,-1-1-1 0 0,-5-16 1 0 0,-8-27 1174 0 0,18 51-1955 0 0,0-1 1 0 0,0 1-1 0 0,-1-1 0 0 0,1 1 1 0 0,0-1-1 0 0,0 1 1 0 0,0-1-1 0 0,0 1 0 0 0,0-1 1 0 0,0 1-1 0 0,0-1 1 0 0,0 1-1 0 0,0 0 1 0 0,0-1-1 0 0,0 1 0 0 0,0-1 1 0 0,0 1-1 0 0,0-1 1 0 0,1 1-1 0 0,-1-1 1 0 0,0 1-1 0 0,0-1 0 0 0,0 1 1 0 0,1 0-1 0 0,-1-1 1 0 0,0 1-1 0 0,1-1 1 0 0,-1 1-1 0 0,0 0 0 0 0,1-1 1 0 0,-1 1-1 0 0,0 0 1 0 0,1-1-1 0 0,0 1-84 0 0,0 0 0 0 0,0 0-1 0 0,0 0 1 0 0,0 0 0 0 0,0 0 0 0 0,-1 0 0 0 0,1 0-1 0 0,0 0 1 0 0,0 0 0 0 0,0 0 0 0 0,0 0 0 0 0,-1 1-1 0 0,1-1 1 0 0,0 0 0 0 0,0 1 0 0 0,-1-1 0 0 0,2 1-1 0 0,8 7-1415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1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19807 0 0,'0'0'910'0'0,"-1"-1"-24"0"0,-2-2-262 0 0,2 2 987 0 0,1 1 497 0 0,0 0 100 0 0,0 0-230 0 0,12-1-584 0 0,15 3-1135 0 0,-1 1 0 0 0,43 10 0 0 0,-57-11-235 0 0,352 94 31 0 0,-338-88-61 0 0,1 1 1 0 0,32 18 0 0 0,-50-23 5 0 0,0 1 0 0 0,-1 1 0 0 0,0 0 0 0 0,0 0 0 0 0,0 0 0 0 0,-1 1 1 0 0,0 0-1 0 0,0 0 0 0 0,-1 1 0 0 0,6 8 0 0 0,-10-12 0 0 0,0-1 0 0 0,0 1-1 0 0,-1-1 1 0 0,1 1 0 0 0,-1 0 0 0 0,0 0-1 0 0,0 0 1 0 0,-1-1 0 0 0,1 1 0 0 0,-1 0-1 0 0,1 0 1 0 0,-1 0 0 0 0,-1 0 0 0 0,1 0-1 0 0,0 0 1 0 0,-1 0 0 0 0,0 0 0 0 0,0-1-1 0 0,0 1 1 0 0,0 0 0 0 0,-1 0 0 0 0,-3 5-1 0 0,-3 6 10 0 0,-1-1 1 0 0,-1-1-1 0 0,0 1 0 0 0,-13 11 0 0 0,7-7 46 0 0,-20 22 6 0 0,-1-1 0 0 0,-2-3 0 0 0,-1-1 0 0 0,-82 54 0 0 0,39-45-61 0 0,16-9 0 0 0,50-25-44 0 0,7-5-74 0 0,0 0-1 0 0,1 1 0 0 0,-1 1 1 0 0,1-1-1 0 0,0 2 0 0 0,1-1 0 0 0,-12 13 1 0 0,11-6-433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2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684 223 4607 0 0,'0'0'354'0'0,"1"-2"130"0"0,28-44 11395 0 0,7 1-7428 0 0,-32 40-4072 0 0,1 0-1 0 0,-1-1 1 0 0,-1 1 0 0 0,1-1-1 0 0,-1 0 1 0 0,0 0-1 0 0,0-1 1 0 0,3-11 0 0 0,-5 16-292 0 0,0 0 0 0 0,-1 0 0 0 0,0 0 0 0 0,1 0 0 0 0,-1 0 0 0 0,0 0 0 0 0,0 0 0 0 0,0 0 0 0 0,0 0 0 0 0,0 1 0 0 0,-1-1 0 0 0,1 0 0 0 0,-1 0 0 0 0,1 0 0 0 0,-1 0 0 0 0,1 0 0 0 0,-1 1 0 0 0,0-1 1 0 0,0 0-1 0 0,0 0 0 0 0,0 1 0 0 0,0-1 0 0 0,-1 1 0 0 0,1-1 0 0 0,0 1 0 0 0,-1 0 0 0 0,1-1 0 0 0,-1 1 0 0 0,1 0 0 0 0,-1 0 0 0 0,0 0 0 0 0,1 0 0 0 0,-1 0 0 0 0,0 0 0 0 0,-2 0 0 0 0,-4-1 22 0 0,1 0 0 0 0,-1 1-1 0 0,1 0 1 0 0,-1 0 0 0 0,0 1-1 0 0,1 0 1 0 0,-1 0-1 0 0,0 0 1 0 0,1 1 0 0 0,-1 1-1 0 0,1-1 1 0 0,-1 1-1 0 0,1 1 1 0 0,0-1 0 0 0,-1 1-1 0 0,1 0 1 0 0,-7 5 0 0 0,-4 2-18 0 0,1 2 1 0 0,0 0 0 0 0,0 0-1 0 0,2 2 1 0 0,-18 17 0 0 0,20-16-50 0 0,0 1 0 0 0,0 0 0 0 0,2 0 0 0 0,0 1 0 0 0,1 1 1 0 0,1 0-1 0 0,0 0 0 0 0,2 1 0 0 0,0 0 0 0 0,-9 38 0 0 0,12-29 7 0 0,0-1 0 0 0,2 1 0 0 0,0 0 0 0 0,3 0 0 0 0,0 0 0 0 0,1-1-1 0 0,9 39 1 0 0,10 28-39 0 0,13 74-7 0 0,-25-118-4 0 0,1 69 0 0 0,-10-106 12 0 0,0 1-1 0 0,-1-1 1 0 0,-1 1 0 0 0,0-1-1 0 0,0 0 1 0 0,-2 0 0 0 0,0 0-1 0 0,-10 24 1 0 0,10-29-5 0 0,0 0 1 0 0,-1 0-1 0 0,0 0 1 0 0,-1-1-1 0 0,1 0 0 0 0,-1 0 1 0 0,-1-1-1 0 0,1 0 1 0 0,-1 0-1 0 0,0 0 0 0 0,0-1 1 0 0,-1 0-1 0 0,0 0 1 0 0,-9 4-1 0 0,8-6-2 0 0,0 1 1 0 0,0-1-1 0 0,0-1 0 0 0,-1 0 1 0 0,1 0-1 0 0,-1-1 0 0 0,1 0 1 0 0,-1-1-1 0 0,1 0 1 0 0,-1 0-1 0 0,1-1 0 0 0,-1 0 1 0 0,1-1-1 0 0,0 0 0 0 0,-12-4 1 0 0,5 0-6 0 0,1-1 0 0 0,0 0 1 0 0,0-1-1 0 0,0-1 0 0 0,1 0 0 0 0,0-1 1 0 0,-22-20-1 0 0,34 27 1 0 0,0 1 0 0 0,-1 0 0 0 0,1-1 0 0 0,0 1 0 0 0,0-1 0 0 0,0 1 0 0 0,1-1 0 0 0,-1 0 0 0 0,-2-5 0 0 0,4 6 0 0 0,0 1 0 0 0,0 0 0 0 0,0 0 0 0 0,-1 0 0 0 0,1 0 0 0 0,0 0 0 0 0,0 0 0 0 0,1-1 0 0 0,-1 1 0 0 0,0 0 0 0 0,0 0 0 0 0,0 0 0 0 0,1 0 0 0 0,-1 0 0 0 0,1 0 0 0 0,-1 0 0 0 0,1 0 0 0 0,-1 0 0 0 0,1 0 0 0 0,-1 0 0 0 0,1 0 0 0 0,0 0 0 0 0,0 0 0 0 0,-1 1 0 0 0,1-1 0 0 0,0 0 0 0 0,0 0 0 0 0,0 1 0 0 0,0-1 0 0 0,0 1 0 0 0,2-2 0 0 0,1 0-2 0 0,1 0 0 0 0,-1 0 1 0 0,1 1-1 0 0,0 0 0 0 0,-1-1 0 0 0,1 1 0 0 0,0 1 0 0 0,0-1 1 0 0,0 1-1 0 0,0 0 0 0 0,0 0 0 0 0,0 0 0 0 0,0 1 1 0 0,0 0-1 0 0,-1 0 0 0 0,1 0 0 0 0,0 0 0 0 0,7 4 1 0 0,-6-3-1 0 0,-1 1 0 0 0,1 0 0 0 0,-1 0 0 0 0,1 0 0 0 0,-1 1 0 0 0,0-1 0 0 0,0 1 0 0 0,0 0 0 0 0,-1 1 0 0 0,0-1 0 0 0,1 1 0 0 0,-2 0 0 0 0,1 0 0 0 0,3 7 0 0 0,-2-2 2 0 0,-2 0 0 0 0,1 0 0 0 0,-1 1 0 0 0,-1-1 0 0 0,0 1 0 0 0,0-1 0 0 0,-1 1 0 0 0,-1 0 0 0 0,-1 20 0 0 0,-2 6 0 0 0,-13 53 0 0 0,15-84 0 0 0,-12 54-6 0 0,4 0 1 0 0,-3 79-1 0 0,11-117 25 0 0,2-1 0 0 0,0 1 0 0 0,2-1 0 0 0,0 1 0 0 0,1-1 0 0 0,1 0 0 0 0,1 0 0 0 0,1-1 0 0 0,1 1 0 0 0,11 18 0 0 0,-8-21 54 0 0,0-1 0 0 0,1 0-1 0 0,0-1 1 0 0,26 24 0 0 0,-12-16 93 0 0,55 38 0 0 0,-65-51-294 0 0,0 1-751 0 0,34 17 1 0 0,-32-21-173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42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0 205 16327 0 0,'5'-7'1476'0'0,"8"-15"-1434"0"0,-3 5 1995 0 0,0 1 0 0 0,13-16 0 0 0,-15 22-1284 0 0,1 1-1 0 0,1 1 1 0 0,0 0-1 0 0,0 0 0 0 0,0 0 1 0 0,13-5-1 0 0,-2 2-317 0 0,0 1-1 0 0,32-11 1 0 0,-50 20-420 0 0,1 0 0 0 0,-1 0 0 0 0,1 0 0 0 0,0 1 0 0 0,0-1 0 0 0,-1 1 0 0 0,1 0 0 0 0,0 0 0 0 0,0 0 0 0 0,0 1 0 0 0,-1 0 0 0 0,1-1-1 0 0,0 1 1 0 0,-1 0 0 0 0,1 1 0 0 0,-1-1 0 0 0,1 0 0 0 0,-1 1 0 0 0,1 0 0 0 0,-1 0 0 0 0,0 0 0 0 0,0 0 0 0 0,5 6 0 0 0,-4-4-14 0 0,0 0 0 0 0,-1 0-1 0 0,0 1 1 0 0,0-1 0 0 0,0 1-1 0 0,0 0 1 0 0,-1 0 0 0 0,1 0 0 0 0,-1 0-1 0 0,-1 0 1 0 0,1 0 0 0 0,-1 0-1 0 0,0 1 1 0 0,0-1 0 0 0,0 11 0 0 0,-1-4 5 0 0,-2 0 0 0 0,1-1 0 0 0,-1 1 1 0 0,-6 16-1 0 0,-18 45 15 0 0,20-58-20 0 0,-8 19-61 0 0,-2-1 0 0 0,-29 46 0 0 0,-49 55-144 0 0,73-105 120 0 0,-20 34 0 0 0,32-46 55 0 0,1-1 0 0 0,0 1 1 0 0,2 0-1 0 0,-6 19 0 0 0,12-34 23 0 0,0-1-1 0 0,-1 1 1 0 0,1 0-1 0 0,0-1 1 0 0,0 1 0 0 0,0 0-1 0 0,0 0 1 0 0,0-1-1 0 0,1 4 1 0 0,-1-5 6 0 0,0 1 0 0 0,0 0 0 0 0,0 0 0 0 0,1-1 0 0 0,-1 1 0 0 0,0 0 0 0 0,0-1 0 0 0,0 1 0 0 0,1 0 0 0 0,-1 0 0 0 0,0-1 0 0 0,1 1 0 0 0,-1-1 0 0 0,0 1 0 0 0,1 0 0 0 0,-1-1 0 0 0,1 1 0 0 0,-1-1 0 0 0,1 1 0 0 0,-1-1 0 0 0,1 1 0 0 0,-1-1 0 0 0,1 1 0 0 0,1 0 0 0 0,0 0 0 0 0,4 3 8 0 0,0 0-1 0 0,0-1 1 0 0,0 1 0 0 0,0-1-1 0 0,0 0 1 0 0,1-1 0 0 0,0 0-1 0 0,-1 0 1 0 0,12 2 0 0 0,7-1 55 0 0,34 1 0 0 0,-22-2-31 0 0,45 0-10 0 0,-64-2-224 0 0,0-3-10345 0 0,-10 1 2055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3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34 555 8751 0 0,'0'0'674'0'0,"0"0"-165"0"0,0 0 935 0 0,3-8 2452 0 0,-1 1-3117 0 0,-1-8 4607 0 0,0 7-89 0 0,-1 17-4101 0 0,-1 15-810 0 0,-2 0 0 0 0,-1 0 0 0 0,-7 27 0 0 0,5-25-113 0 0,0 0 0 0 0,-1 38 0 0 0,6-53-231 0 0,0 3 63 0 0,1 1 0 0 0,0 0 0 0 0,1 0 0 0 0,0-1 0 0 0,7 28 0 0 0,-7-40-93 0 0,-1 0 0 0 0,1 0-1 0 0,0 0 1 0 0,0 0 0 0 0,0 0 0 0 0,0 0-1 0 0,0 0 1 0 0,0 0 0 0 0,1-1 0 0 0,-1 1-1 0 0,0 0 1 0 0,1-1 0 0 0,-1 1 0 0 0,1-1 0 0 0,0 0-1 0 0,-1 1 1 0 0,1-1 0 0 0,0 0 0 0 0,0 0-1 0 0,0 0 1 0 0,0 0 0 0 0,0-1 0 0 0,0 1-1 0 0,0 0 1 0 0,0-1 0 0 0,0 1 0 0 0,0-1 0 0 0,0 0-1 0 0,0 0 1 0 0,1 0 0 0 0,-1 0 0 0 0,0 0-1 0 0,0 0 1 0 0,0-1 0 0 0,0 1 0 0 0,3-1-1 0 0,4-2 50 0 0,0 0 0 0 0,0-1 0 0 0,0 0 0 0 0,-1 0 0 0 0,1-1-1 0 0,13-9 1 0 0,4-7 19 0 0,0-1 0 0 0,-1-1 0 0 0,-1-1 0 0 0,-1-1 0 0 0,-1-2 0 0 0,-1 0 0 0 0,17-30 0 0 0,2-12 46 0 0,57-137 0 0 0,-75 146-114 0 0,-3 0 0 0 0,-2-1-1 0 0,17-119 1 0 0,-32 152-89 0 0,-14 40-866 0 0,-6 10-1500 0 0,1 5-4331 0 0,-3 8-2917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3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2 227 13359 0 0,'0'-7'484'0'0,"-1"0"-1"0"0,1 0 1 0 0,0 1 0 0 0,0-1-1 0 0,1 0 1 0 0,0 1-1 0 0,0-1 1 0 0,1 0-1 0 0,0 1 1 0 0,0 0 0 0 0,0-1-1 0 0,1 1 1 0 0,0 0-1 0 0,5-9 1 0 0,-1 4 348 0 0,1 0 1 0 0,0 0-1 0 0,0 1 0 0 0,1 0 0 0 0,0 1 1 0 0,16-12-1 0 0,-19 16-712 0 0,0 1 0 0 0,0 0 0 0 0,0 1 0 0 0,1-1 0 0 0,-1 1 0 0 0,1 1 0 0 0,0-1 0 0 0,0 1 0 0 0,0 0 0 0 0,0 1-1 0 0,0-1 1 0 0,9 1 0 0 0,-7 1-10 0 0,1 0-1 0 0,-1 1 1 0 0,1 0-1 0 0,-1 0 1 0 0,1 1 0 0 0,-1 1-1 0 0,0-1 1 0 0,12 7-1 0 0,-3-1 69 0 0,-1 1-1 0 0,-1 1 1 0 0,0 1-1 0 0,0 0 1 0 0,-1 1-1 0 0,0 1 1 0 0,-1 0-1 0 0,19 24 1 0 0,-8-3 130 0 0,-1 1 0 0 0,20 42 0 0 0,21 31 432 0 0,-58-99-1222 0 0,0 0 1 0 0,0 0 0 0 0,0 0-1 0 0,15 11 1 0 0,-21-19-722 0 0,1 0-247 0 0,6 3-49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3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62 11975 0 0,'0'0'923'0'0,"0"-13"-259"0"0,0 12 36 0 0,0-1 0 0 0,0 1 0 0 0,0 0 0 0 0,0 0 0 0 0,0 0 0 0 0,0 0 0 0 0,-1 0 0 0 0,1-1 0 0 0,-1 1 0 0 0,1 0 0 0 0,0 0 0 0 0,-1 0 0 0 0,0 0 0 0 0,1 0 0 0 0,-2-1 0 0 0,1 1-613 0 0,1 1 0 0 0,-1 0-1 0 0,1 0 1 0 0,-1-1-1 0 0,1 1 1 0 0,-1 0 0 0 0,1 0-1 0 0,-1 0 1 0 0,1 0-1 0 0,-1 0 1 0 0,1-1 0 0 0,-1 1-1 0 0,0 0 1 0 0,1 0 0 0 0,-1 1-1 0 0,1-1 1 0 0,-1 0-1 0 0,1 0 1 0 0,-1 0 0 0 0,1 0-1 0 0,-1 0 1 0 0,1 0-1 0 0,-1 1 1 0 0,1-1 0 0 0,-1 0-1 0 0,1 1 1 0 0,-1-1 0 0 0,1 0-1 0 0,-1 1 1 0 0,1-1-1 0 0,0 0 1 0 0,-1 1 0 0 0,1-1-1 0 0,-1 1 1 0 0,1-1-1 0 0,0 0 1 0 0,-1 2 0 0 0,-3 3 33 0 0,0 0 1 0 0,1 0-1 0 0,-1 1 1 0 0,1 0-1 0 0,0 0 1 0 0,1-1-1 0 0,-1 2 1 0 0,0 5-1 0 0,-12 54 163 0 0,12-49-209 0 0,0 2-2 0 0,0 0-1 0 0,1 0 1 0 0,1 0 0 0 0,3 32 0 0 0,-2-44-47 0 0,1 0 1 0 0,1 1 0 0 0,-1-1 0 0 0,1 0 0 0 0,0 0 0 0 0,1 0 0 0 0,-1-1 0 0 0,1 1 0 0 0,1-1 0 0 0,-1 1 0 0 0,1-1 0 0 0,0 0 0 0 0,1 0 0 0 0,-1-1-1 0 0,8 7 1 0 0,-9-9-19 0 0,0-1 0 0 0,0 0-1 0 0,0-1 1 0 0,0 1 0 0 0,0 0-1 0 0,0-1 1 0 0,0 0 0 0 0,0 0-1 0 0,0 0 1 0 0,1 0 0 0 0,-1 0-1 0 0,0 0 1 0 0,6-1-1 0 0,-3 0 9 0 0,0 0 0 0 0,0 0-1 0 0,0-1 1 0 0,-1 0 0 0 0,1-1-1 0 0,0 1 1 0 0,7-4 0 0 0,-1 0 25 0 0,-1 0 1 0 0,0-1-1 0 0,0-1 0 0 0,0 0 1 0 0,-1 0-1 0 0,15-15 1 0 0,-14 11 23 0 0,0 0 0 0 0,-1-1 0 0 0,0 0 0 0 0,-1-1 0 0 0,-1 0 0 0 0,13-26 0 0 0,-17 30-22 0 0,-1 0 1 0 0,0 0-1 0 0,0 0 0 0 0,-1 0 0 0 0,0-1 0 0 0,0 1 1 0 0,-1-1-1 0 0,0 1 0 0 0,-1-1 0 0 0,0 1 1 0 0,-1-1-1 0 0,-2-12 0 0 0,2 15-10 0 0,-1 0-1 0 0,0 0 1 0 0,0 0-1 0 0,-1 0 1 0 0,0 0-1 0 0,0 1 1 0 0,-1-1 0 0 0,0 1-1 0 0,0 0 1 0 0,-6-8-1 0 0,7 11-22 0 0,-1-1-1 0 0,0 1 1 0 0,0 0-1 0 0,0 0 1 0 0,0 0 0 0 0,0 1-1 0 0,-1-1 1 0 0,1 1-1 0 0,-1 0 1 0 0,1 0-1 0 0,-1 1 1 0 0,0-1-1 0 0,0 1 1 0 0,0 0-1 0 0,-9 0 1 0 0,4 1-2 0 0,1 0 0 0 0,-1 1 0 0 0,1 0 0 0 0,-1 0 0 0 0,1 1 0 0 0,-1 0 1 0 0,1 1-1 0 0,0 0 0 0 0,0 1 0 0 0,-16 9 0 0 0,5-1-48 0 0,0 0 1 0 0,1 2-1 0 0,-23 21 1 0 0,37-30-111 0 0,0-1 0 0 0,1 1 1 0 0,-1 0-1 0 0,1 0 0 0 0,0 0 0 0 0,1 1 1 0 0,-1-1-1 0 0,-2 9 0 0 0,4-11-204 0 0,1 1 1 0 0,0 0-1 0 0,0-1 1 0 0,0 1-1 0 0,1 0 0 0 0,-1 0 1 0 0,1-1-1 0 0,0 1 1 0 0,0 0-1 0 0,0 0 0 0 0,1-1 1 0 0,-1 1-1 0 0,1 0 1 0 0,0 0-1 0 0,2 4 0 0 0,4 11-8878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3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21223 0 0,'0'0'969'0'0,"7"5"321"0"0,-1-1-977 0 0,0 1 1 0 0,-1 0-1 0 0,0 0 0 0 0,1 1 1 0 0,-2-1-1 0 0,1 1 1 0 0,-1 0-1 0 0,6 10 0 0 0,-8-11-89 0 0,1 0-1 0 0,-2 0 0 0 0,1 0 1 0 0,0 0-1 0 0,-1 1 0 0 0,0-1 1 0 0,0 0-1 0 0,-1 1 0 0 0,1-1 1 0 0,-1 1-1 0 0,0-1 0 0 0,-2 9 1 0 0,-1 2-84 0 0,-1 0 0 0 0,-1 0 1 0 0,0 0-1 0 0,-2 0 0 0 0,1-1 0 0 0,-2 0 1 0 0,0 0-1 0 0,-1-1 0 0 0,-10 14 0 0 0,-10 8-493 0 0,0-2-1 0 0,-39 34 0 0 0,33-37-2095 0 0,-2-3-7354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3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129 527 13359 0 0,'3'-7'1384'0'0,"-1"1"-927"0"0,3-11-211 0 0,-5 6 8918 0 0,-11 12-7358 0 0,8 0-1701 0 0,0 0 1 0 0,1-1-1 0 0,-1 1 0 0 0,1 1 0 0 0,-1-1 0 0 0,1 0 0 0 0,0 1 0 0 0,-1-1 0 0 0,1 1 0 0 0,0 0 0 0 0,0-1 0 0 0,0 1 0 0 0,0 0 0 0 0,-3 5 0 0 0,-2 2 85 0 0,1 1 0 0 0,-6 11-1 0 0,9-16-143 0 0,-7 15 49 0 0,0 0-1 0 0,1 1 1 0 0,2 1-1 0 0,-10 40 0 0 0,14-47-76 0 0,0 0-1 0 0,2 0 0 0 0,0 0 0 0 0,1 0 0 0 0,0 0 0 0 0,1-1 0 0 0,1 1 1 0 0,4 21-1 0 0,-4-30 15 0 0,0 0 0 0 0,0 1 0 0 0,1-1 0 0 0,0 0 0 0 0,0 0 0 0 0,0-1 0 0 0,1 1 0 0 0,0-1 0 0 0,0 0 0 0 0,0 0 0 0 0,1 0 0 0 0,0 0 0 0 0,0-1 0 0 0,0 0 0 0 0,11 7 0 0 0,-11-8 12 0 0,0 0-1 0 0,-1-1 1 0 0,2 0-1 0 0,-1 0 0 0 0,0-1 1 0 0,0 1-1 0 0,1-1 1 0 0,-1-1-1 0 0,0 1 1 0 0,1-1-1 0 0,-1 1 0 0 0,1-1 1 0 0,-1-1-1 0 0,1 1 1 0 0,-1-1-1 0 0,0 0 1 0 0,1 0-1 0 0,-1-1 1 0 0,9-3-1 0 0,3-3 80 0 0,-1-1 0 0 0,0-1-1 0 0,0 0 1 0 0,-1-1 0 0 0,27-25 0 0 0,-12 5 140 0 0,41-51 1 0 0,-38 35-166 0 0,-1-1 0 0 0,-2-1 0 0 0,-3-1 0 0 0,-2-2 0 0 0,-2-1 0 0 0,-2 0 0 0 0,14-63 0 0 0,-27 88-74 0 0,-2 0 0 0 0,3-36 0 0 0,-8 55-22 0 0,-1 0 1 0 0,0 1-1 0 0,0-1 1 0 0,-1 1-1 0 0,0-1 1 0 0,0 1-1 0 0,-1-1 1 0 0,0 1-1 0 0,-1 0 1 0 0,1 0-1 0 0,-2 0 1 0 0,-4-8-1 0 0,6 12-65 0 0,-1 0 0 0 0,0 0-1 0 0,-1 0 1 0 0,1 1 0 0 0,-1 0 0 0 0,1-1 0 0 0,-1 1-1 0 0,0 0 1 0 0,0 1 0 0 0,-1-1 0 0 0,1 1 0 0 0,0 0 0 0 0,-7-2-1 0 0,5 2-85 0 0,0 0 0 0 0,0 0 0 0 0,0 1 0 0 0,0 0 0 0 0,-1 0-1 0 0,1 1 1 0 0,0 0 0 0 0,0 0 0 0 0,-1 0 0 0 0,-5 2 0 0 0,-12 4-1438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3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14743 0 0,'0'0'672'0'0,"1"-2"-9"0"0,2-7-251 0 0,0 0 0 0 0,1 1 0 0 0,9-15 0 0 0,-11 19 810 0 0,1 0-1 0 0,0 1 0 0 0,-1-1 0 0 0,2 1 1 0 0,-1 0-1 0 0,4-3 0 0 0,-6 6-1052 0 0,1-1 0 0 0,-1 1 0 0 0,0 0 0 0 0,0 0 1 0 0,1 1-1 0 0,-1-1 0 0 0,0 0 0 0 0,0 0 0 0 0,0 1 0 0 0,1-1 0 0 0,-1 0 0 0 0,0 1 0 0 0,0-1 0 0 0,0 1 0 0 0,2 1 0 0 0,3 2-23 0 0,-1 1-1 0 0,0 0 0 0 0,0 0 0 0 0,0 1 0 0 0,-1-1 0 0 0,0 1 1 0 0,0 0-1 0 0,3 7 0 0 0,4 5 42 0 0,17 22 59 0 0,1-1 0 0 0,2-1 0 0 0,46 43 1 0 0,-52-58-120 0 0,1-2 0 0 0,0 0 0 0 0,2-2-1 0 0,0-1 1 0 0,52 24 0 0 0,-52-28 5 0 0,-1 1 0 0 0,-1 1 0 0 0,28 23 0 0 0,-37-26-113 0 0,-5-5-17 0 0,-6-4-6 0 0,1 1 0 0 0,-1 0 0 0 0,9 9 1 0 0,-14-13-67 0 0,-1-1-23 0 0,0 0-3 0 0,0 0-56 0 0,0 0-236 0 0,0 0-105 0 0,-7-7-8599 0 0,-1-1-535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3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16583 0 0,'0'0'1276'0'0,"0"0"-822"0"0,0 0-53 0 0,0 0 1218 0 0,0 0 555 0 0,0 0 111 0 0,0 0-199 0 0,10 4 552 0 0,-6-3-2541 0 0,1 0 0 0 0,-1-1 0 0 0,0 1 0 0 0,0-1 0 0 0,0 0 0 0 0,0 0-1 0 0,0 0 1 0 0,1-1 0 0 0,-1 1 0 0 0,0-1 0 0 0,0 0 0 0 0,0 0 0 0 0,0 0-1 0 0,0-1 1 0 0,-1 1 0 0 0,1-1 0 0 0,0 0 0 0 0,-1 0 0 0 0,5-4 0 0 0,8-5-31 0 0,-1-2 1 0 0,26-27 0 0 0,-17 16 57 0 0,0 0-60 0 0,37-47 0 0 0,-60 70-7 0 0,-1 1 26 0 0,-2 12 9 0 0,-23 215 97 0 0,17-22-1062 0 0,8-203 690 0 0,0-1-1 0 0,0 1 1 0 0,1-1 0 0 0,-1 0 0 0 0,0 1 0 0 0,1-1 0 0 0,-1 1 0 0 0,1-1 0 0 0,1 2 0 0 0,-1 0-788 0 0,0-2-1034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3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15199 0 0,'0'0'1172'0'0,"1"1"-765"0"0,22 21 1460 0 0,-19-18-984 0 0,-1 0-1 0 0,0 0 0 0 0,0 1 0 0 0,-1-1 1 0 0,1 1-1 0 0,-1-1 0 0 0,0 1 0 0 0,0 0 0 0 0,0 0 1 0 0,-1 0-1 0 0,2 9 0 0 0,-2 15-291 0 0,-3-19-382 0 0,0 0 0 0 0,0 0 0 0 0,-1 0 0 0 0,0 0-1 0 0,-1 0 1 0 0,0-1 0 0 0,0 1 0 0 0,-1-1 0 0 0,-7 10 0 0 0,-9 10-103 0 0,-31 35 0 0 0,13-18-79 0 0,28-33-357 0 0,-19 17 0 0 0,19-20-47 0 0,-6 5-234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3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2303 0 0,'0'0'816'0'0,"0"0"2587"0"0,0 0 1130 0 0,0 0 225 0 0,0-1 340 0 0,2-5-3233 0 0,-1 5 3961 0 0,36 3-6675 0 0,-20 1-6617 0 0,-17-3 6848 0 0,12 3-7844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3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16759 0 0,'0'0'763'0'0,"0"0"-12"0"0,11 6 119 0 0,-3-3 5109 0 0,12 1-4605 0 0,20 3-5578 0 0,-26-6-3953 0 0</inkml:trace>
  <inkml:trace contextRef="#ctx0" brushRef="#br0" timeOffset="1">357 27 2759 0 0,'0'0'126'0'0,"0"0"587"0"0,0 0 2384 0 0,0 0 1039 0 0,0 0 212 0 0,0 0-405 0 0,0 0-1867 0 0,0 0-822 0 0,12 2 1577 0 0,29-15-4050 0 0,-35 11-73 0 0,2-1-6953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43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43 348 17679 0 0,'0'0'811'0'0,"0"0"-19"0"0,0 0-317 0 0,0 0 535 0 0,0 0 293 0 0,0 2 59 0 0,-17 79 1887 0 0,9-51-3052 0 0,2 2 0 0 0,-4 50-1 0 0,9-63-176 0 0,1 0 0 0 0,1 0-1 0 0,1 0 1 0 0,1 0 0 0 0,1-1-1 0 0,0 1 1 0 0,1-1 0 0 0,1 0 0 0 0,12 24-1 0 0,-16-37-5 0 0,1-1 0 0 0,0 1 0 0 0,0-1-1 0 0,0 0 1 0 0,0 0 0 0 0,1 0 0 0 0,0 0 0 0 0,0-1-1 0 0,0 1 1 0 0,0-1 0 0 0,0 0 0 0 0,1 0-1 0 0,-1-1 1 0 0,1 1 0 0 0,0-1 0 0 0,0 0-1 0 0,9 2 1 0 0,-6-2 47 0 0,0-1 0 0 0,0 0-1 0 0,0-1 1 0 0,0 1 0 0 0,1-1 0 0 0,-1-1-1 0 0,0 0 1 0 0,0 0 0 0 0,0-1 0 0 0,14-4-1 0 0,-8 1 45 0 0,0-1 0 0 0,0 0-1 0 0,0-1 1 0 0,18-13 0 0 0,47-40 250 0 0,-64 47-283 0 0,0-1 1 0 0,-1-1-1 0 0,-1 0 0 0 0,0 0 1 0 0,-2-2-1 0 0,1 1 0 0 0,-2-1 1 0 0,0-1-1 0 0,-1 0 1 0 0,-1 0-1 0 0,8-27 0 0 0,-7 14 18 0 0,-2-1 0 0 0,-1-1-1 0 0,-1 1 1 0 0,-2-1 0 0 0,-1 0-1 0 0,-3-37 1 0 0,0 48-43 0 0,-8-85 115 0 0,7 97-150 0 0,0 0 1 0 0,0 0-1 0 0,-1 0 0 0 0,-1 1 1 0 0,0-1-1 0 0,0 1 0 0 0,0 0 1 0 0,-8-11-1 0 0,10 18-9 0 0,0 0-1 0 0,0 0 0 0 0,0 0 1 0 0,0 0-1 0 0,-1 0 1 0 0,1 0-1 0 0,0 0 1 0 0,-1 1-1 0 0,1-1 1 0 0,-1 1-1 0 0,0 0 1 0 0,1 0-1 0 0,-1 0 1 0 0,0 0-1 0 0,0 0 1 0 0,0 1-1 0 0,0-1 1 0 0,0 1-1 0 0,0 0 1 0 0,1 0-1 0 0,-1 0 1 0 0,0 0-1 0 0,0 0 1 0 0,0 1-1 0 0,0-1 1 0 0,0 1-1 0 0,-5 2 1 0 0,-1 0-4 0 0,0 0 0 0 0,0 1 1 0 0,0 0-1 0 0,1 1 0 0 0,0 0 0 0 0,0 0 1 0 0,-10 9-1 0 0,-32 32-3 0 0,2 3 1 0 0,-81 106-1 0 0,115-135-119 0 0,0 1 0 0 0,1 0 0 0 0,-15 37 0 0 0,19-35-1416 0 0,-11 41 0 0 0,16-44-248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3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13359 0 0,'0'0'1027'0'0,"0"0"-322"0"0,0 0 1138 0 0,0 0 569 0 0,0 0 109 0 0,8-15 3672 0 0,-7 13-6223 0 0,0 1 0 0 0,0-1-1 0 0,0 0 1 0 0,1 1 0 0 0,-1-1 0 0 0,0 1-1 0 0,1-1 1 0 0,-1 1 0 0 0,3-2-1 0 0,-3 2-257 0 0,0 1 0 0 0,-1-1-1 0 0,1 1 1 0 0,0-1-1 0 0,0 1 1 0 0,1-1-1 0 0,-1 1 1 0 0,0 0 0 0 0,0 0-1 0 0,0-1 1 0 0,2 1-1 0 0,5 0-1440 0 0</inkml:trace>
  <inkml:trace contextRef="#ctx0" brushRef="#br0" timeOffset="1">247 16 6447 0 0,'0'0'499'0'0,"0"0"45"0"0,0 0 1411 0 0,0 0 647 0 0,0 0 136 0 0,0 0-165 0 0,0 0-777 0 0,0 0-343 0 0,0 0-69 0 0,8-8 1507 0 0,6 1-5129 0 0,-13 7-5911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4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11975 0 0,'0'0'547'0'0,"0"0"-11"0"0,0 0 65 0 0,0 0 1543 0 0,0 0 708 0 0,0 0 144 0 0,0 0-324 0 0,0 0-1492 0 0,0 0-657 0 0,0 0-130 0 0,1-1-89 0 0,29-3-2593 0 0,-19 4 982 0 0</inkml:trace>
  <inkml:trace contextRef="#ctx0" brushRef="#br0" timeOffset="1">401 37 17767 0 0,'0'0'812'0'0,"0"0"-14"0"0,2-1-350 0 0,7-1 463 0 0,-1 0 0 0 0,1-1 0 0 0,-1 0 0 0 0,8-4 0 0 0,-7 3-626 0 0,0 0 0 0 0,1 1-1 0 0,14-4 1 0 0,-6 6-1405 0 0,-16 2 621 0 0,7 1-1322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4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6911 0 0,'0'0'608'0'0,"0"0"-480"0"0,0 0-128 0 0,0 0 0 0 0,0 0 2792 0 0,0 0 536 0 0,0 0 112 0 0,0 0 16 0 0,0 0-2384 0 0,0 0-480 0 0,5-10-96 0 0,-5 10-6512 0 0,3-8-1312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4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14 3679 0 0,'0'0'284'0'0,"2"-1"-186"0"0,7-4 2932 0 0,-9 4-1275 0 0,1 0-1 0 0,0 0 1 0 0,0 1-1 0 0,0-1 1 0 0,0 1-1 0 0,1-1 1 0 0,-1 1-1 0 0,0-1 1 0 0,0 1-1 0 0,2-1 1 0 0,2 5 4016 0 0,-2 7-9355 0 0,-3-3 3732 0 0,0 0 1 0 0,-1 0 0 0 0,0-1-1 0 0,0 1 1 0 0,-1-1 0 0 0,-3 12-1 0 0,-2 1 159 0 0,-12 21-1 0 0,8-18-141 0 0,-2-1 0 0 0,-1 0 0 0 0,-1-2 0 0 0,-19 23 0 0 0,-78 67 93 0 0,-78 48-2290 0 0,169-144 941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4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229 464 16239 0 0,'0'0'744'0'0,"-8"-13"272"0"0,7 11-740 0 0,0 0-1 0 0,-1 0 1 0 0,1 1 0 0 0,-1-1-1 0 0,1 0 1 0 0,-1 1-1 0 0,0 0 1 0 0,1-1 0 0 0,-1 1-1 0 0,0 0 1 0 0,0 0-1 0 0,0 0 1 0 0,0 0 0 0 0,0 0-1 0 0,0 0 1 0 0,-4 0-1 0 0,3 0-2 0 0,0 2-1 0 0,1-1 0 0 0,-1 0 0 0 0,0 0 0 0 0,1 1 1 0 0,-1 0-1 0 0,0-1 0 0 0,1 1 0 0 0,-1 0 0 0 0,1 0 1 0 0,-1 0-1 0 0,1 1 0 0 0,-4 1 0 0 0,-3 3-20 0 0,1 1 0 0 0,-1 0 0 0 0,1 0 0 0 0,1 1 0 0 0,-1 0 0 0 0,1 0 0 0 0,1 0 0 0 0,-1 1 0 0 0,2 0 0 0 0,-7 12 0 0 0,3-2-135 0 0,0 0 0 0 0,2 1 0 0 0,0 0 0 0 0,-6 28 0 0 0,7-18-87 0 0,2 1 0 0 0,-2 46-1 0 0,6-63 0 0 0,0 0-1 0 0,1 0 0 0 0,1 0 0 0 0,0 0 0 0 0,1-1 1 0 0,1 1-1 0 0,10 25 0 0 0,-13-35-13 0 0,1 0 0 0 0,0 0 0 0 0,1-1 0 0 0,-1 1 0 0 0,0-1-1 0 0,1 1 1 0 0,0-1 0 0 0,0 0 0 0 0,0 0 0 0 0,0 0 0 0 0,1 0 0 0 0,-1-1 0 0 0,1 0 0 0 0,-1 1 0 0 0,6 1-1 0 0,-3-2 11 0 0,-1 0 0 0 0,0-1 0 0 0,1 1 0 0 0,-1-1 0 0 0,1-1 0 0 0,0 1 0 0 0,-1-1 0 0 0,1 0 0 0 0,-1 0 0 0 0,10-2 0 0 0,1-2 58 0 0,0 0 1 0 0,1-1-1 0 0,-1-1 0 0 0,-1 0 0 0 0,1-1 1 0 0,26-17-1 0 0,-11 3 47 0 0,-1-2 0 0 0,0 0 0 0 0,-2-2 0 0 0,-1-1 0 0 0,-2-1 0 0 0,24-31 1 0 0,-16 12-19 0 0,-1-1 1 0 0,-2-2 0 0 0,30-67-1 0 0,-39 65-138 0 0,-2-2 1 0 0,-2 0-1 0 0,-2-1 0 0 0,14-98 0 0 0,-28 144 23 0 0,3-41 46 0 0,-4 45-41 0 0,0 0 0 0 0,0-1 1 0 0,-1 1-1 0 0,1 0 1 0 0,-1 0-1 0 0,0 0 1 0 0,0 0-1 0 0,-1 0 1 0 0,-1-4-1 0 0,3 7-6 0 0,-1 0-1 0 0,1 0 1 0 0,-1 1-1 0 0,0-1 1 0 0,1 0 0 0 0,-1 0-1 0 0,0 0 1 0 0,0 1 0 0 0,0-1-1 0 0,1 0 1 0 0,-1 1-1 0 0,0-1 1 0 0,0 1 0 0 0,0-1-1 0 0,0 1 1 0 0,0-1 0 0 0,0 1-1 0 0,0 0 1 0 0,0 0-1 0 0,0-1 1 0 0,0 1 0 0 0,0 0-1 0 0,0 0 1 0 0,0 0 0 0 0,0 0-1 0 0,0 0 1 0 0,0 0-1 0 0,0 0 1 0 0,0 0 0 0 0,0 1-1 0 0,-1-1 1 0 0,1 0 0 0 0,0 1-1 0 0,-1 0 1 0 0,-4 2-156 0 0,0 0-1 0 0,0 0 1 0 0,0 1 0 0 0,-6 4 0 0 0,9-5 54 0 0,-46 34-6361 0 0,39-29 3745 0 0,-27 20-6885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4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1 410 5527 0 0,'0'-8'568'0'0,"1"-2"940"0"0,0-1 0 0 0,0 0 0 0 0,1 1 0 0 0,1-1 0 0 0,0 1 0 0 0,7-18 0 0 0,15-25 5010 0 0,-7 20-5599 0 0,-6 13-427 0 0,0 1 0 0 0,1 1-1 0 0,1 0 1 0 0,1 1 0 0 0,1 0-1 0 0,0 1 1 0 0,0 1 0 0 0,2 1-1 0 0,0 0 1 0 0,1 1 0 0 0,24-12-1 0 0,-39 22-451 0 0,1 1 1 0 0,1-1-1 0 0,-1 1 0 0 0,0 0 0 0 0,1 1 0 0 0,-1-1 0 0 0,0 1 0 0 0,1 0 0 0 0,0 0 0 0 0,-1 1 0 0 0,1 0 1 0 0,-1 0-1 0 0,1 0 0 0 0,0 0 0 0 0,-1 1 0 0 0,1 0 0 0 0,-1 0 0 0 0,1 1 0 0 0,-1 0 0 0 0,0 0 0 0 0,1 0 0 0 0,-1 0 1 0 0,0 1-1 0 0,0 0 0 0 0,-1 0 0 0 0,1 0 0 0 0,7 7 0 0 0,-2-1 25 0 0,0 1 0 0 0,-1 0-1 0 0,0 0 1 0 0,-1 1 0 0 0,0 0 0 0 0,10 18 0 0 0,31 78 360 0 0,-35-71-344 0 0,32 78 306 0 0,24 55-209 0 0,-63-153-203 0 0,1-1-1 0 0,1-1 0 0 0,0 1 0 0 0,21 22 0 0 0,-27-32 26 0 0,1-2-1 0 0,0 1 0 0 0,0 0 1 0 0,0-1-1 0 0,0 0 1 0 0,1 0-1 0 0,-1 0 0 0 0,1 0 1 0 0,-1-1-1 0 0,1 0 1 0 0,0 0-1 0 0,0 0 0 0 0,0 0 1 0 0,1-1-1 0 0,-1 0 0 0 0,0 0 1 0 0,0 0-1 0 0,1-1 1 0 0,6 0-1 0 0,-4-1 16 0 0,1-1 1 0 0,0 0-1 0 0,0 0 0 0 0,-1-1 0 0 0,1 0 1 0 0,-1 0-1 0 0,0-1 0 0 0,0 0 0 0 0,0 0 1 0 0,-1-1-1 0 0,1 0 0 0 0,-1-1 0 0 0,0 0 1 0 0,-1 0-1 0 0,1 0 0 0 0,-1-1 0 0 0,-1 0 1 0 0,9-12-1 0 0,3-9-253 0 0,-1 0 0 0 0,-2-1 1 0 0,19-54-1 0 0,-22 47-2936 0 0,-8 24-7191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4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162 210 9215 0 0,'10'-32'-456'0'0,"5"-14"4677"0"0,-10 32-1453 0 0,0 1-1 0 0,1 1 1 0 0,9-16-1 0 0,-12 23-1959 0 0,1 0-1 0 0,0 0 1 0 0,-1 0-1 0 0,2 1 1 0 0,-1-1-1 0 0,0 1 1 0 0,1 0-1 0 0,0 1 1 0 0,8-6-1 0 0,-9 7-945 0 0,1 0 0 0 0,0 0 1 0 0,0 0-1 0 0,1 0 0 0 0,-1 1 0 0 0,0 0 0 0 0,8-1 0 0 0,-7 1 179 0 0,0 1 1 0 0,0 0 0 0 0,0 0 0 0 0,1 0-1 0 0,-1 1 1 0 0,0 0 0 0 0,0 0-1 0 0,10 4 1 0 0,-12-3-37 0 0,-1-1 0 0 0,1 1-1 0 0,-1 0 1 0 0,1 0-1 0 0,-1 1 1 0 0,0-1 0 0 0,1 1-1 0 0,-1-1 1 0 0,-1 1 0 0 0,1 0-1 0 0,0 0 1 0 0,-1 0 0 0 0,1 1-1 0 0,2 4 1 0 0,0 3 24 0 0,1 0 0 0 0,-1 1 1 0 0,-1-1-1 0 0,0 1 0 0 0,-1 0 0 0 0,0 0 1 0 0,-1 0-1 0 0,-1 1 0 0 0,1-1 0 0 0,-2 0 1 0 0,0 1-1 0 0,-2 19 0 0 0,-3-4 24 0 0,-1 0 1 0 0,-1 1-1 0 0,-1-2 0 0 0,-1 0 1 0 0,-23 45-1 0 0,22-53-48 0 0,0-1-1 0 0,-1 0 1 0 0,-1-1-1 0 0,-1 0 1 0 0,0-1-1 0 0,-24 23 1 0 0,27-30-2 0 0,0 0-1 0 0,-1-1 1 0 0,0 0 0 0 0,-1-1-1 0 0,1 0 1 0 0,-1-1 0 0 0,-1 0-1 0 0,1-1 1 0 0,-1 0 0 0 0,0-1-1 0 0,-15 2 1 0 0,22-5-3 0 0,1-1 0 0 0,0 1 0 0 0,0-2 0 0 0,-1 1 0 0 0,1 0 0 0 0,0-1 0 0 0,0 0 0 0 0,0 0 0 0 0,0-1 0 0 0,0 0 0 0 0,0 0 0 0 0,0 0 0 0 0,0 0 0 0 0,1 0 0 0 0,-1-1 0 0 0,-7-6 0 0 0,9 7 0 0 0,0-1 0 0 0,-1 0 0 0 0,1 0 0 0 0,0-1 0 0 0,1 1 0 0 0,-1 0 0 0 0,0-1 0 0 0,1 0 0 0 0,0 1 0 0 0,0-1 0 0 0,0 0 0 0 0,0 0 0 0 0,1-1 0 0 0,0 1 0 0 0,0 0 0 0 0,0 0 0 0 0,0-1 0 0 0,0 1 0 0 0,1 0 0 0 0,0-8 0 0 0,2 2 0 0 0,2 3 0 0 0,-2 7 0 0 0,0-1 0 0 0,0 0 0 0 0,0 0 0 0 0,0 1 0 0 0,0-1 0 0 0,0 1 0 0 0,0 0 0 0 0,0 0 0 0 0,0-1 0 0 0,0 1 0 0 0,0 0 0 0 0,0 1 0 0 0,5 0 0 0 0,28 7 0 0 0,-30-6 0 0 0,56 16 24 0 0,110 28 88 0 0,-132-37-96 0 0,-32-6-11 0 0,1-1-1 0 0,-1 0 1 0 0,0 0 0 0 0,1-1 0 0 0,-1 0 0 0 0,1 0 0 0 0,0-1-1 0 0,-1 0 1 0 0,10-1 0 0 0,-12 0-191 0 0,1 0-1 0 0,-1 0 1 0 0,0 0-1 0 0,1-1 1 0 0,-1 0-1 0 0,0 0 1 0 0,0 0-1 0 0,0-1 1 0 0,0 0 0 0 0,-1 1-1 0 0,8-7 1 0 0,-1-2-2024 0 0,-1-2-4693 0 0,0-2-2179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4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82 11975 0 0,'10'-37'906'0'0,"-2"10"556"0"0,-3 11 2921 0 0,-4 15-1346 0 0,-1 1-220 0 0,0 0-1049 0 0,0 0-462 0 0,0 0-92 0 0,-4 20 150 0 0,-3 38 0 0 0,2-8-1114 0 0,-4 29-138 0 0,3 1 1 0 0,8 152-1 0 0,-2-231-112 0 0,0-1 0 0 0,0 0 0 0 0,0 0 0 0 0,0 1 0 0 0,0-1 0 0 0,0 0 0 0 0,0 0 0 0 0,0 1 0 0 0,0-1 0 0 0,0 0 0 0 0,0 0 0 0 0,0 1 0 0 0,0-1 0 0 0,0 0 0 0 0,0 0 0 0 0,1 1 0 0 0,-1-1 0 0 0,0 0 0 0 0,0 0 0 0 0,0 1 0 0 0,0-1 0 0 0,0 0 0 0 0,1 0 0 0 0,-1 0 0 0 0,0 1 0 0 0,0-1 0 0 0,0 0 0 0 0,1 0 0 0 0,-1 0 0 0 0,0 0 0 0 0,0 0 0 0 0,1 0 0 0 0,-1 1 0 0 0,0-1 0 0 0,0 0 0 0 0,1 0 0 0 0,-1 0 0 0 0,0 0 0 0 0,0 0 0 0 0,1 0 0 0 0,-1 0 0 0 0,0 0 0 0 0,0 0 0 0 0,1 0 0 0 0,-1 0 0 0 0,0 0 0 0 0,0 0 0 0 0,1 0 0 0 0,-1 0 0 0 0,0 0 0 0 0,0 0 0 0 0,1-1 0 0 0,-1 1 0 0 0,0 0 0 0 0,0 0 0 0 0,1 0 0 0 0,-1 0 0 0 0,0 0 0 0 0,0-1 0 0 0,0 1 0 0 0,1 0 0 0 0,-1 0 0 0 0,0 0 0 0 0,0-1 0 0 0,0 1 0 0 0,0 0 0 0 0,0 0 0 0 0,0-1 0 0 0,1 1 0 0 0,13-12 42 0 0,-1-1 0 0 0,0 0 0 0 0,-1-1 0 0 0,13-19 0 0 0,-1 2 21 0 0,-7 7 6 0 0,0-1-1 0 0,13-29 0 0 0,8-11 14 0 0,-25 48-78 0 0,-13 17-3 0 0,1 1 1 0 0,0-1-1 0 0,-1 0 0 0 0,1 1 1 0 0,0-1-1 0 0,-1 1 0 0 0,1 0 1 0 0,-1-1-1 0 0,1 1 0 0 0,-1-1 1 0 0,1 1-1 0 0,-1 0 0 0 0,1-1 1 0 0,0 2-1 0 0,2 5-1 0 0,0 0 0 0 0,0 0 0 0 0,-1 0 0 0 0,0 0 0 0 0,3 15 0 0 0,1 39 0 0 0,-5-50 0 0 0,0 20 7 0 0,-6 61 1 0 0,-1 15-86 0 0,6-105-247 0 0,0-2-112 0 0,0 0-19 0 0,0 0-174 0 0,0 0-700 0 0,0 0-301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4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7367 0 0,'0'0'568'0'0,"0"0"187"0"0,0 0 2173 0 0,0 0 987 0 0,0 0 195 0 0,0 0-355 0 0,0 0-1650 0 0,0 0-728 0 0,0 0-141 0 0,0 0-129 0 0,0 0-439 0 0,1 1-188 0 0,2 1-426 0 0,-1 0 1 0 0,1 0-1 0 0,0-1 0 0 0,0 1 0 0 0,0-1 1 0 0,0 0-1 0 0,0 1 0 0 0,0-2 1 0 0,0 1-1 0 0,0 0 0 0 0,1 0 0 0 0,5-1 1 0 0,3 0 230 0 0,0 0 0 0 0,18-4 1 0 0,11-1-60 0 0,-36 4-627 0 0,1 0-1 0 0,-1 0 1 0 0,0 0 0 0 0,0-1-1 0 0,1 1 1 0 0,-1-1 0 0 0,0-1-1 0 0,0 1 1 0 0,6-5 0 0 0,-4 1-1162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4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13823 0 0,'0'0'1062'0'0,"0"0"-386"0"0,0 0 952 0 0,1 1 489 0 0,3 0-1488 0 0,-1 1 1 0 0,1-2-1 0 0,-1 1 1 0 0,1 0-1 0 0,-1-1 0 0 0,1 1 1 0 0,0-1-1 0 0,-1 0 1 0 0,1 0-1 0 0,5-1 0 0 0,-2 0-46 0 0,1-1-1 0 0,-1 0 1 0 0,0 0 0 0 0,12-6-1 0 0,-5 0-271 0 0,1-1-1 0 0,-1 0 1 0 0,-1 0-1 0 0,13-12 1 0 0,50-56 182 0 0,-71 72-471 0 0,-3 4 31 0 0,-2 1 15 0 0,-2 2 19 0 0,-4 11-16 0 0,1-1 0 0 0,0 1 0 0 0,0 0 0 0 0,1 1 0 0 0,-3 21 1 0 0,-6 72 136 0 0,13-105-206 0 0,-6 234 218 0 0,6-168-192 0 0,0-63-31 0 0,4 19-78 0 0,-4-23-80 0 0,0-1-262 0 0,0 0-110 0 0,0 0-19 0 0,0 0-191 0 0,1-1-773 0 0,3-4-328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44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4143 0 0,'0'0'191'0'0,"3"-7"26"0"0,3-2 2093 0 0,-4 9-1286 0 0,-2-1 2736 0 0,0 1 189 0 0,0 0-381 0 0,0 0-1732 0 0,0 0-756 0 0,0 0-154 0 0,2 1-107 0 0,1 5-625 0 0,0 0 0 0 0,0 0 1 0 0,-1 1-1 0 0,0-1 0 0 0,0 0 0 0 0,0 1 0 0 0,1 11 1 0 0,2 52 596 0 0,-5-62-671 0 0,0 45 520 0 0,-14 90 0 0 0,8-89-465 0 0,-12 73 278 0 0,18-124-399 0 0,0 3-29 0 0,0-5 34 0 0,0-1 6 0 0,0-2-55 0 0,1 1 1 0 0,0-1-1 0 0,0 1 1 0 0,0-1-1 0 0,1 1 1 0 0,-1-1-1 0 0,0 1 1 0 0,2-2-1 0 0,1-1 13 0 0,20-28-920 0 0,37-65-1 0 0,-37 55-713 0 0,-1 4 626 0 0,1 2 0 0 0,2 0-1 0 0,2 2 1 0 0,1 1 0 0 0,51-46 0 0 0,-72 73 989 0 0,48-39 228 0 0,-54 44-26 0 0,-2 1 8 0 0,0 0 48 0 0,0 0 190 0 0,0 0 85 0 0,0 0 20 0 0,-3 0-374 0 0,0 0-1 0 0,0 1 1 0 0,0 0 0 0 0,0-1-1 0 0,0 1 1 0 0,0 0 0 0 0,1 0-1 0 0,-1 0 1 0 0,-3 3-1 0 0,-26 15 196 0 0,24-13-239 0 0,-18 13-35 0 0,1 0 0 0 0,0 2 1 0 0,-25 28-1 0 0,45-43 29 0 0,0-1-1 0 0,1 1 0 0 0,0 0 1 0 0,0 0-1 0 0,0 0 1 0 0,1 1-1 0 0,0-1 0 0 0,0 1 1 0 0,-3 12-1 0 0,5-15-51 0 0,0 0 0 0 0,0 0 0 0 0,1 0 1 0 0,0 0-1 0 0,0 1 0 0 0,0-1 0 0 0,0 0 0 0 0,1 0 0 0 0,0 0 0 0 0,0 0 0 0 0,0 0 0 0 0,0 0 1 0 0,0 0-1 0 0,1 0 0 0 0,0 0 0 0 0,0 0 0 0 0,4 6 0 0 0,1-1 130 0 0,0-1-1 0 0,1 0 1 0 0,-1-1-1 0 0,15 10 1 0 0,-11-7-91 0 0,17 15 0 0 0,-20-15-80 0 0,1-1-9 0 0,0 1 1 0 0,0-1 0 0 0,0-1-1 0 0,1 0 1 0 0,18 11 0 0 0,-25-16 10 0 0,1 2-82 0 0,-3-3-216 0 0,-1-2-62 0 0,0 0-9 0 0,0 0-157 0 0,0 0-655 0 0,0 0-285 0 0,0 0-57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22:4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426 203 20559 0 0,'1'-12'524'0'0,"2"1"-1"0"0,0-1 1 0 0,0 1-1 0 0,1 0 1 0 0,0 0 0 0 0,1 0-1 0 0,10-17 1 0 0,-10 21-169 0 0,0 0 1 0 0,0 1-1 0 0,1 0 1 0 0,0-1-1 0 0,0 2 1 0 0,0-1-1 0 0,1 1 1 0 0,0 0-1 0 0,0 0 1 0 0,0 1-1 0 0,12-6 1 0 0,-6 6-217 0 0,-1-1-1 0 0,0 2 1 0 0,1 0 0 0 0,-1 0 0 0 0,1 1 0 0 0,0 1-1 0 0,20-1 1 0 0,-25 2-138 0 0,0 1 0 0 0,0-1 0 0 0,-1 1-1 0 0,1 1 1 0 0,0 0 0 0 0,-1 0 0 0 0,1 0-1 0 0,-1 1 1 0 0,0 0 0 0 0,1 0 0 0 0,-2 1 0 0 0,1-1-1 0 0,10 9 1 0 0,-13-8 6 0 0,0 0 0 0 0,0 0 1 0 0,-1 0-1 0 0,0 1 0 0 0,0-1 0 0 0,0 1 0 0 0,0 0 1 0 0,-1 0-1 0 0,0 0 0 0 0,0 0 0 0 0,0 0 0 0 0,-1 1 0 0 0,1-1 1 0 0,-1 0-1 0 0,0 11 0 0 0,0 0 38 0 0,-1 0-1 0 0,-1-1 1 0 0,0 1 0 0 0,-5 19 0 0 0,-53 207 496 0 0,41-188-432 0 0,3-7 158 0 0,-13 66 1 0 0,19-63-242 0 0,-13 110 168 0 0,21-155-194 0 0,1 0 17 0 0,0-1-1 0 0,0 1 1 0 0,1 0-1 0 0,1 8 1 0 0,-1-13-11 0 0,-1 1-1 0 0,1-1 1 0 0,0 0 0 0 0,-1 0 0 0 0,1 0 0 0 0,-1 0 0 0 0,1 0 0 0 0,0-1 0 0 0,-1 1 0 0 0,1 0-1 0 0,-1 0 1 0 0,1 0 0 0 0,-1 0 0 0 0,1-1 0 0 0,-1 1 0 0 0,2-1 0 0 0,-2 1 0 0 0,3-1 2 0 0,0-1-1 0 0,0 1 0 0 0,0-1 0 0 0,0 0 0 0 0,0 0 1 0 0,-1 0-1 0 0,1 0 0 0 0,-1-1 0 0 0,1 1 0 0 0,3-5 0 0 0,17-32 36 0 0,-4 6-15 0 0,-18 32 25 0 0,-1 1 11 0 0,3 14 16 0 0,60 324 228 0 0,-46-235-264 0 0,-12-71-44 0 0,-1 1 0 0 0,1 47 0 0 0,-6-69 0 0 0,1-1 0 0 0,-1 1 0 0 0,-1-1 0 0 0,0 1 0 0 0,0-1 0 0 0,-1 0 0 0 0,0 0 0 0 0,-1 0 0 0 0,0 0 0 0 0,-1 0 0 0 0,-10 15 0 0 0,9-17 0 0 0,-1 0 0 0 0,0-1 0 0 0,0 0 0 0 0,-1 0 0 0 0,0 0 0 0 0,0-1 0 0 0,-1 0 0 0 0,0-1 0 0 0,-14 8 0 0 0,-9 0 0 0 0,-51 15 0 0 0,47-16 0 0 0,-175 49 8 0 0,166-51-21 0 0,-1-2-1 0 0,-80 4 1 0 0,106-12-671 0 0,0-1 0 0 0,-1-1 0 0 0,-28-5 0 0 0,18-2-10076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5826 2303 0 0,'3'-5'200'0'0,"-3"-1"-12"0"0,0 5 783 0 0,-1 1 8372 0 0,0 6-6289 0 0,2 9-2914 0 0,0-12-46 0 0,0-1 0 0 0,0 1 0 0 0,1-1 0 0 0,-1 0 0 0 0,1 0 0 0 0,-1 0 0 0 0,1 0 0 0 0,0 0 0 0 0,0 0 0 0 0,-1 0 0 0 0,1 0 0 0 0,1-1 0 0 0,-1 1 0 0 0,0-1-1 0 0,0 1 1 0 0,3 0 0 0 0,2 1 38 0 0,0-1 0 0 0,0 0 0 0 0,0 0 0 0 0,0-1 1 0 0,8 1-1 0 0,23 1 156 0 0,1-3 0 0 0,-1 0 0 0 0,0-3 1 0 0,49-9-1 0 0,2-5 315 0 0,80-11 313 0 0,47 11-355 0 0,62-7-339 0 0,219-43 45 0 0,-261 34-99 0 0,379-104 0 0 0,-287 56-95 0 0,162-51 62 0 0,-313 75-103 0 0,-63 22 16 0 0,131-59 0 0 0,8-37-13 0 0,-166 84-17 0 0,206-122 57 0 0,-228 124-30 0 0,-1-3 1 0 0,70-70-1 0 0,-97 84-14 0 0,101-98 125 0 0,-10 1 198 0 0,-29 32 146 0 0,101-129 0 0 0,-76 56-249 0 0,-22 25 29 0 0,8-21-70 0 0,-13-9 219 0 0,-74 134-292 0 0,9-26 154 0 0,25-73-1 0 0,-23 54-103 0 0,166-464 520 0 0,-167 449-624 0 0,-13 41-34 0 0,14-68 0 0 0,31-236 236 0 0,-35 182 69 0 0,-17 89-185 0 0,4 0 0 0 0,52-162 1 0 0,-55 218-51 0 0,13-40-120 0 0,43-86 0 0 0,-43 112 1 0 0,3 0 0 0 0,1 2 0 0 0,59-73 0 0 0,-74 106 0 0 0,10-13 0 0 0,1 1 0 0 0,2 1 0 0 0,47-36 0 0 0,-53 47 0 0 0,-7 7 0 0 0,0-1 0 0 0,0 2 0 0 0,27-13 0 0 0,359-154 11 0 0,-374 166 37 0 0,1 0 0 0 0,38-7 0 0 0,-42 11 19 0 0,-12 4 3 0 0,23-4 1 0 0,-19 4 71 0 0,21-6-1 0 0,-26 6-88 0 0,-11 3-124 0 0,15-4 495 0 0,20-7 1 0 0,-14-1-1743 0 0,-2-5-6521 0 0,-11 7-1457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9 837 4143 0 0,'0'0'191'0'0,"-2"2"-11"0"0,-3 3 293 0 0,3-3 1787 0 0,2-2 772 0 0,0 0 147 0 0,0 0-266 0 0,0 0-1223 0 0,0 0-540 0 0,0 0-107 0 0,8-9-351 0 0,-1 0 0 0 0,-1 0-1 0 0,0-1 1 0 0,7-13 0 0 0,8-12-111 0 0,84-113 784 0 0,35-52-505 0 0,-109 151-676 0 0,-3-2 0 0 0,27-65 0 0 0,-34 68-40 0 0,-10 24 16 0 0,-1 0 1 0 0,-1 0 0 0 0,6-26 0 0 0,-15 34 367 0 0,-2 16 110 0 0,-2 8-399 0 0,-8 29-94 0 0,2 1 0 0 0,1 1 0 0 0,-2 41 0 0 0,-4 120-97 0 0,15-187-44 0 0,-5 177-4 0 0,-6 81 0 0 0,1-94 18 0 0,-7 69-584 0 0,16-230-45 0 0,1-8-6715 0 0,0-8-597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387 43 8287 0 0,'-2'-7'756'0'0,"0"4"-857"0"0,0 0 0 0 0,-1 0 0 0 0,1 0 0 0 0,0 0 0 0 0,-4-2-1 0 0,4 3 737 0 0,0 0 0 0 0,0 1-1 0 0,0-1 1 0 0,-1 1-1 0 0,1 0 1 0 0,0 0-1 0 0,-1 0 1 0 0,1 0 0 0 0,-1 0-1 0 0,1 0 1 0 0,-1 0-1 0 0,1 1 1 0 0,-1 0 0 0 0,0-1-1 0 0,1 1 1 0 0,-1 0-1 0 0,0 0 1 0 0,1 0-1 0 0,-1 1 1 0 0,1-1 0 0 0,-1 0-1 0 0,1 1 1 0 0,-4 1-1 0 0,3-1-325 0 0,-1 1 0 0 0,1 0-1 0 0,-1-1 1 0 0,1 1 0 0 0,0 0-1 0 0,-5 5 1 0 0,2-1-55 0 0,1 0 1 0 0,-1 0-1 0 0,1 1 0 0 0,0 0 1 0 0,1 0-1 0 0,-6 12 0 0 0,-18 49 351 0 0,5 10-360 0 0,3 0 0 0 0,3 2 0 0 0,4 0 0 0 0,-5 121-1 0 0,16-113-349 0 0,4 1-1 0 0,19 126 0 0 0,-19-201 106 0 0,1 1 0 0 0,0-1 0 0 0,2 0 0 0 0,-1 0 0 0 0,2 0 0 0 0,0-1 0 0 0,10 17 0 0 0,-14-25 0 0 0,1 0 0 0 0,1-1 0 0 0,-1 1 0 0 0,0-1 0 0 0,1 0 0 0 0,0 0 0 0 0,0-1 0 0 0,0 1 0 0 0,1-1 0 0 0,-1 0 0 0 0,1 0 0 0 0,-1 0 0 0 0,1-1 0 0 0,0 0 0 0 0,0 1 0 0 0,1-2 0 0 0,-1 1 0 0 0,0-1 0 0 0,0 1 0 0 0,1-2 0 0 0,-1 1 0 0 0,10 0 0 0 0,-3-2 7 0 0,-1-1-1 0 0,0 0 1 0 0,0-1 0 0 0,0 0-1 0 0,0 0 1 0 0,0-1 0 0 0,-1-1-1 0 0,0 0 1 0 0,0 0 0 0 0,0-1-1 0 0,0 0 1 0 0,10-9 0 0 0,-5 2 7 0 0,0-1 1 0 0,-1 0 0 0 0,0 0-1 0 0,-1-2 1 0 0,0 1 0 0 0,10-20-1 0 0,-11 16-1 0 0,-2-1 0 0 0,0 0-1 0 0,-2 0 1 0 0,0-1 0 0 0,7-32-1 0 0,-12 40 14 0 0,0 0 0 0 0,-2-1 0 0 0,1 1 0 0 0,-2-1 1 0 0,0 1-1 0 0,-1-1 0 0 0,0 1 0 0 0,-1-1 0 0 0,0 1 0 0 0,-5-16 0 0 0,5 24-14 0 0,0 0 0 0 0,0 0-1 0 0,-1 0 1 0 0,1 0 0 0 0,-1 0-1 0 0,0 0 1 0 0,-1 1 0 0 0,1-1 0 0 0,-1 1-1 0 0,0 0 1 0 0,0 0 0 0 0,-6-5 0 0 0,3 5 23 0 0,0-1 0 0 0,0 1 1 0 0,-1 1-1 0 0,1-1 1 0 0,-1 1-1 0 0,1 1 1 0 0,-15-4-1 0 0,0 3 31 0 0,0 0 0 0 0,0 2 0 0 0,0 1 0 0 0,0 0 0 0 0,-31 5 0 0 0,23-1-241 0 0,1 1 1 0 0,0 2-1 0 0,-47 16 0 0 0,63-17 64 0 0,0-1-1 0 0,0 1 1 0 0,1 1 0 0 0,0 0-1 0 0,0 1 1 0 0,1 1-1 0 0,0-1 1 0 0,0 2-1 0 0,-18 20 1 0 0,26-27-368 0 0,1 1 0 0 0,-1 0 0 0 0,1 0 0 0 0,-1 0 0 0 0,1 0 0 0 0,0 1 0 0 0,1-1 0 0 0,-1 0 0 0 0,1 1 0 0 0,-2 7-1 0 0,1 5-8157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0 11975 0 0,'0'0'923'0'0,"0"0"-196"0"0,-13 2 7394 0 0,8-2-1357 0 0,3 0-6458 0 0,-1 0-708 0 0,1 0-6693 0 0,11 2-2065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300 392 14743 0 0,'-1'-18'928'0'0,"0"0"0"0"0,1 0 0 0 0,0 0 0 0 0,5-25 0 0 0,1 4 1398 0 0,-3 11-883 0 0,2-1 0 0 0,9-28 0 0 0,-11 48-1247 0 0,0 1 1 0 0,0 0 0 0 0,1 0 0 0 0,0 0 0 0 0,0 0 0 0 0,1 1 0 0 0,0-1 0 0 0,0 1 0 0 0,1 1 0 0 0,0-1-1 0 0,7-6 1 0 0,-9 10-158 0 0,0 0-1 0 0,0 1 0 0 0,0-1 0 0 0,0 1 1 0 0,0 0-1 0 0,1 0 0 0 0,-1 0 0 0 0,1 0 1 0 0,-1 1-1 0 0,1 0 0 0 0,0 0 0 0 0,-1 0 0 0 0,1 0 1 0 0,0 1-1 0 0,0 0 0 0 0,-1 0 0 0 0,1 0 1 0 0,9 2-1 0 0,-5 0-5 0 0,0 1 1 0 0,-1 0-1 0 0,1 0 1 0 0,-1 1-1 0 0,0 0 1 0 0,0 0-1 0 0,0 1 1 0 0,0 0-1 0 0,8 7 1 0 0,-5-2 20 0 0,1 1-1 0 0,-1 0 1 0 0,-1 0 0 0 0,0 2 0 0 0,0-1 0 0 0,14 27 0 0 0,-14-19 0 0 0,0 0 0 0 0,-2 0 0 0 0,-1 1 1 0 0,8 32-1 0 0,-9-21-75 0 0,-1-1 1 0 0,-2 2 0 0 0,-1-1-1 0 0,-1 0 1 0 0,-2 0-1 0 0,-10 60 1 0 0,5-62 7 0 0,-2-1-1 0 0,-16 44 1 0 0,-32 54-17 0 0,49-113 36 0 0,-20 39-33 0 0,-3-1 1 0 0,-2-2-1 0 0,-2-1 0 0 0,-2-1 1 0 0,-45 44-1 0 0,64-73-29 0 0,-2-1 0 0 0,0-1 0 0 0,-1 0 0 0 0,-22 13 0 0 0,32-24 22 0 0,0 0-1 0 0,-1-1 0 0 0,0 0 0 0 0,0 0 0 0 0,0-1 0 0 0,0 0 0 0 0,-1-1 0 0 0,1-1 0 0 0,-1 0 0 0 0,-23 1 0 0 0,29-4 10 0 0,-1 1 0 0 0,0-1 0 0 0,1-1 0 0 0,0 1 0 0 0,-1-1 0 0 0,1-1 0 0 0,0 1 0 0 0,0-1 0 0 0,0 0 0 0 0,0 0 0 0 0,1-1 0 0 0,-1 1 0 0 0,-7-8 0 0 0,11 9 12 0 0,-1 0 0 0 0,1-1 1 0 0,0 1-1 0 0,0 0 1 0 0,1-1-1 0 0,-1 1 1 0 0,0-1-1 0 0,1 0 1 0 0,0 1-1 0 0,-1-1 1 0 0,1 0-1 0 0,0 0 0 0 0,-1-5 1 0 0,2 6 7 0 0,0-1 0 0 0,0 1 0 0 0,0-1 0 0 0,1 1 0 0 0,-1-1 0 0 0,0 1 0 0 0,1 0 0 0 0,0-1 0 0 0,0 1 0 0 0,-1 0 0 0 0,1-1 0 0 0,1 1 0 0 0,-1 0 0 0 0,0 0 0 0 0,0 0-1 0 0,1 0 1 0 0,-1 0 0 0 0,1 0 0 0 0,2-2 0 0 0,4-4-1 0 0,2 0 0 0 0,-1 1 0 0 0,1 0 0 0 0,0 0 0 0 0,0 1 0 0 0,1 0 0 0 0,0 1 0 0 0,0 1 0 0 0,0-1 0 0 0,22-4 0 0 0,3 1-11 0 0,1 2 0 0 0,44-2 0 0 0,222-2 490 0 0,-13 28 511 0 0,-272-16-945 0 0,-10-1-30 0 0,0-1 1 0 0,0 1-1 0 0,1-2 1 0 0,-1 1-1 0 0,0-1 1 0 0,1-1-1 0 0,14-3 1 0 0,-19 3-73 0 0,1 0 1 0 0,0 0 0 0 0,-1-1 0 0 0,0 1 0 0 0,1-1 0 0 0,-1 0 0 0 0,0 0 0 0 0,0 0 0 0 0,-1 0 0 0 0,1-1-1 0 0,-1 0 1 0 0,1 0 0 0 0,-1 0 0 0 0,3-5 0 0 0,8-18-1735 0 0,-1-1 0 0 0,11-32-1 0 0,-23 59 1718 0 0,12-39-8568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34 6447 0 0,'-2'-15'688'0'0,"2"14"-92"0"0,0-1 0 0 0,0 1 0 0 0,0 0-1 0 0,1 0 1 0 0,-1-1 0 0 0,0 1 0 0 0,0 0-1 0 0,1 0 1 0 0,-1 0 0 0 0,1 0 0 0 0,-1 0-1 0 0,1 0 1 0 0,-1-1 0 0 0,2 0 0 0 0,-2 2-379 0 0,0 0 1 0 0,1 0 0 0 0,-1 1-1 0 0,0-1 1 0 0,1 0 0 0 0,-1 0-1 0 0,0 0 1 0 0,1 0 0 0 0,-1 0-1 0 0,0 0 1 0 0,1 0 0 0 0,-1 1-1 0 0,0-1 1 0 0,0 0 0 0 0,1 0-1 0 0,-1 0 1 0 0,0 1 0 0 0,0-1-1 0 0,0 0 1 0 0,1 0 0 0 0,-1 1-1 0 0,0-1 1 0 0,0 0 0 0 0,0 0-1 0 0,1 1 1 0 0,-1-1 0 0 0,0 0-1 0 0,0 1 1 0 0,0-1 0 0 0,0 1-1 0 0,7 18 3275 0 0,-2-1-4325 0 0,6 38 1378 0 0,-3 1 1 0 0,-3 0 0 0 0,-2 90-1 0 0,-5-82-393 0 0,-17 111-1 0 0,13-145-337 0 0,-3 0 0 0 0,-11 30-1 0 0,19-59-1035 0 0,1-2-386 0 0,-1-2-1351 0 0,-3-5-5097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0 210 11975 0 0,'4'-13'794'0'0,"0"-1"0"0"0,1 2-1 0 0,1-1 1 0 0,0 0 0 0 0,0 1 0 0 0,1 0-1 0 0,1 1 1 0 0,0 0 0 0 0,1 0-1 0 0,0 0 1 0 0,0 1 0 0 0,19-15 0 0 0,-21 20-209 0 0,0 0 1 0 0,0 0 0 0 0,1 1 0 0 0,-1 0-1 0 0,1 1 1 0 0,0-1 0 0 0,0 2 0 0 0,0-1 0 0 0,13-2-1 0 0,-14 4-493 0 0,0 1 1 0 0,0 0-1 0 0,0 0 0 0 0,0 0 0 0 0,0 1 0 0 0,0 0 1 0 0,-1 0-1 0 0,1 0 0 0 0,0 1 0 0 0,0 0 0 0 0,-1 1 1 0 0,12 5-1 0 0,-15-6-79 0 0,0 0 1 0 0,1 0 0 0 0,-1 0 0 0 0,0 1-1 0 0,0-1 1 0 0,0 1 0 0 0,0-1 0 0 0,-1 1-1 0 0,1 0 1 0 0,-1 0 0 0 0,1 1 0 0 0,-1-1-1 0 0,0 0 1 0 0,2 6 0 0 0,-2-4 15 0 0,-1 0 0 0 0,1 1 0 0 0,-1-1 0 0 0,0 0 0 0 0,-1 1 0 0 0,1-1 0 0 0,-1 1-1 0 0,0-1 1 0 0,-1 8 0 0 0,-2 5 45 0 0,-1 0 0 0 0,-1 1 0 0 0,-1-1 0 0 0,-15 32 0 0 0,-20 33-275 0 0,24-53 3 0 0,-23 61 0 0 0,39-89 131 0 0,1-2 3 0 0,0 0 0 0 0,0 0-8 0 0,15 4-152 0 0,-1-2 145 0 0,1-1 0 0 0,-1-1 0 0 0,1 0 0 0 0,26-3 1 0 0,7-1-21 0 0,-2 3 84 0 0,-1 1 0 0 0,0 3 0 0 0,1 2 0 0 0,56 13 0 0 0,-80-12 15 0 0,0 1-1 0 0,25 11 1 0 0,-41-16 1 0 0,0 1 1 0 0,1 1-1 0 0,-1-1 0 0 0,0 1 1 0 0,-1 1-1 0 0,1-1 1 0 0,-1 1-1 0 0,0-1 1 0 0,0 1-1 0 0,0 1 1 0 0,5 7-1 0 0,-8-10 35 0 0,0 0 1 0 0,-1 0-1 0 0,1 1 1 0 0,-1-1-1 0 0,0 0 1 0 0,0 0-1 0 0,0 1 0 0 0,0-1 1 0 0,-1 1-1 0 0,1-1 1 0 0,-1 1-1 0 0,0-1 0 0 0,0 1 1 0 0,0-1-1 0 0,-1 1 1 0 0,1-1-1 0 0,-1 0 0 0 0,0 1 1 0 0,1-1-1 0 0,-2 1 1 0 0,1-1-1 0 0,0 0 1 0 0,-1 0-1 0 0,1 0 0 0 0,-1 0 1 0 0,0 0-1 0 0,0 0 1 0 0,-4 4-1 0 0,-5 5 185 0 0,-1-1 0 0 0,0 0-1 0 0,-1-1 1 0 0,-24 16 0 0 0,25-18-154 0 0,-25 15 36 0 0,-1-1 0 0 0,-1-2 0 0 0,0-2 0 0 0,-1-1 0 0 0,-1-2 0 0 0,-1-2 0 0 0,0-2 1 0 0,-1-1-1 0 0,0-3 0 0 0,0-1 0 0 0,-54-1 0 0 0,83-4-278 0 0,1-2 0 0 0,0 1-1 0 0,0-2 1 0 0,0 0 0 0 0,0 0 0 0 0,-18-7-1 0 0,23 5-501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41 117 11055 0 0,'0'-10'735'0'0,"-1"0"0"0"0,0 0-1 0 0,0 1 1 0 0,-4-14-1 0 0,3 17 200 0 0,0 1 0 0 0,0 0-1 0 0,0 0 1 0 0,0 0-1 0 0,-1 1 1 0 0,0-1 0 0 0,0 0-1 0 0,0 1 1 0 0,-5-5-1 0 0,8 8-375 0 0,0 1-22 0 0,0 0-44 0 0,0 0-159 0 0,0 0-69 0 0,0 0-9 0 0,-2 52 406 0 0,12 33-444 0 0,2 28-22 0 0,-24 188 89 0 0,10-272-236 0 0,-4 35-25 0 0,6-62 30 0 0,0-2 18 0 0,0-2 25 0 0,13-87 352 0 0,8-47-51 0 0,-15 108-315 0 0,2-1 0 0 0,18-45-1 0 0,29-37 44 0 0,-45 94-97 0 0,0 1 1 0 0,1 1-1 0 0,1 0 1 0 0,19-20-1 0 0,-26 31-21 0 0,0-1-1 0 0,0 1 1 0 0,0 0 0 0 0,1 0 0 0 0,-1 1-1 0 0,11-6 1 0 0,-15 9-6 0 0,1-1 0 0 0,0 1 0 0 0,0-1 0 0 0,-1 1 0 0 0,1-1 0 0 0,0 1 0 0 0,0 0 0 0 0,-1 0 0 0 0,1 0 0 0 0,0 0 0 0 0,0 0 0 0 0,0 0 0 0 0,-1 1 0 0 0,1-1 0 0 0,0 1 0 0 0,0-1 0 0 0,-1 1 0 0 0,1-1 0 0 0,0 1 0 0 0,-1 0 0 0 0,1 0 0 0 0,-1 0 0 0 0,1 0 0 0 0,-1 0 0 0 0,1 0 0 0 0,-1 0 0 0 0,0 1 0 0 0,2 1 0 0 0,0 1 3 0 0,0 0 0 0 0,0 0-1 0 0,-1 0 1 0 0,1 1 0 0 0,-1-1 0 0 0,0 1-1 0 0,0 0 1 0 0,-1 0 0 0 0,1-1 0 0 0,-1 1-1 0 0,0 0 1 0 0,0 0 0 0 0,0 9 0 0 0,-1 5 19 0 0,-1 1 1 0 0,-4 24-1 0 0,3-23-18 0 0,-5 33 0 0 0,-6 73 31 0 0,13-110-33 0 0,0 0 1 0 0,1 0 0 0 0,1 0 0 0 0,0 0 0 0 0,8 24 0 0 0,-9-37-4 0 0,0 1 0 0 0,1-1 0 0 0,0 0 0 0 0,0 0 0 0 0,0 0 0 0 0,1 0 0 0 0,-1 0 0 0 0,1 0 0 0 0,0 0 0 0 0,0-1 0 0 0,0 0 0 0 0,0 1 0 0 0,1-1 0 0 0,3 2 0 0 0,-4-3 0 0 0,1 0 0 0 0,-1 0 0 0 0,1-1 0 0 0,-1 1 0 0 0,1-1 0 0 0,-1 0 0 0 0,1 0 0 0 0,0-1 0 0 0,-1 1 0 0 0,1-1 0 0 0,0 0 0 0 0,0 0 0 0 0,0 0 0 0 0,-1 0 0 0 0,1 0 0 0 0,0-1 0 0 0,5-1 0 0 0,2-2-64 0 0,-2 0-1 0 0,1 0 1 0 0,0-1 0 0 0,-1 0-1 0 0,0 0 1 0 0,0-1-1 0 0,-1 0 1 0 0,1-1 0 0 0,-1 0-1 0 0,-1 0 1 0 0,1-1-1 0 0,-1 0 1 0 0,12-17 0 0 0,-10 10-1051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37 8287 0 0,'0'0'639'0'0,"-2"-9"-390"0"0,-7-13 4459 0 0,8 21-2092 0 0,1 0 271 0 0,-4-3-1724 0 0,2 4 1926 0 0,-1 2-2948 0 0,1-1-1 0 0,0 0 1 0 0,0 1 0 0 0,0 0 0 0 0,0-1 0 0 0,0 1 0 0 0,0 0-1 0 0,0 0 1 0 0,0 0 0 0 0,1 0 0 0 0,-1 1 0 0 0,1-1-1 0 0,-1 0 1 0 0,1 1 0 0 0,0-1 0 0 0,0 0 0 0 0,0 1-1 0 0,0 0 1 0 0,0-1 0 0 0,1 1 0 0 0,-1-1 0 0 0,1 5 0 0 0,-2 7 78 0 0,2 1 0 0 0,1 28 0 0 0,0-29-141 0 0,4 113-183 0 0,-6 1-1 0 0,-26 202 0 0 0,21-301 455 0 0,5-27-86 0 0,5-17-96 0 0,43-160 822 0 0,-32 125-925 0 0,-4 11-15 0 0,2 0 0 0 0,2 2 0 0 0,1 0 0 0 0,36-58 0 0 0,-33 64 59 0 0,29-41 62 0 0,-42 64-159 0 0,0 1 0 0 0,0 0 0 0 0,1 1 0 0 0,0-1 0 0 0,0 1 0 0 0,17-10 0 0 0,-23 15-15 0 0,1 0-1 0 0,0 0 1 0 0,0 0-1 0 0,1 0 1 0 0,-1 0-1 0 0,0 1 1 0 0,0-1 0 0 0,0 1-1 0 0,1-1 1 0 0,-1 1-1 0 0,0 0 1 0 0,0 0-1 0 0,1 0 1 0 0,-1 0 0 0 0,0 0-1 0 0,0 0 1 0 0,1 1-1 0 0,3 1 1 0 0,-3-1 18 0 0,0 0 0 0 0,0 1 1 0 0,-1 0-1 0 0,1 0 0 0 0,-1 0 1 0 0,1 0-1 0 0,-1 0 0 0 0,0 0 1 0 0,1 0-1 0 0,-1 1 0 0 0,0-1 1 0 0,1 4-1 0 0,3 5 51 0 0,0 0 0 0 0,-1 0 0 0 0,0 1 0 0 0,-1-1 0 0 0,4 21 0 0 0,-4-11-39 0 0,-1-1 0 0 0,-1 1 0 0 0,0-1 0 0 0,-2 1-1 0 0,-3 29 1 0 0,-22 102 38 0 0,2-25 22 0 0,22-121-84 0 0,1 0 0 0 0,-1 0-1 0 0,1 0 1 0 0,0 0 0 0 0,1 0-1 0 0,0 0 1 0 0,0 0 0 0 0,0 0-1 0 0,0 0 1 0 0,3 5 0 0 0,-3-8-7 0 0,1 1 1 0 0,0-1-1 0 0,0 0 1 0 0,0 0-1 0 0,0-1 1 0 0,0 1-1 0 0,0 0 1 0 0,1-1-1 0 0,0 1 1 0 0,-1-1 0 0 0,1 0-1 0 0,0 0 1 0 0,0 0-1 0 0,0 0 1 0 0,0-1-1 0 0,0 1 1 0 0,1-1-1 0 0,3 2 1 0 0,-1-1-222 0 0,0-1 1 0 0,1 1 0 0 0,-1-1-1 0 0,1 0 1 0 0,-1 0 0 0 0,1-1-1 0 0,10 0 1 0 0,-12-1-373 0 0,1 0 0 0 0,-1 0-1 0 0,0 0 1 0 0,0-1 0 0 0,1 0 0 0 0,-1 0-1 0 0,-1 0 1 0 0,1 0 0 0 0,8-6-1 0 0,0-2-7738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45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990 208 9671 0 0,'2'-9'989'0'0,"0"0"0"0"0,-1 0 0 0 0,0 0 0 0 0,-1 0 0 0 0,0 0 0 0 0,0 0 0 0 0,-1 0 0 0 0,-3-16 0 0 0,3 21-700 0 0,-1 0 0 0 0,1 0 0 0 0,-1 0 0 0 0,1 0 0 0 0,-1 0 1 0 0,0 1-1 0 0,-1-1 0 0 0,1 1 0 0 0,-1-1 0 0 0,1 1 1 0 0,-1 0-1 0 0,0 0 0 0 0,0 0 0 0 0,0 1 0 0 0,-1-1 1 0 0,1 1-1 0 0,-1 0 0 0 0,1-1 0 0 0,-1 2 0 0 0,0-1 1 0 0,-5-2-1 0 0,-21-6 293 0 0,-1 1 1 0 0,0 2-1 0 0,-49-6 1 0 0,60 12-436 0 0,-1 0 1 0 0,1 1-1 0 0,-1 1 0 0 0,1 1 0 0 0,0 0 1 0 0,-33 10-1 0 0,39-8-35 0 0,0 0 0 0 0,1 1 0 0 0,-1 1 0 0 0,1 0 0 0 0,-14 10 0 0 0,21-12-89 0 0,0 1 0 0 0,0-1 0 0 0,1 1 0 0 0,0 0 0 0 0,0 1 0 0 0,0-1 0 0 0,1 1 1 0 0,0 0-1 0 0,0 0 0 0 0,0 1 0 0 0,1-1 0 0 0,-4 9 0 0 0,6-11-19 0 0,-1 0 1 0 0,1 0-1 0 0,0 1 0 0 0,0-1 1 0 0,0 1-1 0 0,1-1 1 0 0,-1 1-1 0 0,1-1 0 0 0,0 1 1 0 0,1-1-1 0 0,-1 1 0 0 0,1-1 1 0 0,0 1-1 0 0,2 7 0 0 0,-1-7-4 0 0,0 0 0 0 0,1-1-1 0 0,0 1 1 0 0,-1-1-1 0 0,1 1 1 0 0,1-1-1 0 0,-1 0 1 0 0,1 0 0 0 0,0 0-1 0 0,-1-1 1 0 0,2 1-1 0 0,5 3 1 0 0,12 6 10 0 0,1 0-1 0 0,1-2 1 0 0,33 12 0 0 0,10 4 15 0 0,-40-15-18 0 0,25 11 18 0 0,48 30 0 0 0,-86-44-24 0 0,0 0 0 0 0,-1 1 0 0 0,0 0-1 0 0,-1 1 1 0 0,0 0 0 0 0,0 1 0 0 0,-1 1-1 0 0,10 15 1 0 0,-17-22-1 0 0,-1 0 0 0 0,0 1 0 0 0,0-1 0 0 0,0 1 0 0 0,-1-1 0 0 0,0 1 0 0 0,-1 0 0 0 0,1 0 0 0 0,-1 0 0 0 0,0 0 0 0 0,-1 0 0 0 0,0 0 0 0 0,0 0 1 0 0,-1 1-1 0 0,1-1 0 0 0,-1 0 0 0 0,-3 8 0 0 0,2-7 7 0 0,-1-1 1 0 0,0 1 0 0 0,0-1 0 0 0,0 0 0 0 0,-1 0-1 0 0,0 0 1 0 0,-1 0 0 0 0,1 0 0 0 0,-1-1-1 0 0,-1 0 1 0 0,1 0 0 0 0,-1-1 0 0 0,0 1 0 0 0,-13 8-1 0 0,3-5 35 0 0,0-1-1 0 0,-1 0 0 0 0,0-1 1 0 0,0-1-1 0 0,0-1 0 0 0,-1 0 1 0 0,-30 3-1 0 0,-129 3 454 0 0,161-11-462 0 0,-37 0 53 0 0,-72-11 0 0 0,-51-17 107 0 0,101 15-166 0 0,51 10-335 0 0,-59-14-2897 0 0,77 15 1598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53 6911 0 0,'0'0'528'0'0,"-14"-3"-523"0"0,12 2 4413 0 0,0 0 4805 0 0,2 1-9115 0 0,0-1 1 0 0,0 1 0 0 0,-1-1 0 0 0,1 1 0 0 0,0-1 0 0 0,0 1 0 0 0,0-1 0 0 0,0 1 0 0 0,0-1 0 0 0,0 0 0 0 0,0 1 0 0 0,0-1 0 0 0,0 1 0 0 0,0-1 0 0 0,0 1 0 0 0,1-1 0 0 0,-1 1 0 0 0,0-1 0 0 0,0 1 0 0 0,0-1 0 0 0,1 1-1 0 0,-1-1 1 0 0,0 1 0 0 0,1-1 0 0 0,-1 0 0 0 0,16-11 1160 0 0,-10 9-1016 0 0,1 0-1 0 0,-1 0 1 0 0,12-3-1 0 0,-8 4-44 0 0,1 0-1 0 0,-1 1 0 0 0,1 0 0 0 0,0 0 0 0 0,16 2 0 0 0,50 11 1634 0 0,-28-3-1362 0 0,-24-6-348 0 0,0-1 0 0 0,29-1 1 0 0,-19-2-162 0 0,-34 1-410 0 0,-1 0-168 0 0,0 0-37 0 0,0 0-167 0 0,0 0-663 0 0,0 0-292 0 0,-1 2-59 0 0,-3 3-13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15487 0 0,'0'0'712'0'0,"0"0"-16"0"0,10 6 2302 0 0,27 13 2308 0 0,-26-14-4608 0 0,0-1-1 0 0,0-1 0 0 0,17 4 0 0 0,-1-4-475 0 0,1 0-1 0 0,38-3 0 0 0,9 2-335 0 0,-53-3-609 0 0,-17 0-501 0 0,1 1 1 0 0,-1-2 0 0 0,0 1 0 0 0,0-1 0 0 0,0 1 0 0 0,8-5 0 0 0,-11 5-1127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14 13823 0 0,'0'0'1062'0'0,"-3"-8"1299"0"0,0 3 806 0 0,1 5 4211 0 0,-3 9-7287 0 0,0 0-1 0 0,0 0 0 0 0,2 1 1 0 0,-1-1-1 0 0,1 1 1 0 0,0 0-1 0 0,1 0 1 0 0,-2 17-1 0 0,2 3 171 0 0,2 52 0 0 0,1-74-260 0 0,-1 0 1 0 0,1 0-1 0 0,1 0 0 0 0,0-1 1 0 0,0 1-1 0 0,0-1 0 0 0,1 1 1 0 0,0-1-1 0 0,1 0 0 0 0,-1 0 1 0 0,2 0-1 0 0,7 11 0 0 0,-9-15-4 0 0,0 0 0 0 0,0 0-1 0 0,0 0 1 0 0,0 0 0 0 0,0-1-1 0 0,1 1 1 0 0,-1-1 0 0 0,1 0-1 0 0,0 0 1 0 0,0 0 0 0 0,0-1-1 0 0,-1 1 1 0 0,1-1 0 0 0,1 0-1 0 0,-1 0 1 0 0,0 0 0 0 0,0-1-1 0 0,0 1 1 0 0,0-1 0 0 0,0 0-1 0 0,1 0 1 0 0,-1-1 0 0 0,0 1-1 0 0,0-1 1 0 0,7-2 0 0 0,-3 0-523 0 0,0 0 1 0 0,0-1-1 0 0,-1 1 1 0 0,1-2-1 0 0,8-5 0 0 0,3-3-8835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 17503 0 0,'0'0'1352'0'0,"0"0"-873"0"0,0 0-192 0 0,0 0 721 0 0,-2 0 338 0 0,0 1-1081 0 0,-1 0 0 0 0,1 0 0 0 0,0 0 0 0 0,0 0-1 0 0,0 0 1 0 0,0 1 0 0 0,0-1 0 0 0,0 1 0 0 0,0 0 0 0 0,0-1 0 0 0,0 1-1 0 0,1 0 1 0 0,-1 0 0 0 0,1 0 0 0 0,0 0 0 0 0,-1 0 0 0 0,1 0 0 0 0,0 0-1 0 0,-1 3 1 0 0,-4 10 454 0 0,-8 27 0 0 0,9-28-479 0 0,-8 31 139 0 0,2 1 0 0 0,3 0 0 0 0,-4 49-1 0 0,1 142 33 0 0,9-158-288 0 0,4 91 113 0 0,-7-80-129 0 0,5-89-194 0 0,0-1-13 0 0,0 0 17 0 0,0 0 10 0 0,7-22-1827 0 0,-2 9 888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1 586 15199 0 0,'0'0'1172'0'0,"1"-1"-450"0"0,4-1 394 0 0,-1 0 1 0 0,0-1 0 0 0,0 0-1 0 0,-1 0 1 0 0,1 0 0 0 0,-1-1 0 0 0,6-6-1 0 0,6-5 81 0 0,55-56 379 0 0,82-108 0 0 0,-132 152-1443 0 0,-1 0-1 0 0,-1-1 1 0 0,-2-1-1 0 0,-1 0 1 0 0,-1-2-1 0 0,16-52 1 0 0,-28 78-64 0 0,-1 0 0 0 0,0 0-1 0 0,0-1 1 0 0,0-7 0 0 0,-1 11 43 0 0,-2 3-104 0 0,0-1 0 0 0,0 0 0 0 0,1 1 0 0 0,-1 0 0 0 0,0-1 0 0 0,0 1 0 0 0,1 0 0 0 0,-1 0 0 0 0,0 0 0 0 0,1 0 0 0 0,-1 0 0 0 0,1 0 0 0 0,-1 0 0 0 0,1 1-1 0 0,0-1 1 0 0,-1 0 0 0 0,1 1 0 0 0,0-1 0 0 0,0 1 0 0 0,0-1 0 0 0,-1 3 0 0 0,-3 5 42 0 0,0 1-1 0 0,-4 14 1 0 0,6-18-46 0 0,-7 25 0 0 0,0 1-1 0 0,2 0 1 0 0,2 0 0 0 0,1 1-1 0 0,1-1 1 0 0,1 35-1 0 0,17 199 33 0 0,-7-182-33 0 0,23 136-3 0 0,-27-204 0 0 0,-2-1 0 0 0,1 1 0 0 0,-2-1 0 0 0,-2 28 0 0 0,0-34-25 0 0,2-8-98 0 0,0-1-9 0 0,0 0-161 0 0,-1 1-695 0 0,-5 0-299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34 10135 0 0,'-3'-7'919'0'0,"1"3"-801"0"0,1 3-90 0 0,1-1-1 0 0,-1 1 1 0 0,1-1-1 0 0,-1 0 1 0 0,1 1 0 0 0,0-1-1 0 0,0 0 1 0 0,-1 1-1 0 0,1-1 1 0 0,0 0 0 0 0,1-2-1 0 0,-1 21 7188 0 0,0 4-3346 0 0,0 109-2420 0 0,-15 200-390 0 0,13-275-1050 0 0,0-7 24 0 0,-9 68 0 0 0,8-99-483 0 0,-4 24 1175 0 0,5-14-7175 0 0,2-27-650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4 245 5527 0 0,'-1'-5'123'0'0,"0"1"0"0"0,0 0 0 0 0,1 0-1 0 0,-1 0 1 0 0,1 0 0 0 0,0-1 0 0 0,1-5-1 0 0,3-16 3879 0 0,1-8 9417 0 0,1 50-11908 0 0,-3-10-1245 0 0,20 74 426 0 0,-17-56-629 0 0,0 0 0 0 0,2 0 0 0 0,19 39 0 0 0,-25-59-60 0 0,0-1 1 0 0,1 0 0 0 0,-1 1-1 0 0,1-1 1 0 0,-1 0 0 0 0,1 0-1 0 0,0 0 1 0 0,0-1 0 0 0,0 1-1 0 0,1-1 1 0 0,-1 1 0 0 0,1-1-1 0 0,-1 0 1 0 0,1 0 0 0 0,-1-1-1 0 0,1 1 1 0 0,0-1 0 0 0,0 0-1 0 0,6 1 1 0 0,-5-1 1 0 0,0-1-1 0 0,1 0 1 0 0,-1 0-1 0 0,0 0 1 0 0,1-1-1 0 0,-1 1 1 0 0,0-2 0 0 0,0 1-1 0 0,1 0 1 0 0,-1-1-1 0 0,0 0 1 0 0,-1 0-1 0 0,1-1 1 0 0,6-3-1 0 0,1-2 12 0 0,-1 0-1 0 0,0-2 0 0 0,0 1 0 0 0,0-2 0 0 0,-2 1 0 0 0,1-1 0 0 0,-1-1 0 0 0,-1 1 1 0 0,11-20-1 0 0,1-8 48 0 0,27-74 1 0 0,-12-9 132 0 0,-32 108-179 0 0,-2 12 98 0 0,-1 2 1 0 0,0 0-3 0 0,30 514 603 0 0,-19-390-639 0 0,8 59-24 0 0,-19-182-495 0 0,2-2 261 0 0,0 0-1 0 0,0 0 1 0 0,0 0 0 0 0,-1 0 0 0 0,1 0-1 0 0,0-1 1 0 0,-1 1 0 0 0,0-1-1 0 0,1 1 1 0 0,2-4 0 0 0,-4 5 151 0 0,9-15-1653 0 0,0-2-364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11519 0 0,'1'-1'887'0'0,"24"-22"1197"0"0,-24 22-125 0 0,-1 1 90 0 0,0 0-134 0 0,10 7 336 0 0,-8-5-2080 0 0,0 0-1 0 0,-1 1 0 0 0,1-1 1 0 0,-1 0-1 0 0,1 1 0 0 0,-1-1 1 0 0,0 1-1 0 0,0-1 0 0 0,0 1 0 0 0,0 0 1 0 0,0 0-1 0 0,-1-1 0 0 0,1 4 1 0 0,2 42 694 0 0,-3-26-449 0 0,5 88 266 0 0,4 48 209 0 0,-8-147-891 0 0,0 14 7 0 0,3 0 0 0 0,0 1-1 0 0,1-1 1 0 0,9 25 0 0 0,-12-43-6 0 0,1-1 1 0 0,0 1-1 0 0,0-1 0 0 0,1 0 1 0 0,-1 0-1 0 0,1-1 1 0 0,0 1-1 0 0,1-1 1 0 0,-1 0-1 0 0,1 0 1 0 0,0 0-1 0 0,1 0 0 0 0,-1-1 1 0 0,1 0-1 0 0,-1 0 1 0 0,1-1-1 0 0,1 0 1 0 0,-1 0-1 0 0,0 0 1 0 0,7 2-1 0 0,-2-3 20 0 0,0 0 0 0 0,1 0 1 0 0,-1-1-1 0 0,0 0 0 0 0,0-1 0 0 0,1 0 0 0 0,-1-1 1 0 0,0 0-1 0 0,0-1 0 0 0,0 0 0 0 0,0-1 0 0 0,0 0 0 0 0,0-1 1 0 0,-1 0-1 0 0,0-1 0 0 0,1 0 0 0 0,9-7 0 0 0,-4 2-74 0 0,-9 6-651 0 0,0 0 0 0 0,-1-1 0 0 0,8-6 0 0 0,-13 10-760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66 16127 0 0,'0'0'738'0'0,"0"0"-16"0"0,4-7-438 0 0,-1 3 81 0 0,0 1 0 0 0,0-1 0 0 0,1 1 0 0 0,-1 0 0 0 0,1 1 0 0 0,0-1 0 0 0,-1 0 0 0 0,1 1 0 0 0,0 0 0 0 0,1 0 0 0 0,-1 0 0 0 0,0 1 0 0 0,6-2 0 0 0,5-1 1452 0 0,1 0-1 0 0,23-1 0 0 0,107-3 147 0 0,-49 14-4092 0 0,-95-6 801 0 0,5-2-57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9 133 17967 0 0,'-6'-9'2263'0'0,"4"5"1917"0"0,2 2-3980 0 0,1 1 1 0 0,-1-1-1 0 0,1 0 0 0 0,0 1 1 0 0,0-1-1 0 0,-1 1 1 0 0,1-1-1 0 0,0 1 1 0 0,0-1-1 0 0,0 1 0 0 0,1-1 1 0 0,-1 1-1 0 0,0 0 1 0 0,0 0-1 0 0,1 0 0 0 0,-1 0 1 0 0,1 0-1 0 0,-1 0 1 0 0,1 0-1 0 0,-1 0 1 0 0,1 0-1 0 0,-1 1 0 0 0,4-2 1 0 0,3-1-111 0 0,0 0 1 0 0,1 1-1 0 0,14-3 1 0 0,99-5-480 0 0,28-4-4378 0 0,-118 8 2980 0 0</inkml:trace>
  <inkml:trace contextRef="#ctx0" brushRef="#br0" timeOffset="1">652 0 5063 0 0,'0'2'390'0'0,"-5"60"2922"0"0,3-28 1454 0 0,0-6-2576 0 0,-7 112 4623 0 0,-1 72-3837 0 0,12-122-2647 0 0,1-33-262 0 0,1 27-717 0 0,18 97 0 0 0,-22-179-86 0 0,0-2-154 0 0,0 0-615 0 0,0 0-265 0 0,1-2-973 0 0,4-8-3676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45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145 261 9671 0 0,'6'-57'941'0'0,"-1"-2"2061"0"0,-1 21 2411 0 0,-2 23-3986 0 0,-1 1 0 0 0,-1-1 0 0 0,0 0 1 0 0,-1 1-1 0 0,-4-18 0 0 0,5 31-915 0 0,0 1-48 0 0,0 0-174 0 0,0 0-70 0 0,-1 1-17 0 0,-3 7-183 0 0,0 0 1 0 0,0 0-1 0 0,1 1 0 0 0,0-1 1 0 0,0 1-1 0 0,1 0 0 0 0,0 0 0 0 0,-1 12 1 0 0,0-3-4 0 0,-27 224-17 0 0,15 2 0 0 0,6-71 0 0 0,-49 632-205 0 0,50-682-11 0 0,7-70-3242 0 0,1-55-2837 0 0,-3-6-2011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1 657 1839 0 0,'5'-253'176'0'0,"0"187"2952"0"0,24-87 11226 0 0,-24 133-13672 0 0,-1-1 1532 0 0,15-37 0 0 0,-15 50-1807 0 0,-1 1 0 0 0,1-1 0 0 0,0 1 0 0 0,1-1 0 0 0,0 1 0 0 0,0 0 0 0 0,9-9 0 0 0,-12 14-334 0 0,0 1-1 0 0,0-1 1 0 0,0 0-1 0 0,1 1 1 0 0,-1 0-1 0 0,0-1 1 0 0,1 1-1 0 0,-1 0 1 0 0,1 0-1 0 0,0 0 1 0 0,-1 1-1 0 0,1-1 1 0 0,-1 0-1 0 0,1 1 1 0 0,0 0-1 0 0,2 0 1 0 0,0 0-15 0 0,-1 0 0 0 0,0 1 1 0 0,0 0-1 0 0,1 0 0 0 0,-1 0 1 0 0,0 1-1 0 0,0-1 1 0 0,0 1-1 0 0,5 3 0 0 0,-2-1-37 0 0,-1 1 0 0 0,1-1-1 0 0,-1 1 1 0 0,0 1 0 0 0,-1-1 0 0 0,1 1-1 0 0,-1 0 1 0 0,0 0 0 0 0,0 1-1 0 0,6 11 1 0 0,-7-9-40 0 0,-1 1 0 0 0,1 0-1 0 0,-1-1 1 0 0,-1 1 0 0 0,0 0 0 0 0,0 0 0 0 0,-1 1-1 0 0,-1-1 1 0 0,0 0 0 0 0,0 0 0 0 0,0 1 0 0 0,-2-1-1 0 0,1 0 1 0 0,-1 0 0 0 0,-1 0 0 0 0,0 0-1 0 0,-5 12 1 0 0,1-5-187 0 0,-1-1-1 0 0,-1 0 0 0 0,-1-1 1 0 0,0 0-1 0 0,-1 0 1 0 0,0-1-1 0 0,-1-1 0 0 0,-1 0 1 0 0,-14 12-1 0 0,16-16-46 0 0,1 0 0 0 0,0 0 0 0 0,0 1 0 0 0,1 1 0 0 0,-13 19 0 0 0,20-27 268 0 0,0 0 0 0 0,0 0 0 0 0,1 1-1 0 0,0-1 1 0 0,-1 1 0 0 0,1-1 0 0 0,0 1 0 0 0,0-1 0 0 0,1 1 0 0 0,-1 0 0 0 0,1-1 0 0 0,0 1 0 0 0,0 0 0 0 0,0 0 0 0 0,1-1 0 0 0,-1 1 0 0 0,1 0 0 0 0,0-1 0 0 0,0 1 0 0 0,0-1 0 0 0,0 1 0 0 0,1-1 0 0 0,-1 1 0 0 0,1-1 0 0 0,4 6 0 0 0,1 1 20 0 0,1 0 0 0 0,0 0 0 0 0,0-1 1 0 0,1 0-1 0 0,0-1 0 0 0,0 0 0 0 0,1-1 0 0 0,0 0 1 0 0,1 0-1 0 0,14 7 0 0 0,-19-12-33 0 0,0 1 0 0 0,0-1 0 0 0,0 0 1 0 0,0-1-1 0 0,1 1 0 0 0,-1-1 0 0 0,0 0 0 0 0,1-1 0 0 0,-1 1 1 0 0,1-1-1 0 0,-1-1 0 0 0,1 1 0 0 0,-1-1 0 0 0,0 0 0 0 0,1-1 0 0 0,-1 1 1 0 0,0-1-1 0 0,0-1 0 0 0,0 1 0 0 0,0-1 0 0 0,7-5 0 0 0,0 0-296 0 0,-1-1 0 0 0,-1 0-1 0 0,0-1 1 0 0,0 0 0 0 0,-1 0-1 0 0,0-2 1 0 0,-1 1-1 0 0,-1-1 1 0 0,11-19 0 0 0,-10 14-89 0 0,-1 0 0 0 0,0 0 1 0 0,-2-1-1 0 0,0-1 0 0 0,-1 1 1 0 0,5-35-1 0 0,-8 36 420 0 0,4-52 1036 0 0,-6 67-489 0 0,0 2 19 0 0,0 0 50 0 0,0 0 19 0 0,-1 1 7 0 0,-4 6-477 0 0,1 0 0 0 0,0 0 1 0 0,0 0-1 0 0,1 1 0 0 0,0 0 0 0 0,0-1 0 0 0,1 1 0 0 0,0 0 1 0 0,0 0-1 0 0,1 0 0 0 0,-1 11 0 0 0,1-2-37 0 0,1 1-1 0 0,1-1 0 0 0,0 0 1 0 0,5 24-1 0 0,-3-29-136 0 0,1 0 0 0 0,-1-1-1 0 0,2 1 1 0 0,0-1 0 0 0,0 0 0 0 0,1 0-1 0 0,0 0 1 0 0,1-1 0 0 0,0 0 0 0 0,1-1 0 0 0,0 1-1 0 0,0-1 1 0 0,1-1 0 0 0,10 8 0 0 0,-12-11-23 0 0,-1 0 1 0 0,1 0-1 0 0,0-1 1 0 0,1 0-1 0 0,-1-1 1 0 0,1 1-1 0 0,0-1 1 0 0,-1-1 0 0 0,1 0-1 0 0,0 0 1 0 0,1 0-1 0 0,-1-1 1 0 0,0 0-1 0 0,0-1 1 0 0,1 0-1 0 0,-1 0 1 0 0,0-1 0 0 0,0 0-1 0 0,0 0 1 0 0,1-1-1 0 0,11-4 1 0 0,-5 0 34 0 0,-1-1 0 0 0,0 0 0 0 0,0-1 0 0 0,0 0 1 0 0,-1-2-1 0 0,0 1 0 0 0,-1-1 0 0 0,0-1 0 0 0,0-1 1 0 0,-1 1-1 0 0,-1-2 0 0 0,0 1 0 0 0,-1-1 0 0 0,0-1 1 0 0,-1 0-1 0 0,-1 0 0 0 0,0 0 0 0 0,0-1 0 0 0,-2 0 1 0 0,0-1-1 0 0,-1 1 0 0 0,0-1 0 0 0,-1 1 0 0 0,-1-1 0 0 0,-1 0 1 0 0,0 0-1 0 0,-3-32 0 0 0,0 33 6 0 0,-1-1 1 0 0,0 1-1 0 0,-1 0 1 0 0,-1 1-1 0 0,0-1 1 0 0,-1 1-1 0 0,-1 0 1 0 0,0 0-1 0 0,-1 1 1 0 0,0 0-1 0 0,-1 1 1 0 0,-14-15-1 0 0,17 20-21 0 0,-1 0 1 0 0,0 0-1 0 0,-1 1 0 0 0,0 0 1 0 0,0 1-1 0 0,0-1 0 0 0,0 1 1 0 0,-1 1-1 0 0,0 0 0 0 0,0 0 1 0 0,0 1-1 0 0,-1 0 0 0 0,1 1 1 0 0,-1 0-1 0 0,1 0 0 0 0,-1 1 1 0 0,0 0-1 0 0,1 1 0 0 0,-1 0 1 0 0,-14 2-1 0 0,10 0-259 0 0,-1 1 0 0 0,1 1-1 0 0,0 1 1 0 0,0 0 0 0 0,0 0 0 0 0,0 2 0 0 0,1 0 0 0 0,0 0-1 0 0,1 1 1 0 0,0 0 0 0 0,0 1 0 0 0,-16 16 0 0 0,18-15-292 0 0,1 0 1 0 0,0 1 0 0 0,1 0 0 0 0,0 0-1 0 0,0 1 1 0 0,1 0 0 0 0,1 0-1 0 0,0 0 1 0 0,0 1 0 0 0,2 0-1 0 0,-1 0 1 0 0,2 1 0 0 0,-4 20 0 0 0,5 3-8573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22 14279 0 0,'-1'-2'655'0'0,"0"1"-581"0"0,-1-1 0 0 0,1 0 0 0 0,0 1 0 0 0,-1-1 1 0 0,1 1-1 0 0,-1-1 0 0 0,0 1 0 0 0,0 0 0 0 0,1 0 0 0 0,-1-1 0 0 0,0 1 1 0 0,0 1-1 0 0,-3-3 0 0 0,3 3 67 0 0,1 0 1 0 0,0 0 0 0 0,0 0-1 0 0,-1 0 1 0 0,1 0-1 0 0,0 1 1 0 0,0-1-1 0 0,-1 0 1 0 0,1 0-1 0 0,0 1 1 0 0,0-1 0 0 0,0 1-1 0 0,-1-1 1 0 0,1 1-1 0 0,0-1 1 0 0,0 1-1 0 0,0 0 1 0 0,0 0-1 0 0,0-1 1 0 0,0 1 0 0 0,0 0-1 0 0,1 0 1 0 0,-1 0-1 0 0,0 0 1 0 0,0 0-1 0 0,0 2 1 0 0,-2 1 511 0 0,0 1 1 0 0,0 0-1 0 0,1-1 1 0 0,-1 1-1 0 0,1 1 1 0 0,-2 9-1 0 0,2-6-349 0 0,0 1-1 0 0,1-1 1 0 0,0 14-1 0 0,2 2-280 0 0,9 51 0 0 0,31 93-10 0 0,-27-123-13 0 0,-2 0-1 0 0,-2 1 1 0 0,5 58-1 0 0,-14-88-13 0 0,0 1 0 0 0,-2-1 0 0 0,0 0 0 0 0,0 0 1 0 0,-2 0-1 0 0,-6 24 0 0 0,8-40-124 0 0,1-1-19 0 0,0 0-184 0 0,-3-8-2206 0 0,1-4 1035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0 182 6447 0 0,'12'-37'-80'0'0,"12"-27"4124"0"0,-21 57-2594 0 0,0 1 0 0 0,1-1 1 0 0,-1 1-1 0 0,1 0 0 0 0,1 0 0 0 0,-1 1 0 0 0,7-7 0 0 0,-8 10-1149 0 0,0-1-1 0 0,1 0 0 0 0,-1 1 0 0 0,1 0 0 0 0,0 0 0 0 0,-1 0 0 0 0,1 0 0 0 0,0 1 0 0 0,0-1 0 0 0,0 1 0 0 0,1 0 0 0 0,-1 0 0 0 0,0 1 0 0 0,0-1 0 0 0,0 1 0 0 0,1 0 0 0 0,-1 0 0 0 0,8 1 0 0 0,-8 0-250 0 0,0 0 0 0 0,1 0 0 0 0,-1 0 0 0 0,0 0 0 0 0,0 1-1 0 0,0-1 1 0 0,0 1 0 0 0,-1 0 0 0 0,1 1 0 0 0,0-1 0 0 0,-1 1 0 0 0,0-1-1 0 0,1 1 1 0 0,-1 0 0 0 0,0 0 0 0 0,0 0 0 0 0,-1 1 0 0 0,1-1 0 0 0,-1 1-1 0 0,1-1 1 0 0,-1 1 0 0 0,0 0 0 0 0,-1 0 0 0 0,1 0 0 0 0,-1 0-1 0 0,0 0 1 0 0,0 0 0 0 0,1 6 0 0 0,-1 1-47 0 0,-1 0 0 0 0,-1 0 1 0 0,0 0-1 0 0,0 0 0 0 0,-1-1 0 0 0,0 1 1 0 0,-1 0-1 0 0,0-1 0 0 0,-1 0 0 0 0,-5 12 0 0 0,-8 10-504 0 0,-34 51 0 0 0,28-50-161 0 0,13-17 354 0 0,3-6 191 0 0,0 1 0 0 0,0 0 0 0 0,1 0 0 0 0,-7 21 0 0 0,12-29 158 0 0,0 0 0 0 0,0 1 0 0 0,1-1-1 0 0,-1 0 1 0 0,1 1 0 0 0,0-1 0 0 0,0 1-1 0 0,0-1 1 0 0,0 1 0 0 0,0-1 0 0 0,1 1 0 0 0,0-1-1 0 0,0 0 1 0 0,0 1 0 0 0,0-1 0 0 0,0 0-1 0 0,1 0 1 0 0,-1 0 0 0 0,1 0 0 0 0,0 0 0 0 0,0 0-1 0 0,2 3 1 0 0,5 2 99 0 0,0 0 0 0 0,0 0 0 0 0,0-1-1 0 0,1 0 1 0 0,0-1 0 0 0,1 0 0 0 0,17 8 0 0 0,-15-9-88 0 0,0 0 1 0 0,1 0 0 0 0,0-2-1 0 0,27 5 1 0 0,-30-7-643 0 0,-1 0 1 0 0,1-1 0 0 0,-1 0-1 0 0,14-3 1 0 0,-14 1-1334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19 132 10135 0 0,'-3'-7'364'0'0,"-1"0"-1"0"0,-3-15 1 0 0,3 7 2520 0 0,4 14 376 0 0,0 1 164 0 0,0 0-296 0 0,0 0-1366 0 0,0 0-604 0 0,0 0-122 0 0,0 0-114 0 0,1 2-399 0 0,51 99 772 0 0,-36-67-1170 0 0,34 54 0 0 0,-19-45-119 0 0,64 70-1 0 0,-77-94-119 0 0,-12-11-41 0 0,1 0 0 0 0,0-1 0 0 0,0 0 0 0 0,1 0 0 0 0,0-1 0 0 0,0 0-1 0 0,12 7 1 0 0,-18-12-9 0 0,0-1 0 0 0,0 1-1 0 0,-1-1 1 0 0,1 1 0 0 0,0-1-1 0 0,0 0 1 0 0,0 0 0 0 0,-1 1-1 0 0,1-1 1 0 0,0-1 0 0 0,0 1-1 0 0,0 0 1 0 0,-1 0 0 0 0,1-1-1 0 0,0 1 1 0 0,0-1 0 0 0,-1 1-1 0 0,1-1 1 0 0,0 0 0 0 0,-1 0-1 0 0,1 1 1 0 0,0-1 0 0 0,-1 0-1 0 0,0-1 1 0 0,3-1 0 0 0,2-3-914 0 0,-1 0 1 0 0,1 0-1 0 0,-1-1 0 0 0,5-10 1 0 0,-4 9 119 0 0,7-14-1419 0 0,-1 0 1 0 0,-1 0-1 0 0,14-41 0 0 0,14-76 2443 0 0,-23 80 1503 0 0,-10 36-532 0 0,0 4 722 0 0,-1-1 0 0 0,0 1 1 0 0,-2-1-1 0 0,1-24 0 0 0,-4 35-376 0 0,-1 8-126 0 0,1 1-29 0 0,-1 1-83 0 0,-5 3-789 0 0,0 1 0 0 0,1 0-1 0 0,-1 1 1 0 0,1-1-1 0 0,1 1 1 0 0,-9 12-1 0 0,-21 43 564 0 0,28-51-771 0 0,-25 50-17 0 0,-100 196 1051 0 0,21 10-372 0 0,102-242-936 0 0,2 0 0 0 0,0 0 0 0 0,1 0 0 0 0,1 1 0 0 0,1 0 0 0 0,2 0 0 0 0,1 26 0 0 0,0-48-108 0 0,0 0 1 0 0,1 0-1 0 0,-1 0 0 0 0,1 0 0 0 0,0 0 1 0 0,0 0-1 0 0,0 0 0 0 0,0 0 0 0 0,0 0 1 0 0,1 0-1 0 0,-1-1 0 0 0,4 5 0 0 0,3 0-1207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8 187 17767 0 0,'0'0'812'0'0,"-3"-7"272"0"0,1 1-803 0 0,1 0 0 0 0,0 0 0 0 0,1 0 0 0 0,0 0 0 0 0,-1 0 0 0 0,2 0 0 0 0,-1 0 0 0 0,3-12 0 0 0,-1 10 452 0 0,1-1-1 0 0,-1 0 1 0 0,1 1-1 0 0,1 0 1 0 0,6-11-1 0 0,-8 15-548 0 0,1-1-1 0 0,-1 1 1 0 0,1 1-1 0 0,0-1 1 0 0,1 0 0 0 0,-1 1-1 0 0,1-1 1 0 0,-1 1-1 0 0,6-3 1 0 0,-8 5-163 0 0,1 0-1 0 0,0 0 1 0 0,-1 1-1 0 0,1-1 1 0 0,0 1-1 0 0,0-1 1 0 0,0 1 0 0 0,-1-1-1 0 0,1 1 1 0 0,0 0-1 0 0,0 0 1 0 0,0 0-1 0 0,-1 0 1 0 0,1 0 0 0 0,0 0-1 0 0,0 1 1 0 0,0-1-1 0 0,0 1 1 0 0,-1-1-1 0 0,1 1 1 0 0,0 0 0 0 0,-1-1-1 0 0,1 1 1 0 0,0 0-1 0 0,-1 0 1 0 0,1 0-1 0 0,1 2 1 0 0,5 4 5 0 0,1 1-1 0 0,-1 1 1 0 0,-1-1 0 0 0,1 1 0 0 0,-2 1-1 0 0,8 12 1 0 0,-7-11-4 0 0,0-1 0 0 0,0 0 0 0 0,1 0 0 0 0,0 0 0 0 0,11 8 0 0 0,-4-5 65 0 0,1-1-1 0 0,19 11 1 0 0,-30-20-63 0 0,0 0 1 0 0,1-1-1 0 0,-1 1 0 0 0,1-1 1 0 0,0 0-1 0 0,-1 0 0 0 0,1-1 1 0 0,0 0-1 0 0,0 0 0 0 0,0 0 1 0 0,8-1-1 0 0,-9-1 16 0 0,0 0-1 0 0,0 0 1 0 0,0-1-1 0 0,0 1 1 0 0,0-1-1 0 0,-1 0 1 0 0,1 0-1 0 0,-1-1 1 0 0,0 0-1 0 0,0 1 1 0 0,1-1-1 0 0,3-5 1 0 0,1 0 67 0 0,0-1 1 0 0,-1 0 0 0 0,14-20-1 0 0,-4 3 16 0 0,-8 12-81 0 0,0-1 1 0 0,0-1 0 0 0,-2 1 0 0 0,0-1 0 0 0,8-23 0 0 0,-15 37-300 0 0,-1 2-837 0 0,0 0-335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360 175 18775 0 0,'0'-2'860'0'0,"4"-27"221"0"0,-4 20-510 0 0,1 0 0 0 0,0 0 0 0 0,1 0 0 0 0,0 0 0 0 0,1 1 0 0 0,4-14-1 0 0,-3 14 151 0 0,0 1 0 0 0,1-1-1 0 0,0 1 1 0 0,8-9-1 0 0,-11 13-630 0 0,0 1 0 0 0,1 0 0 0 0,-1 0 1 0 0,1 1-1 0 0,-1-1 0 0 0,1 0 0 0 0,0 1 0 0 0,0 0 0 0 0,0 0 0 0 0,-1 0 0 0 0,1 0 0 0 0,0 0 1 0 0,0 0-1 0 0,0 1 0 0 0,1-1 0 0 0,2 1 0 0 0,2 0-54 0 0,0 1 0 0 0,1 0-1 0 0,-1 0 1 0 0,0 1 0 0 0,0 0 0 0 0,0 0-1 0 0,0 1 1 0 0,0 0 0 0 0,0 0 0 0 0,-1 1-1 0 0,0 0 1 0 0,0 1 0 0 0,0-1 0 0 0,0 1-1 0 0,10 10 1 0 0,-12-9-33 0 0,1 0-1 0 0,-1 0 1 0 0,0 1-1 0 0,0-1 1 0 0,-1 1 0 0 0,0 0-1 0 0,0 1 1 0 0,-1-1-1 0 0,0 1 1 0 0,0-1 0 0 0,-1 1-1 0 0,1 0 1 0 0,-2 0-1 0 0,2 12 1 0 0,-3-9-1 0 0,0 0 0 0 0,0 0 0 0 0,-1 0 0 0 0,-1-1 0 0 0,0 1-1 0 0,0 0 1 0 0,-1-1 0 0 0,0 1 0 0 0,-1-1 0 0 0,-6 12 0 0 0,-10 18-6 0 0,-2-1 1 0 0,-27 37-1 0 0,43-69-49 0 0,9-9 38 0 0,-1 0 0 0 0,1-1 0 0 0,0 1 0 0 0,0 0 0 0 0,0 0 0 0 0,0 1 1 0 0,0-1-1 0 0,1 1 0 0 0,-1 0 0 0 0,0-1 0 0 0,1 1 0 0 0,-1 1 0 0 0,6-2 0 0 0,9 0-48 0 0,23-1 0 0 0,-37 3 46 0 0,10-1-8 0 0,0 2 0 0 0,1 0 0 0 0,-1 0-1 0 0,0 1 1 0 0,0 1 0 0 0,20 6 0 0 0,-27-6 15 0 0,1-1-1 0 0,-1 1 1 0 0,0 1 0 0 0,-1 0 0 0 0,1-1-1 0 0,-1 2 1 0 0,1-1 0 0 0,-1 1-1 0 0,-1 0 1 0 0,1 0 0 0 0,-1 1 0 0 0,0 0-1 0 0,7 10 1 0 0,-9-12 11 0 0,-1-1-1 0 0,1 1 1 0 0,-1 0-1 0 0,0 0 1 0 0,-1 0 0 0 0,1 0-1 0 0,-1 0 1 0 0,1 1-1 0 0,-1-1 1 0 0,-1 0-1 0 0,1 1 1 0 0,-1-1 0 0 0,1 1-1 0 0,-1-1 1 0 0,0 0-1 0 0,-1 1 1 0 0,1-1-1 0 0,-1 1 1 0 0,0-1 0 0 0,0 0-1 0 0,0 1 1 0 0,-3 5-1 0 0,0-1 52 0 0,-1 1-1 0 0,1-1 1 0 0,-2 0-1 0 0,1 0 1 0 0,-1 0-1 0 0,-1-1 1 0 0,0 0-1 0 0,0 0 1 0 0,-9 7-1 0 0,4-5 25 0 0,0-1 0 0 0,-1 0 0 0 0,0-1 0 0 0,0-1-1 0 0,-23 10 1 0 0,-5-3 80 0 0,0-2 1 0 0,-1-2-1 0 0,-64 8 0 0 0,61-13-44 0 0,-85-1 0 0 0,-45-16-21 0 0,94-2-38 0 0,79 14-76 0 0,0-1 1 0 0,0 1-1 0 0,0-1 0 0 0,0 1 1 0 0,0-1-1 0 0,0 0 0 0 0,0 0 1 0 0,0 0-1 0 0,0 0 0 0 0,0-1 1 0 0,0 1-1 0 0,0 0 0 0 0,1-1 1 0 0,-1 1-1 0 0,1-1 0 0 0,-1 1 1 0 0,-1-4-1 0 0,2 4-417 0 0,12-4-615 0 0,21-7-1697 0 0,-11 5 1183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51 15199 0 0,'-2'-7'1579'0'0,"1"4"-1310"0"0,0 1-1 0 0,0-1 1 0 0,0 1 0 0 0,0-1 0 0 0,0 1 0 0 0,0-1-1 0 0,-1 1 1 0 0,1 0 0 0 0,-1 0 0 0 0,0 0-1 0 0,0 0 1 0 0,0 0 0 0 0,0 0 0 0 0,-3-2 0 0 0,3 3 60 0 0,0 0 1 0 0,0 0-1 0 0,0 0 0 0 0,0 0 1 0 0,0 1-1 0 0,0-1 1 0 0,0 1-1 0 0,-1-1 1 0 0,1 1-1 0 0,0 0 1 0 0,0 0-1 0 0,-1 0 1 0 0,1 0-1 0 0,0 0 1 0 0,0 1-1 0 0,0-1 1 0 0,-1 1-1 0 0,-2 0 1 0 0,2 0-223 0 0,0 0 0 0 0,0 0 1 0 0,0 0-1 0 0,1 0 0 0 0,-1 0 0 0 0,0 1 1 0 0,0-1-1 0 0,1 1 0 0 0,-1 0 1 0 0,1 0-1 0 0,-1 0 0 0 0,1 0 1 0 0,0 0-1 0 0,0 0 0 0 0,0 1 0 0 0,0-1 1 0 0,0 1-1 0 0,0-1 0 0 0,1 1 1 0 0,-1 0-1 0 0,1 0 0 0 0,0 0 0 0 0,0 0 1 0 0,0 0-1 0 0,0 0 0 0 0,0 0 1 0 0,1 0-1 0 0,-1 0 0 0 0,1 0 0 0 0,0 0 1 0 0,0 6-1 0 0,1-4-86 0 0,-1 1 1 0 0,1-1-1 0 0,0 1 0 0 0,1-1 1 0 0,-1 0-1 0 0,1 0 0 0 0,0 1 1 0 0,0-1-1 0 0,1 0 0 0 0,3 6 1 0 0,-1-4-11 0 0,1 0 0 0 0,0 0 0 0 0,0 0 0 0 0,0-1 1 0 0,13 10-1 0 0,4-1-1 0 0,1 0 0 0 0,1-1 0 0 0,27 10 0 0 0,-43-20 5 0 0,28 13-23 0 0,-1 2 0 0 0,48 32 0 0 0,-71-42 52 0 0,-1 0 1 0 0,-1 1-1 0 0,1 0 0 0 0,-2 1 1 0 0,0 1-1 0 0,0-1 0 0 0,-1 2 0 0 0,0-1 1 0 0,12 24-1 0 0,-19-31-34 0 0,0 0-1 0 0,0 0 1 0 0,0 0-1 0 0,-1-1 1 0 0,1 1-1 0 0,-1 1 1 0 0,0-1-1 0 0,-1 0 1 0 0,1 0-1 0 0,-1 0 1 0 0,0 0 0 0 0,-1 0-1 0 0,1 1 1 0 0,-1-1-1 0 0,0 0 1 0 0,0 0-1 0 0,0 0 1 0 0,-1 0-1 0 0,0 0 1 0 0,0-1 0 0 0,0 1-1 0 0,0 0 1 0 0,-1-1-1 0 0,-5 7 1 0 0,1-2 39 0 0,-1 0 1 0 0,-1 0 0 0 0,1-1 0 0 0,-1 0-1 0 0,0-1 1 0 0,-1 0 0 0 0,0-1-1 0 0,-15 8 1 0 0,-91 35 185 0 0,90-39-207 0 0,-91 30 16 0 0,95-34-38 0 0,-1-1-1 0 0,-1-1 1 0 0,-27 2 0 0 0,44-6-245 0 0,1 0-1 0 0,-1 0 1 0 0,0-1-1 0 0,0 0 1 0 0,-10-2 0 0 0,15 2 177 0 0,1 1 0 0 0,-1 0 0 0 0,1-1 0 0 0,0 1 0 0 0,-1-1 0 0 0,1 0 0 0 0,0 1 0 0 0,0-1 0 0 0,-1 0 0 0 0,1 0 0 0 0,0 1 0 0 0,0-1 0 0 0,0 0 0 0 0,0 0 0 0 0,0 0 1 0 0,0-1-1 0 0,0 1 0 0 0,0 0 0 0 0,1 0 0 0 0,-1 0 0 0 0,0-1 0 0 0,1 1 0 0 0,-1 0 0 0 0,1-1 0 0 0,-1 1 0 0 0,1 0 0 0 0,0-1 0 0 0,-1 1 0 0 0,1-1 0 0 0,0 1 0 0 0,0 0 0 0 0,0-1 0 0 0,0-1 0 0 0,3-10-1291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12 199 20703 0 0,'-1'-2'951'0'0,"-4"-12"-238"0"0,4 12-660 0 0,0 1 0 0 0,1-1 0 0 0,-1 0 1 0 0,0 0-1 0 0,1-1 0 0 0,-1 1 0 0 0,1 0 0 0 0,0 0 0 0 0,-1 0 0 0 0,1-3 0 0 0,0-2 707 0 0,1 0-1 0 0,0 1 1 0 0,0-1-1 0 0,0 0 1 0 0,1 0-1 0 0,0 1 1 0 0,0-1-1 0 0,6-10 1 0 0,-6 15-621 0 0,0-1 1 0 0,1 1-1 0 0,0 0 1 0 0,0 0-1 0 0,-1 0 1 0 0,1 0-1 0 0,0 0 0 0 0,0 0 1 0 0,1 1-1 0 0,-1 0 1 0 0,7-3-1 0 0,-6 3-17 0 0,28-8 8 0 0,-1 1 1 0 0,2 1 0 0 0,50-2 0 0 0,-10 0-85 0 0,34-3-572 0 0,-36 7-3515 0 0,-44 3-5992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 10591 0 0,'0'0'819'0'0,"0"0"-127"0"0,0 0 1449 0 0,0-1 1495 0 0,-4-3-2581 0 0,3 4 7791 0 0,-3 12-8507 0 0,2 0 0 0 0,-1 0 0 0 0,2 0-1 0 0,-1 0 1 0 0,2 21 0 0 0,8 65 106 0 0,-4-59-281 0 0,6 45 4 0 0,-2-25 0 0 0,-3 2 1 0 0,-4 101-1 0 0,-13-1 19 0 0,8-100-654 0 0,2-95-1892 0 0,0 12-5822 0 0,0 6-559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3 115 6447 0 0,'0'-1'499'0'0,"-3"-7"10591"0"0,3 1-3945 0 0,1 6-6743 0 0,-1 1 1 0 0,0-1-1 0 0,0 0 0 0 0,1 0 0 0 0,-1 1 0 0 0,0-1 0 0 0,1 0 0 0 0,-1 1 0 0 0,1-1 0 0 0,-1 0 0 0 0,1 1 0 0 0,-1-1 0 0 0,2 0 0 0 0,0 0-572 0 0,1-1 0 0 0,-1 1 0 0 0,1-1 0 0 0,-1 1 0 0 0,1 0 0 0 0,4-1 0 0 0,-4 1 1506 0 0,20-5-1104 0 0,0 1 0 0 0,0 1 1 0 0,33-1-1 0 0,-2-1-2 0 0,35-5 241 0 0,206-23-562 0 0,-262 31 17 0 0,-20 1-503 0 0,0 1 1 0 0,1 0 0 0 0,-1 1-1 0 0,14 2 1 0 0,-25-2-2261 0 0,-2 0-6922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46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71 188 12439 0 0,'8'-32'1054'0'0,"10"-36"64"0"0,-3 24 2518 0 0,1 2 1163 0 0,-15 41-3839 0 0,-1 1-243 0 0,0 0-108 0 0,0 0-22 0 0,0 0-54 0 0,0 0-213 0 0,0 0-96 0 0,0 2-21 0 0,4 20-166 0 0,0 0 0 0 0,-2 1 1 0 0,-1-1-1 0 0,-2 31 0 0 0,1-18-12 0 0,-10 294 257 0 0,-40 241 365 0 0,14-203-499 0 0,33-150-92 0 0,4-123-37 0 0,-1-70-73 0 0,1 4 158 0 0,-5 33 0 0 0,4-53-212 0 0,-2-1 0 0 0,1 0 0 0 0,-1 0 0 0 0,0 0 0 0 0,0 0 0 0 0,-1 0 0 0 0,0-1 0 0 0,0 1 0 0 0,-7 10 0 0 0,8-16-2196 0 0,-5 2-6861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12895 0 0,'0'0'998'0'0,"0"0"-290"0"0,0 0 1228 0 0,0 0 602 0 0,0 0 118 0 0,0 0-212 0 0,-1 1-1004 0 0,-1 2-1201 0 0,0 0 0 0 0,0 0 0 0 0,0 0 0 0 0,0 1-1 0 0,0-1 1 0 0,1 0 0 0 0,0 1 0 0 0,0-1 0 0 0,0 1 0 0 0,0-1-1 0 0,0 1 1 0 0,1-1 0 0 0,-1 5 0 0 0,0 11 18 0 0,2 23 0 0 0,-1-27-8 0 0,4 178 469 0 0,2 88-148 0 0,-3-114-452 0 0,-3-165-187 0 0,0-2 1 0 0,0 0-132 0 0,0 0-571 0 0,0 0-247 0 0,0 0-1752 0 0,0 0-6815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32:15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29 154 3679 0 0,'3'-22'-2075'0'0,"1"-3"5508"0"0,5-10 7702 0 0,-7 31-9663 0 0,-1 1 0 0 0,1-1-1 0 0,0 0 1 0 0,1 0 0 0 0,-1 1 0 0 0,4-5-1 0 0,14-9 482 0 0,-15 14-1803 0 0,-1 0 1 0 0,1 0-1 0 0,0 0 1 0 0,0 1-1 0 0,1 0 0 0 0,-1 0 1 0 0,0 0-1 0 0,1 1 0 0 0,-1 0 1 0 0,1 0-1 0 0,-1 0 0 0 0,1 1 1 0 0,0-1-1 0 0,-1 2 0 0 0,1-1 1 0 0,-1 0-1 0 0,1 1 1 0 0,0 0-1 0 0,-1 0 0 0 0,0 1 1 0 0,11 3-1 0 0,-10-2-141 0 0,0 0-1 0 0,0 0 1 0 0,0 0 0 0 0,0 1-1 0 0,0-1 1 0 0,0 1 0 0 0,-1 1-1 0 0,5 4 1 0 0,-6-5-7 0 0,-1 0 0 0 0,-1 0 0 0 0,1 0 0 0 0,0 0 0 0 0,-1 0 0 0 0,0 1 0 0 0,0-1 0 0 0,0 1 0 0 0,-1-1 0 0 0,0 1 0 0 0,0 0 0 0 0,1 6 0 0 0,-1-4 0 0 0,-1 0 1 0 0,0 0-1 0 0,0 1 0 0 0,0-1 1 0 0,-1 0-1 0 0,0 0 1 0 0,-3 8-1 0 0,-18 49 31 0 0,3-15-21 0 0,12-27-91 0 0,-2-1-1 0 0,-1 0 1 0 0,-20 32 0 0 0,26-44 12 0 0,3-7-10 0 0,1-2 10 0 0,2 0 14 0 0,80-4 54 0 0,-38 2-28 0 0,48 3-1 0 0,-73 1 7 0 0,1 1-1 0 0,-1 1 0 0 0,0 1 0 0 0,0 0 1 0 0,0 1-1 0 0,-1 1 0 0 0,0 1 0 0 0,27 16 1 0 0,-35-18 35 0 0,0 1-1 0 0,-1-1 1 0 0,1 2 0 0 0,-1-1 0 0 0,-1 1 0 0 0,0 1 0 0 0,0 0 0 0 0,0 0 0 0 0,-1 0 0 0 0,0 1 0 0 0,-1 0-1 0 0,0 0 1 0 0,-1 0 0 0 0,0 1 0 0 0,6 19 0 0 0,-10-23-11 0 0,0-1 0 0 0,0 0 0 0 0,0 0 0 0 0,-1 1-1 0 0,0-1 1 0 0,0 0 0 0 0,-1 1 0 0 0,1-1 0 0 0,-2 0 0 0 0,1 1 0 0 0,0-1 0 0 0,-1 0 0 0 0,0 0 0 0 0,-1 0-1 0 0,-4 8 1 0 0,1-5 49 0 0,0 0 0 0 0,0 0 0 0 0,-1-1-1 0 0,0 0 1 0 0,-1 0 0 0 0,1-1 0 0 0,-1 0-1 0 0,-13 9 1 0 0,-11 6 200 0 0,-49 25 0 0 0,63-39-161 0 0,0 0 0 0 0,-1-1 1 0 0,0-1-1 0 0,-33 7 0 0 0,15-7-120 0 0,0-2-1 0 0,-1-1 1 0 0,-38-2-1 0 0,57-2-18 0 0,0-1 0 0 0,0-1-1 0 0,1 0 1 0 0,-1-2 0 0 0,1 0 0 0 0,-1-1-1 0 0,-32-15 1 0 0,35 10-524 0 0,0-2-32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4:16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7 323 13791 0 0,'0'0'630'0'0,"0"0"-13"0"0,-6-3 107 0 0,6 1 4504 0 0,7-8-4819 0 0,1 1 0 0 0,0 0 1 0 0,1 1-1 0 0,0-1 0 0 0,15-9 0 0 0,-6 3-168 0 0,63-54 590 0 0,88-99 0 0 0,-169 168-811 0 0,0 0-1 0 0,0 0 0 0 0,1 0 0 0 0,-1-1 1 0 0,0 1-1 0 0,0 0 0 0 0,0 0 1 0 0,0 0-1 0 0,0 0 0 0 0,0 0 0 0 0,0-1 1 0 0,1 1-1 0 0,-1 0 0 0 0,0 0 0 0 0,0 0 1 0 0,0 0-1 0 0,0 0 0 0 0,0 0 0 0 0,1 0 1 0 0,-1-1-1 0 0,0 1 0 0 0,0 0 0 0 0,0 0 1 0 0,1 0-1 0 0,-1 0 0 0 0,0 0 1 0 0,0 0-1 0 0,0 0 0 0 0,0 0 0 0 0,1 0 1 0 0,-1 0-1 0 0,0 0 0 0 0,0 0 0 0 0,0 0 1 0 0,1 0-1 0 0,-1 0 0 0 0,0 0 0 0 0,0 0 1 0 0,0 0-1 0 0,0 1 0 0 0,1-1 0 0 0,-1 0 1 0 0,0 0-1 0 0,0 0 0 0 0,0 0 1 0 0,0 0-1 0 0,1 0 0 0 0,-1 0 0 0 0,0 1 1 0 0,0-1-1 0 0,2 14 343 0 0,-4 26-207 0 0,1-37-68 0 0,-47 385 265 0 0,24-280-352 0 0,20-82-81 0 0,-2 0-1 0 0,-1 0 1 0 0,-19 44 0 0 0,26-68-143 0 0,0-2-52 0 0,0 0-11 0 0,0 0-162 0 0,0 0-679 0 0,0 0-302 0 0,0 0-1280 0 0,0 0-4893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4:16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675 67 5063 0 0,'-4'-5'240'0'0,"-1"-1"0"0"0,1 1 0 0 0,-1 0-1 0 0,0 1 1 0 0,-1-1 0 0 0,1 1 0 0 0,-1 0-1 0 0,0 0 1 0 0,0 1 0 0 0,0 0 0 0 0,0 0-1 0 0,0 0 1 0 0,-11-3 0 0 0,7 4 739 0 0,1 1 0 0 0,-1-1-1 0 0,0 1 1 0 0,0 1 0 0 0,0 0 0 0 0,0 0-1 0 0,0 1 1 0 0,-16 4 0 0 0,8-1 349 0 0,0 1-1 0 0,0 1 1 0 0,0 1-1 0 0,1 1 1 0 0,-19 11 0 0 0,18-8-2247 0 0,-32 25-1 0 0,30-18 1025 0 0,0 0 0 0 0,2 2 0 0 0,0 0 0 0 0,-19 30 0 0 0,15-16 76 0 0,1 2 0 0 0,-18 42-1 0 0,21-36-77 0 0,2 0 0 0 0,1 1 0 0 0,3 0 1 0 0,1 1-1 0 0,3 1 0 0 0,1-1 0 0 0,2 1 0 0 0,3 83 0 0 0,3-97-83 0 0,2-1 0 0 0,2 1 0 0 0,0-1 0 0 0,19 57 0 0 0,-18-71-12 0 0,1-1 1 0 0,0-1-1 0 0,1 1 0 0 0,0-1 1 0 0,1 0-1 0 0,1-1 0 0 0,0 0 1 0 0,1-1-1 0 0,0 0 0 0 0,1-1 1 0 0,14 11-1 0 0,-12-11 25 0 0,0-2 0 0 0,0 0 0 0 0,1 0 0 0 0,0-2 0 0 0,0 1-1 0 0,1-2 1 0 0,0 0 0 0 0,26 5 0 0 0,-15-5 24 0 0,0-2-1 0 0,-1-1 1 0 0,1 0 0 0 0,1-3-1 0 0,-1 0 1 0 0,0-1 0 0 0,46-9-1 0 0,-32-1-4 0 0,0-1 0 0 0,-1-1 0 0 0,0-3 0 0 0,-1-1 0 0 0,60-37 0 0 0,-81 42-14 0 0,0-2 0 0 0,0 1 0 0 0,-2-2-1 0 0,1 0 1 0 0,-2-1 0 0 0,0-1 0 0 0,-1 0-1 0 0,-1-1 1 0 0,0-1 0 0 0,-2 0 0 0 0,0 0-1 0 0,11-29 1 0 0,-15 27 39 0 0,-1 1 1 0 0,-1-1-1 0 0,-1 0 1 0 0,0 0-1 0 0,-2-1 0 0 0,0 1 1 0 0,-2-1-1 0 0,0 1 0 0 0,-5-27 1 0 0,-3-3 240 0 0,-2 0 0 0 0,-27-82 0 0 0,17 73 53 0 0,-46-96-1 0 0,55 136-311 0 0,0-1 0 0 0,-2 1 0 0 0,0 1 0 0 0,-1 0-1 0 0,-1 1 1 0 0,-1 1 0 0 0,-33-29 0 0 0,40 39-47 0 0,0 1 0 0 0,0 0 0 0 0,-1 1 0 0 0,0 0 1 0 0,1 0-1 0 0,-2 1 0 0 0,1 0 0 0 0,0 1 0 0 0,-1 0 0 0 0,0 1 0 0 0,1 0 0 0 0,-15 0 0 0 0,9 2-15 0 0,1 0-1 0 0,0 1 0 0 0,0 1 1 0 0,0 1-1 0 0,0 0 0 0 0,0 1 0 0 0,1 0 1 0 0,-19 9-1 0 0,-2 4-560 0 0,1 1-1 0 0,1 2 0 0 0,1 1 1 0 0,-54 46-1 0 0,46-32-1124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34 231 3223 0 0,'-1'-1'143'0'0,"-2"-1"-76"0"0,1-1 1 0 0,0 0-1 0 0,0 1 0 0 0,0-1 1 0 0,0 0-1 0 0,0 0 0 0 0,0 0 1 0 0,1 0-1 0 0,-1 0 0 0 0,1 0 0 0 0,0 0 1 0 0,-1-6-1 0 0,0-17 5139 0 0,2 21-2983 0 0,1-3-712 0 0,-1 1 0 0 0,1 0-1 0 0,1 0 1 0 0,-1 0 0 0 0,1 0 0 0 0,0 1 0 0 0,4-10 0 0 0,-2 9-849 0 0,-1 0 0 0 0,1 0 0 0 0,1 0 0 0 0,-1 0 0 0 0,1 1 1 0 0,9-10-1 0 0,-10 12-585 0 0,0 1 1 0 0,-1 0-1 0 0,1 0 1 0 0,0 0-1 0 0,1 0 1 0 0,-1 1-1 0 0,0-1 1 0 0,1 1-1 0 0,0 0 1 0 0,-1 1-1 0 0,6-2 1 0 0,-6 2-18 0 0,0 1 1 0 0,-1 0 0 0 0,1-1-1 0 0,0 1 1 0 0,0 1 0 0 0,0-1-1 0 0,-1 0 1 0 0,1 1 0 0 0,0 0-1 0 0,0 0 1 0 0,-1 0 0 0 0,1 0-1 0 0,-1 1 1 0 0,1-1 0 0 0,5 5-1 0 0,-5-4-53 0 0,-1 0 0 0 0,1 1 0 0 0,-1-1 0 0 0,0 1 0 0 0,0 0 0 0 0,0 0 0 0 0,0 0 0 0 0,0 0 0 0 0,-1 1-1 0 0,1-1 1 0 0,-1 1 0 0 0,0 0 0 0 0,0 0 0 0 0,2 4 0 0 0,-3-3-2 0 0,0 1-1 0 0,1-1 1 0 0,-2 0 0 0 0,1 1-1 0 0,-1-1 1 0 0,0 1 0 0 0,0-1 0 0 0,0 0-1 0 0,-2 11 1 0 0,-4 4 11 0 0,0-1 0 0 0,-1 0 0 0 0,-1 0-1 0 0,-17 30 1 0 0,20-40-3 0 0,-8 16-6 0 0,-37 66 50 0 0,48-88-57 0 0,-99 168-328 0 0,96-159 328 0 0,5-12-1 0 0,0 1 1 0 0,0 0-1 0 0,0-1 0 0 0,-1 1 1 0 0,1 0-1 0 0,0 0 0 0 0,0-1 1 0 0,0 1-1 0 0,0 0 0 0 0,0-1 1 0 0,0 1-1 0 0,1 0 0 0 0,-1-1 1 0 0,0 1-1 0 0,1 1 0 0 0,0-1-1 0 0,0 0 0 0 0,0 1 0 0 0,1-1 0 0 0,-1 0 0 0 0,0 0 0 0 0,1 0 0 0 0,-1 0 0 0 0,1 0 0 0 0,0 0 0 0 0,-1 0 0 0 0,1-1 0 0 0,0 1 0 0 0,-1 0 0 0 0,1-1 0 0 0,0 0 0 0 0,3 1 0 0 0,31 3-17 0 0,-6-5 19 0 0,-1-1 0 0 0,1-1 0 0 0,40-11 0 0 0,16-1 0 0 0,60-2-836 0 0,-146 17 798 0 0,1 0 0 0 0,-1 0 1 0 0,1 0-1 0 0,-1 0 0 0 0,1 0 0 0 0,0 0 1 0 0,-1 0-1 0 0,1 0 0 0 0,-1 0 0 0 0,1 0 0 0 0,0 0 1 0 0,-1 0-1 0 0,1 0 0 0 0,-1 1 0 0 0,1-1 1 0 0,0 1-1 0 0,6 0-2088 0 0,-7-1 122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74 19207 0 0,'-3'-11'359'0'0,"1"8"-171"0"0,1-1-1 0 0,0 0 0 0 0,1 0 1 0 0,-1 0-1 0 0,1 0 0 0 0,-1 0 1 0 0,1 0-1 0 0,1-5 1 0 0,-3-12 1301 0 0,2 21-1442 0 0,-1 0-1 0 0,1 0 1 0 0,0 0-1 0 0,0 0 0 0 0,0-1 1 0 0,0 1-1 0 0,0 0 1 0 0,0 0-1 0 0,0 0 1 0 0,0 0-1 0 0,0 0 1 0 0,0 0-1 0 0,0 0 1 0 0,-1 0-1 0 0,1 0 0 0 0,0 0 1 0 0,0 0-1 0 0,0 0 1 0 0,0 0-1 0 0,0 0 1 0 0,0 0-1 0 0,0 0 1 0 0,0 0-1 0 0,-1 0 1 0 0,1 0-1 0 0,0 0 0 0 0,0 0 1 0 0,0 0-1 0 0,0 0 1 0 0,0 0-1 0 0,0 0 1 0 0,0 0-1 0 0,-1 0 1 0 0,1 0-1 0 0,0 0 1 0 0,0 0-1 0 0,0 0 1 0 0,0 0-1 0 0,0 0 0 0 0,0 0 1 0 0,0 0-1 0 0,0 0 1 0 0,0 0-1 0 0,-1 0 1 0 0,1 0-1 0 0,0 1 1 0 0,0-1-1 0 0,0 0 1 0 0,0 0-1 0 0,0 0 0 0 0,0 0 1 0 0,0 0-1 0 0,0 0 1 0 0,0 0-1 0 0,0 0 1 0 0,0 1-1 0 0,0-1 1 0 0,0 0-1 0 0,0 0 1 0 0,0 0-1 0 0,-8 20 1934 0 0,8-20-2142 0 0,-4 15 200 0 0,0-1 1 0 0,2 1 0 0 0,0 0-1 0 0,0 25 1 0 0,6 61 13 0 0,-3-91-52 0 0,9 72 32 0 0,-8-71-26 0 0,1 1 1 0 0,0-1-1 0 0,1 1 1 0 0,9 18-1 0 0,-2-13-6 0 0,-6-15 0 0 0,-2-1 0 0 0,-1 1 4 0 0,-1-1 1 0 0,1 0-1 0 0,-1-1 0 0 0,1 1 1 0 0,0 0-1 0 0,0 0 0 0 0,-1-1 1 0 0,1 1-1 0 0,0-1 0 0 0,0 1 1 0 0,0-1-1 0 0,-1 0 0 0 0,1 0 1 0 0,0 0-1 0 0,0 0 0 0 0,0 0 1 0 0,0 0-1 0 0,0-1 0 0 0,0 1 1 0 0,-1 0-1 0 0,1-1 0 0 0,0 0 1 0 0,0 1-1 0 0,-1-1 0 0 0,1 0 1 0 0,0 0-1 0 0,-1 0 0 0 0,1 0 1 0 0,-1 0-1 0 0,3-2 0 0 0,3-4 30 0 0,-1 0 0 0 0,0-1 0 0 0,0 1 0 0 0,-1-1 0 0 0,5-9 0 0 0,-1 2-5 0 0,6-13 72 0 0,17-41 1 0 0,7-12 200 0 0,-38 79-223 0 0,-1 2 27 0 0,0 0 13 0 0,0 0 1 0 0,0 0-5 0 0,0 0-23 0 0,0 0-11 0 0,0 0-1 0 0,0 16 67 0 0,-1 4-57 0 0,-1 0 0 0 0,-6 25 0 0 0,-1 9 112 0 0,4-26-133 0 0,5-19-183 0 0,0 0 1 0 0,1 1-1 0 0,0-1 1 0 0,1 0-1 0 0,0 0 1 0 0,0 0-1 0 0,1 0 0 0 0,0 0 1 0 0,0-1-1 0 0,9 15 1 0 0,-3-10-8411 0 0,-7-10-207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 16583 0 0,'0'0'762'0'0,"0"0"-18"0"0,-2-8 3417 0 0,7-9 1753 0 0,-4 15-5815 0 0,0 0 1 0 0,0 0 0 0 0,0 0 0 0 0,1 1 0 0 0,-1-1 0 0 0,0 0-1 0 0,1 1 1 0 0,-1-1 0 0 0,1 1 0 0 0,0-1 0 0 0,2-1 0 0 0,1 0 1 0 0,0-1 1 0 0,1 1 0 0 0,-1 0-1 0 0,1 1 1 0 0,0-1-1 0 0,0 1 1 0 0,8-2 0 0 0,19-1-874 0 0,-9 3-3358 0 0,-10 1-170 0 0,-4 0-4714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1 335 8751 0 0,'0'0'674'0'0,"0"0"-33"0"0,0 0 1487 0 0,0 0 693 0 0,0 0 143 0 0,0 0-230 0 0,0 0-1100 0 0,9 0 575 0 0,-3-2-1928 0 0,0 0-1 0 0,0 0 1 0 0,0 0-1 0 0,-1 0 1 0 0,1-1-1 0 0,-1 0 1 0 0,10-6-1 0 0,35-32 330 0 0,-36 30-422 0 0,10-10 26 0 0,-1-1 1 0 0,-1 0 0 0 0,21-27-1 0 0,-34 36-39 0 0,0 1-1 0 0,-1-1 1 0 0,-1 0-1 0 0,0-1 1 0 0,0 0-1 0 0,-2 0 1 0 0,1 0 0 0 0,3-21-1 0 0,-8 33-2 0 0,-1 2-4 0 0,0 0 0 0 0,0 0-15 0 0,-1 2-61 0 0,-3 13-33 0 0,1 1-1 0 0,-3 25 1 0 0,1-2-8 0 0,1-2-31 0 0,0 57 0 0 0,1-3 4 0 0,-8 42-88 0 0,4-68-777 0 0,4-36-1541 0 0,0 0-3932 0 0,-2 5-2925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17 132 8751 0 0,'0'-2'399'0'0,"0"-15"201"0"0,0 5-84 0 0,0 0 0 0 0,-1 0 1 0 0,-2-13-1 0 0,2 17 1915 0 0,1-1-1 0 0,-1-14 1 0 0,1 13-920 0 0,0 8-282 0 0,0 2-69 0 0,0 0-73 0 0,0 0-275 0 0,0 0-120 0 0,0 0-20 0 0,0 0-52 0 0,0 0-191 0 0,0 0-80 0 0,0 3-18 0 0,-7 79 429 0 0,4-51-514 0 0,3 45-1 0 0,0-35-71 0 0,7 131 222 0 0,-3-38-172 0 0,1-27-46 0 0,-2-68-173 0 0,3 23 71 0 0,1 24 40 0 0,-7-82-117 0 0,0 18 49 0 0,3 27 0 0 0,-2-48-20 0 0,-1-1-90 0 0,0 0-19 0 0,0 0-126 0 0,0 0-531 0 0,0 0-234 0 0,0 0-1726 0 0,0 0-6719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94 18719 0 0,'0'0'859'0'0,"0"0"-26"0"0,0 0-362 0 0,0 0 450 0 0,0 0 256 0 0,0 0 51 0 0,0 3-154 0 0,-7 19-595 0 0,2 0 0 0 0,1 0 0 0 0,-3 41 0 0 0,7 71 465 0 0,2-103-892 0 0,1 1 0 0 0,1-2 0 0 0,2 1 1 0 0,1-1-1 0 0,11 31 0 0 0,-10-39 4 0 0,0 0-1 0 0,2-1 1 0 0,0-1-1 0 0,1 1 1 0 0,26 34-1 0 0,-32-49-32 0 0,0 0-1 0 0,0-1 0 0 0,0 1 1 0 0,1-1-1 0 0,0-1 0 0 0,0 1 1 0 0,0-1-1 0 0,1 0 0 0 0,-1 0 0 0 0,1-1 1 0 0,0 0-1 0 0,0 0 0 0 0,0-1 1 0 0,0 1-1 0 0,1-1 0 0 0,-1-1 1 0 0,0 0-1 0 0,1 0 0 0 0,0 0 0 0 0,-1-1 1 0 0,15-1-1 0 0,-4-2 75 0 0,1-1 1 0 0,-1 0-1 0 0,0-1 0 0 0,-1-1 0 0 0,1-1 0 0 0,-1-1 1 0 0,0 0-1 0 0,-1-1 0 0 0,0-1 0 0 0,20-16 1 0 0,-14 9 33 0 0,-1-2 1 0 0,-1-1 0 0 0,-1 0 0 0 0,0-1-1 0 0,-2-1 1 0 0,19-31 0 0 0,-22 29-125 0 0,-2 1 0 0 0,-1-1 0 0 0,0-1 0 0 0,-2 0 0 0 0,-1 0 0 0 0,-1-1 0 0 0,-1 0 0 0 0,-1 0 0 0 0,-2-1 0 0 0,0 1 0 0 0,-2-1 0 0 0,-1 0 0 0 0,-1 1 0 0 0,-1-1 0 0 0,-9-38 0 0 0,8 54-513 0 0,0 1 0 0 0,0 0 0 0 0,-8-15 0 0 0,-3 3-7530 0 0,3 7-1152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47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0 119 6447 0 0,'1'-3'499'0'0,"17"-70"1697"0"0,-7 33 4903 0 0,-10 38-6042 0 0,-1 2-53 0 0,0 0-43 0 0,0 0-134 0 0,0 0-56 0 0,0 0-17 0 0,0 0-42 0 0,0 0-167 0 0,0 0-69 0 0,-1 2-17 0 0,-6 120 654 0 0,4-51-909 0 0,-5 189 338 0 0,5-154-412 0 0,2-56-86 0 0,3 0 0 0 0,12 79-1 0 0,-13-121-96 0 0,0-7-218 0 0,-1-1-70 0 0,0 0-10 0 0,0 0-130 0 0,0 0-545 0 0,0 0-240 0 0,0 0-783 0 0,0 0-3093 0 0,0 0-1326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10591 0 0,'0'0'819'0'0,"-1"0"-534"0"0,-6 0 49 0 0,6 0-3 0 0,0 0 0 0 0,0 0 0 0 0,0 1 0 0 0,0-1 0 0 0,0 1 0 0 0,0-1 1 0 0,0 1-1 0 0,1-1 0 0 0,-1 1 0 0 0,0-1 0 0 0,0 1 0 0 0,1 0 0 0 0,-1-1 0 0 0,0 1 1 0 0,0 0-1 0 0,1 0 0 0 0,-1-1 0 0 0,0 3 0 0 0,-8 14 2576 0 0,6-6-2307 0 0,1 0 0 0 0,1 0 0 0 0,-1 0 0 0 0,2 0 0 0 0,1 22 0 0 0,-1-10-111 0 0,15 522 3196 0 0,-13-492-3574 0 0,-3 67 19 0 0,-20 151-1 0 0,19-252-117 0 0,-3 19 25 0 0,-2 21 9 0 0,27-70-753 0 0,-7 1-287 0 0,0-1 0 0 0,0-1 0 0 0,-1 0 0 0 0,20-26-1 0 0,-8-1-682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81 17967 0 0,'-24'-27'1411'0'0,"-9"-8"-663"0"0,11 17 2928 0 0,20 17-1524 0 0,2 1-208 0 0,0 0-962 0 0,0 0-423 0 0,0 0-82 0 0,11 7 48 0 0,-7-3-491 0 0,23 13 3 0 0,1-1-1 0 0,56 24 1 0 0,67 14 124 0 0,-8-4-84 0 0,-127-43-77 0 0,11 3 5 0 0,1 2 0 0 0,-2 1 0 0 0,33 21 1 0 0,-52-30-5 0 0,-1 1 1 0 0,0 0 0 0 0,0 0 0 0 0,-1 0 0 0 0,1 1-1 0 0,-1 0 1 0 0,0 0 0 0 0,0 0 0 0 0,-1 0 0 0 0,0 1 0 0 0,0 0-1 0 0,-1 0 1 0 0,1 0 0 0 0,-1 0 0 0 0,-1 0 0 0 0,0 1 0 0 0,3 13-1 0 0,-5-13 5 0 0,0 1 0 0 0,0-1 0 0 0,-1 0 0 0 0,0 0-1 0 0,0 0 1 0 0,-1 0 0 0 0,0 0 0 0 0,-1-1 0 0 0,0 1 0 0 0,0 0-1 0 0,0-1 1 0 0,-9 14 0 0 0,1-5 39 0 0,0 0-1 0 0,-2 0 1 0 0,1-1-1 0 0,-19 16 1 0 0,-138 111 170 0 0,10-10-190 0 0,135-112-368 0 0,23-19 86 0 0,1-1 1 0 0,0 0-133 0 0,0 0-561 0 0,0 0-244 0 0,3-1-1649 0 0,9-2-6405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11055 0 0,'0'-3'266'0'0,"0"0"-1"0"0,1 0 1 0 0,-1 0-1 0 0,1 1 0 0 0,0-1 1 0 0,0 0-1 0 0,0 0 1 0 0,0 1-1 0 0,0-1 1 0 0,0 1-1 0 0,1-1 0 0 0,-1 1 1 0 0,1-1-1 0 0,4-3 1 0 0,21-18 7381 0 0,2 4-3547 0 0,-14 12-3424 0 0,1 0 0 0 0,-1 1 0 0 0,1 1 0 0 0,21-5 0 0 0,-22 7-464 0 0,20-6 121 0 0,37-5 0 0 0,-62 13-342 0 0,0 1 0 0 0,1 0 0 0 0,-1 1-1 0 0,0 0 1 0 0,0 1 0 0 0,1 0 0 0 0,-1 1-1 0 0,15 3 1 0 0,-23-4-134 0 0,-1 0 0 0 0,1 0-1 0 0,0 0 1 0 0,-1 0 0 0 0,1 0 0 0 0,0 0-1 0 0,-1 0 1 0 0,0 1 0 0 0,1-1 0 0 0,-1 0-1 0 0,0 1 1 0 0,0-1 0 0 0,1 1 0 0 0,-1-1-1 0 0,1 3 1 0 0,-2-2-1629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21167 0 0,'0'0'968'0'0,"0"0"-23"0"0,0 0-455 0 0,0 0 330 0 0,2 1 209 0 0,3 1-702 0 0,0 0 0 0 0,0 0-1 0 0,0 0 1 0 0,0-1 0 0 0,0 0-1 0 0,0 0 1 0 0,0 0 0 0 0,0-1-1 0 0,0 1 1 0 0,7-2 0 0 0,11 0-8 0 0,24-6 1 0 0,-11 2-85 0 0,43-1-248 0 0,-46 7-8131 0 0,-15-1-1187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49 163 10591 0 0,'-2'0'819'0'0,"-2"-2"-645"0"0,-1-1 0 0 0,1 1 0 0 0,0-1 0 0 0,-1 0 0 0 0,-4-4 0 0 0,-5-4 8225 0 0,12 10-6908 0 0,2 1-348 0 0,0 0-72 0 0,0 0-81 0 0,1-3-1 0 0,-1 2-935 0 0,0 1 0 0 0,0-1-1 0 0,0 1 1 0 0,0-1 0 0 0,0 0 0 0 0,0 1 0 0 0,0-1 0 0 0,0 0 0 0 0,1 1 0 0 0,-1-1 0 0 0,0 1-1 0 0,0-1 1 0 0,1 1 0 0 0,-1-1 0 0 0,1 0 0 0 0,4-4 106 0 0,0 1-1 0 0,1 0 1 0 0,0 0 0 0 0,0 1-1 0 0,0-1 1 0 0,0 1 0 0 0,1 1-1 0 0,-1-1 1 0 0,1 1 0 0 0,0 0-1 0 0,10-1 1 0 0,12-1 253 0 0,43-1 0 0 0,-46 4-212 0 0,132-2 410 0 0,70-6-101 0 0,-135 0-448 0 0,212-17 164 0 0,-189 17-209 0 0,34-3 16 0 0,-108 11-40 0 0,63 6-1 0 0,-85 0-366 0 0,-18-5 137 0 0,-2 0-99 0 0,0 2-403 0 0,-1 1 288 0 0,1-1 0 0 0,-1 0 0 0 0,0 1 0 0 0,1-1 0 0 0,-1 1 0 0 0,0-1 0 0 0,-2 3 0 0 0,-6 6-9202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24 136 16583 0 0,'-5'-6'501'0'0,"3"4"-348"0"0,0-1 1 0 0,0 1 0 0 0,1 0-1 0 0,-1-1 1 0 0,1 1-1 0 0,0-1 1 0 0,-2-4 0 0 0,-1-14 618 0 0,7 13-46 0 0,-2 5-292 0 0,1-1-121 0 0,0 0 0 0 0,0 0 0 0 0,0 0 0 0 0,1 0 0 0 0,-1 0 1 0 0,1 1-1 0 0,0-1 0 0 0,0 1 0 0 0,0-1 0 0 0,1 1 1 0 0,-1 0-1 0 0,1 1 0 0 0,-1-1 0 0 0,1 0 0 0 0,0 1 1 0 0,0 0-1 0 0,0 0 0 0 0,1 0 0 0 0,-1 1 0 0 0,0-1 1 0 0,7 0-1 0 0,4-1 85 0 0,1 0 1 0 0,-1 1-1 0 0,0 1 1 0 0,31 2-1 0 0,-1 3-89 0 0,-1 2 0 0 0,0 2 0 0 0,0 2 1 0 0,53 20-1 0 0,165 77 89 0 0,-248-101-379 0 0,14 7 15 0 0,0 1 1 0 0,31 20-1 0 0,-47-25-23 0 0,0 0 0 0 0,0 0 0 0 0,-1 1 1 0 0,-1 0-1 0 0,0 1 0 0 0,16 21 0 0 0,-23-27-8 0 0,0 1-1 0 0,0-1 1 0 0,0 1 0 0 0,0 0 0 0 0,-1 0-1 0 0,0 0 1 0 0,0 0 0 0 0,-1 0-1 0 0,0 0 1 0 0,0 0 0 0 0,0 7 0 0 0,-1-4 5 0 0,0 0 1 0 0,-1-1 0 0 0,0 1 0 0 0,-1-1 0 0 0,1 1 0 0 0,-2-1 0 0 0,-3 10 0 0 0,-5 7 17 0 0,-2-1 0 0 0,0 0 0 0 0,-33 43 0 0 0,-96 104 26 0 0,85-105-40 0 0,-150 166-12 0 0,63-73 0 0 0,50-59 0 0 0,76-80 0 0 0,-26 38 0 0 0,39-50 0 0 0,0 0 0 0 0,1-1 0 0 0,0 1 0 0 0,0 1 0 0 0,1-1 0 0 0,0 0 0 0 0,1 1 0 0 0,0 0 0 0 0,-2 8 0 0 0,4-15 0 0 0,0-1 0 0 0,0 0 0 0 0,0 0 0 0 0,0 0 0 0 0,0 0 0 0 0,0 0 0 0 0,1 0 0 0 0,-1 1 0 0 0,0-1 0 0 0,0 0 0 0 0,1 0 0 0 0,-1 0 0 0 0,1 0 0 0 0,-1 0 0 0 0,1 0 0 0 0,-1 0 0 0 0,1 0 0 0 0,0 0 0 0 0,-1 0 0 0 0,1-1 0 0 0,0 1 0 0 0,0 0 0 0 0,-1 0 0 0 0,1-1 0 0 0,0 1 0 0 0,0 0 0 0 0,0-1 0 0 0,0 1 0 0 0,0-1 0 0 0,0 1 0 0 0,0-1 0 0 0,0 0 0 0 0,2 1 0 0 0,0 0 0 0 0,6 2 0 0 0,-1 0-1 0 0,1-1 1 0 0,-1 0-1 0 0,1 0 1 0 0,0-1-1 0 0,0 0 1 0 0,15-1-1 0 0,64-10 60 0 0,-82 9-47 0 0,595-92 662 0 0,-309 61-431 0 0,-9 2-27 0 0,-168 16-815 0 0,-114 14 488 0 0,0 0-1 0 0,0 0 1 0 0,0-1-1 0 0,0 1 1 0 0,0 0-1 0 0,0 0 1 0 0,0 1-1 0 0,1-1 1 0 0,-1 0-1 0 0,0 0 1 0 0,0 0-1 0 0,0 1 1 0 0,0-1-1 0 0,0 0 1 0 0,0 1-1 0 0,0-1 1 0 0,-1 1-1 0 0,1 0 1 0 0,0-1-1 0 0,0 1 0 0 0,0 0 1 0 0,0-1-1 0 0,-1 1 1 0 0,2 1-1 0 0,4 9-1765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 13359 0 0,'0'0'1027'0'0,"0"0"-416"0"0,0 0 738 0 0,0 0 392 0 0,0 0 78 0 0,0 0-116 0 0,0 0-564 0 0,0 1-245 0 0,-1 2-684 0 0,0 1 0 0 0,0-1 0 0 0,1 0 0 0 0,-1 1 0 0 0,1-1 0 0 0,0 1 0 0 0,0-1 0 0 0,0 0 0 0 0,1 6 0 0 0,9 35 91 0 0,-3-17-2 0 0,25 94 529 0 0,-2-11-289 0 0,-26-91-322 0 0,-1 0 0 0 0,-1 0 0 0 0,0 35 1 0 0,-2-47-141 0 0,0-1 1 0 0,-1 1-1 0 0,0-1 1 0 0,-1 0-1 0 0,1 1 1 0 0,-1-1-1 0 0,-1 0 1 0 0,1 0-1 0 0,-1-1 1 0 0,0 1 0 0 0,0 0-1 0 0,0-1 1 0 0,-1 0-1 0 0,0 1 1 0 0,0-2-1 0 0,0 1 1 0 0,-1 0-1 0 0,0-1 1 0 0,0 0-1 0 0,0 0 1 0 0,0 0-1 0 0,0-1 1 0 0,-1 1-1 0 0,-6 1 1 0 0,3 0-22 0 0,-1-2 1 0 0,-1 1-1 0 0,1-2 1 0 0,0 1-1 0 0,-1-1 1 0 0,1-1-1 0 0,-1 0 1 0 0,0 0-1 0 0,1-1 1 0 0,-1 0-1 0 0,0-1 1 0 0,1-1 0 0 0,-19-4-1 0 0,-4-3-20 0 0,-55-24-1 0 0,74 27-27 0 0,0-1-1 0 0,0-1 1 0 0,1 0-1 0 0,0-1 1 0 0,0-1-1 0 0,-12-11 1 0 0,21 17-157 0 0,0 0-1 0 0,1-1 1 0 0,-1 0 0 0 0,1 1 0 0 0,0-1-1 0 0,0-1 1 0 0,1 1 0 0 0,-1 0 0 0 0,1-1-1 0 0,0 1 1 0 0,1-1 0 0 0,-1 1-1 0 0,1-1 1 0 0,0 0 0 0 0,0 0 0 0 0,1 1-1 0 0,0-1 1 0 0,0 0 0 0 0,0 0 0 0 0,1 0-1 0 0,1-6 1 0 0,6-17-1767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61 153 16583 0 0,'-42'-101'5662'0'0,"26"59"1587"0"0,15 41-6625 0 0,0-7-310 0 0,19 15-3962 0 0,-6 0-6113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17047 0 0,'0'0'779'0'0,"0"0"-15"0"0,2-1-489 0 0,40 0 2867 0 0,-3-1 2727 0 0,61-12-2241 0 0,0 0-3173 0 0,-93 14-542 0 0,-6 0-117 0 0,0 1 0 0 0,0-1 0 0 0,0 1 0 0 0,0-1 0 0 0,0 1-1 0 0,0 0 1 0 0,0-1 0 0 0,0 1 0 0 0,-1 0 0 0 0,1 0 0 0 0,0 0 0 0 0,0-1-1 0 0,-1 1 1 0 0,1 0 0 0 0,-1 0 0 0 0,1 0 0 0 0,0 2 0 0 0,0 7-10003 0 0</inkml:trace>
  <inkml:trace contextRef="#ctx0" brushRef="#br0" timeOffset="1">41 277 9671 0 0,'0'0'440'0'0,"0"0"-5"0"0,0 0 286 0 0,0 0 2231 0 0,0 0 1003 0 0,0 0 202 0 0,2-1-433 0 0,28-2-1815 0 0,67-8 1458 0 0,-64 10-6318 0 0,0 2-3658 0 0,-21 0-2755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2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20559 0 0,'0'0'943'0'0,"0"0"-23"0"0,0 0-466 0 0,1 2 216 0 0,4 17 352 0 0,2 0 0 0 0,0-1 0 0 0,10 18 0 0 0,-13-29-972 0 0,-1-1-1 0 0,1 0 0 0 0,1 1 0 0 0,-1-2 0 0 0,1 1 0 0 0,0 0 1 0 0,0-1-1 0 0,1 0 0 0 0,-1 0 0 0 0,1-1 0 0 0,10 7 0 0 0,-6-6 36 0 0,0-1-1 0 0,1 0 0 0 0,-1 0 0 0 0,1-1 1 0 0,-1 0-1 0 0,1-1 0 0 0,0 0 0 0 0,0-1 1 0 0,18 0-1 0 0,-20-2 8 0 0,0 0-1 0 0,1 0 1 0 0,-1-1 0 0 0,0 0-1 0 0,0-1 1 0 0,0 0 0 0 0,-1 0-1 0 0,1-1 1 0 0,-1 0 0 0 0,1-1-1 0 0,12-9 1 0 0,-6 3 21 0 0,-2 0 0 0 0,0 0 0 0 0,0-2 0 0 0,-1 1 0 0 0,0-2 0 0 0,-2 1 0 0 0,1-2 0 0 0,-2 1 0 0 0,0-1 0 0 0,9-20 0 0 0,-14 26-88 0 0,-1 1 1 0 0,0-2-1 0 0,0 1 1 0 0,-1 0-1 0 0,0-1 0 0 0,-1 1 1 0 0,0-1-1 0 0,-1 1 0 0 0,0-1 1 0 0,0 1-1 0 0,-1-1 1 0 0,0 1-1 0 0,0-1 0 0 0,-1 1 1 0 0,0 0-1 0 0,-1-1 0 0 0,0 1 1 0 0,-1 1-1 0 0,0-1 1 0 0,-6-10-1 0 0,6 12-16 0 0,0 1 0 0 0,-1-1 0 0 0,0 1 0 0 0,0 0 0 0 0,0 1 0 0 0,-1-1 0 0 0,1 1 0 0 0,-13-8 0 0 0,14 10-9 0 0,-1 1 0 0 0,1 0 0 0 0,-1 0 0 0 0,1 0 0 0 0,-1 0 0 0 0,0 1 0 0 0,0 0 0 0 0,0 0-1 0 0,0 0 1 0 0,0 1 0 0 0,0-1 0 0 0,0 1 0 0 0,0 0 0 0 0,-9 2 0 0 0,-6 2-338 0 0,1 2 1 0 0,-1 0-1 0 0,1 1 1 0 0,-27 13-1 0 0,-62 42-4009 0 0,64-31 2574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48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18 140 10135 0 0,'-15'-92'2195'0'0,"13"55"2506"0"0,2 35-3701 0 0,0 2-9 0 0,0 0-63 0 0,0 0-241 0 0,0 0-102 0 0,0 0-17 0 0,3 14 248 0 0,64 288 1166 0 0,-57-259-1923 0 0,2-1 0 0 0,2-1-1 0 0,21 46 1 0 0,-34-84-53 0 0,1 0 1 0 0,-1 0-1 0 0,1-1 0 0 0,0 1 0 0 0,0 0 0 0 0,0-1 0 0 0,0 0 1 0 0,0 1-1 0 0,1-1 0 0 0,-1 0 0 0 0,1 0 0 0 0,-1 0 1 0 0,6 2-1 0 0,-7-3-2 0 0,1-1-1 0 0,-1 1 1 0 0,1-1 0 0 0,0 1 0 0 0,-1-1 0 0 0,1 0-1 0 0,0 0 1 0 0,0 0 0 0 0,-1 0 0 0 0,1 0 0 0 0,0 0-1 0 0,-1 0 1 0 0,1 0 0 0 0,0 0 0 0 0,-1-1 0 0 0,1 1-1 0 0,0-1 1 0 0,-1 0 0 0 0,1 1 0 0 0,-1-1 0 0 0,1 0-1 0 0,-1 0 1 0 0,1 0 0 0 0,-1 0 0 0 0,1 0 0 0 0,1-2-1 0 0,7-8 61 0 0,0 0 0 0 0,-1-1 0 0 0,12-20 0 0 0,-9 13-13 0 0,7-11-18 0 0,-2-1 0 0 0,-1-1 0 0 0,21-62 0 0 0,19-106 387 0 0,-39 109 473 0 0,-17 89-778 0 0,0 2-3 0 0,0 0-4 0 0,0 0-17 0 0,0 0-10 0 0,2 12 66 0 0,19 171 9 0 0,3 16 165 0 0,20 75-49 0 0,-29-201-242 0 0,2 7 4 0 0,-16-72-44 0 0,2 38-332 0 0,-3-42 302 0 0,-1 0-1 0 0,1-1 0 0 0,0 1 0 0 0,-1-1 1 0 0,0 1-1 0 0,0-1 0 0 0,0 1 0 0 0,-1-1 1 0 0,1 0-1 0 0,-4 6 0 0 0,-19 26-2084 0 0,14-21-6915 0 0,9-13 2005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191 206 9671 0 0,'0'-6'292'0'0,"-7"-16"747"0"0,7 20-548 0 0,-1 0-1 0 0,0 0 1 0 0,1 0-1 0 0,-1 0 1 0 0,0 0 0 0 0,0 0-1 0 0,0 1 1 0 0,-1-1-1 0 0,1 0 1 0 0,0 1-1 0 0,-1-1 1 0 0,1 1 0 0 0,-1-1-1 0 0,1 1 1 0 0,-1 0-1 0 0,0 0 1 0 0,1 0 0 0 0,-4-2-1 0 0,3 3-299 0 0,1 0 0 0 0,-1 0 0 0 0,0 0 0 0 0,1 1 0 0 0,-1-1 0 0 0,1 0 0 0 0,-1 1 0 0 0,1-1-1 0 0,-1 1 1 0 0,1-1 0 0 0,-1 1 0 0 0,1 0 0 0 0,-1-1 0 0 0,1 1 0 0 0,-2 1 0 0 0,0 0 186 0 0,-2 1-174 0 0,0 1-1 0 0,1 0 1 0 0,-1 0 0 0 0,1 0-1 0 0,-1 0 1 0 0,1 1-1 0 0,1 0 1 0 0,-1 0 0 0 0,-5 9-1 0 0,-2 8 162 0 0,-10 24-1 0 0,15-33-264 0 0,-2 8 11 0 0,0 0 1 0 0,2 0-1 0 0,0 0 0 0 0,1 1 1 0 0,2 0-1 0 0,-3 33 0 0 0,6-43-50 0 0,0 1-1 0 0,1-1 0 0 0,0 1 1 0 0,1-1-1 0 0,0 1 0 0 0,1-1 1 0 0,0 0-1 0 0,1 0 1 0 0,0 0-1 0 0,1 0 0 0 0,1-1 1 0 0,12 21-1 0 0,-14-27-17 0 0,-1-1 0 0 0,1 1 0 0 0,0-1 1 0 0,0 0-1 0 0,0 0 0 0 0,0-1 0 0 0,1 1 0 0 0,-1-1 0 0 0,1 0 0 0 0,0 0 0 0 0,0-1 0 0 0,0 1 1 0 0,1-1-1 0 0,-1 0 0 0 0,0 0 0 0 0,1-1 0 0 0,-1 0 0 0 0,7 1 0 0 0,-2-2 22 0 0,-1 0 0 0 0,0 0 0 0 0,0-1 0 0 0,0 0 0 0 0,0-1 0 0 0,0 0 0 0 0,0 0 0 0 0,0-1 0 0 0,0 0 0 0 0,15-8 0 0 0,4-4 59 0 0,-1-1 1 0 0,-1-1-1 0 0,0-2 1 0 0,-2 0-1 0 0,0-1 0 0 0,-1-2 1 0 0,-1 0-1 0 0,33-44 1 0 0,-20 18 78 0 0,45-83 1 0 0,-69 111-176 0 0,-2 0 0 0 0,-1-1 1 0 0,0 0-1 0 0,-1-1 0 0 0,-2 0 0 0 0,0 0 0 0 0,3-33 0 0 0,-8 51-29 0 0,0 0 0 0 0,0 0 0 0 0,0 0-1 0 0,0 0 1 0 0,-1 0 0 0 0,1 0 0 0 0,-1 0 0 0 0,0 1-1 0 0,0-1 1 0 0,-1 0 0 0 0,1 0 0 0 0,-1 1 0 0 0,1-1-1 0 0,-4-3 1 0 0,4 5-141 0 0,-1 0 0 0 0,0 0 0 0 0,0 0 0 0 0,0 1 0 0 0,0-1 0 0 0,0 1 0 0 0,-1-1 0 0 0,1 1 0 0 0,0 0 0 0 0,-1 0 0 0 0,1 0 0 0 0,-1 0 0 0 0,1 0 0 0 0,-1 0 0 0 0,1 1 0 0 0,-1-1 0 0 0,0 1 0 0 0,1 0 0 0 0,-1 0 0 0 0,1 0 0 0 0,-1 0 0 0 0,-3 1 0 0 0,-26 4-6810 0 0,2 6-2145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16127 0 0,'1'-1'1242'0'0,"8"-22"-709"0"0,-3 13 2796 0 0,-5 9-3099 0 0,0 0 1 0 0,0 1-1 0 0,0-1 0 0 0,0 0 1 0 0,0 0-1 0 0,0 1 0 0 0,0-1 1 0 0,0 1-1 0 0,1-1 0 0 0,-1 1 1 0 0,0-1-1 0 0,0 1 0 0 0,0 0 1 0 0,1 0-1 0 0,-1-1 0 0 0,0 1 1 0 0,0 0-1 0 0,1 0 0 0 0,-1 0 0 0 0,0 0 1 0 0,0 1-1 0 0,1-1 0 0 0,-1 0 1 0 0,0 0-1 0 0,0 1 0 0 0,1-1 1 0 0,0 2-1 0 0,4 0-14 0 0,-1 0 0 0 0,0 0-1 0 0,0 1 1 0 0,7 5 0 0 0,57 52 635 0 0,-23-19-510 0 0,9 4 40 0 0,96 59 1 0 0,-139-97-361 0 0,0-1 1 0 0,0 1 0 0 0,1-2-1 0 0,0 0 1 0 0,0 0-1 0 0,1-1 1 0 0,-1-1 0 0 0,26 3-1 0 0,29-1-1258 0 0,-67-5 582 0 0,1 0-867 0 0,6 0-373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 10135 0 0,'0'0'778'0'0,"0"0"-205"0"0,0 0 1019 0 0,0 1 500 0 0,-4 49 4747 0 0,8 27-3962 0 0,-1-20-1472 0 0,-3-45-1205 0 0,3 154 1647 0 0,-5-114-1543 0 0,-9 61 1 0 0,7-92-169 0 0,0 0 0 0 0,-2-1 0 0 0,0 0 0 0 0,-1 0 0 0 0,-1 0 0 0 0,-1-1 0 0 0,-1 0 0 0 0,-22 32 0 0 0,22-38-90 0 0,-1 0-1 0 0,0 0 1 0 0,0-2 0 0 0,-1 1-1 0 0,-1-1 1 0 0,0-1 0 0 0,0-1-1 0 0,-1 0 1 0 0,0 0 0 0 0,-1-1-1 0 0,-29 11 1 0 0,39-18-54 0 0,-1 1 0 0 0,0-1-1 0 0,1 0 1 0 0,-1 0 0 0 0,0-1 0 0 0,1 0-1 0 0,-1 0 1 0 0,0 0 0 0 0,1-1-1 0 0,-1 0 1 0 0,0 0 0 0 0,1 0 0 0 0,-7-2-1 0 0,9 1-114 0 0,-1 1 0 0 0,0-1 0 0 0,1 1 0 0 0,0-1 0 0 0,-1 0 0 0 0,1 0 0 0 0,0 0 0 0 0,0-1 0 0 0,0 1 0 0 0,0-1 0 0 0,1 0 0 0 0,-1 0 0 0 0,1 0 0 0 0,-1 0 0 0 0,1 0 0 0 0,0 0 0 0 0,0-1 0 0 0,1 1 0 0 0,-1-1 0 0 0,-1-3 0 0 0,-2-17-1458 0 0,3-4-67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34 128 17047 0 0,'-7'-31'1600'0'0,"-5"-12"-66"0"0,2 16 5279 0 0,9 26-5799 0 0,1 1-423 0 0,0 0-82 0 0,-1-2-79 0 0,-1-5-258 0 0,2 0-248 0 0,0 7 4 0 0,0 0-1 0 0,0-1 1 0 0,1 1 0 0 0,-1-1 0 0 0,0 1 0 0 0,0 0 0 0 0,1-1 0 0 0,-1 1-1 0 0,0 0 1 0 0,1-1 0 0 0,-1 1 0 0 0,1 0 0 0 0,-1 0 0 0 0,0 0 0 0 0,1-1-1 0 0,-1 1 1 0 0,1 0 0 0 0,-1 0 0 0 0,0 0 0 0 0,1-1 0 0 0,0 1-135 0 0,7-3-858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10 17503 0 0,'0'-1'269'0'0,"0"1"0"0"0,0 0 0 0 0,0-1 0 0 0,0 1 0 0 0,0-1 0 0 0,0 1 0 0 0,0 0 0 0 0,0-1 1 0 0,0 1-1 0 0,0 0 0 0 0,0-1 0 0 0,-1 1 0 0 0,1 0 0 0 0,0-1 0 0 0,0 1 0 0 0,0 0 0 0 0,-1-1 0 0 0,1 1 0 0 0,0 0 0 0 0,0 0 0 0 0,-1-1 0 0 0,1 1 0 0 0,0 0 0 0 0,-1 0 0 0 0,1 0 0 0 0,0-1 0 0 0,-1 1 0 0 0,1 0 0 0 0,-1 0 0 0 0,1 0-121 0 0,-1 0-1 0 0,1 1 0 0 0,-1-1 1 0 0,1 0-1 0 0,-1 1 1 0 0,1-1-1 0 0,-1 1 1 0 0,1-1-1 0 0,-1 0 1 0 0,1 1-1 0 0,0-1 0 0 0,-1 1 1 0 0,1-1-1 0 0,0 1 1 0 0,-1 1-1 0 0,-11 29 68 0 0,11-28 316 0 0,-20 83 750 0 0,13-45-987 0 0,-1 6 20 0 0,-5 91 1 0 0,13 51-172 0 0,0-7-130 0 0,-5-83-13 0 0,0 135 0 0 0,6-231 128 0 0,1 10-599 0 0,1-12-240 0 0,0-7-143 0 0,1-5-214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347 306 21391 0 0,'0'0'984'0'0,"1"0"-25"0"0,12-9-421 0 0,-12 8 294 0 0,-1 1 267 0 0,8 5 1089 0 0,-5-3-2055 0 0,-1 0 0 0 0,0 0 0 0 0,0 0 0 0 0,0 1 0 0 0,0-1 0 0 0,0 1-1 0 0,-1 0 1 0 0,1 0 0 0 0,1 5 0 0 0,11 30 400 0 0,-10-26-434 0 0,55 231 527 0 0,-17-60-413 0 0,-34-153-140 0 0,5 17 137 0 0,15 93 1 0 0,-26-125-176 0 0,-2 0 1 0 0,1 0 0 0 0,-2 1-1 0 0,0-1 1 0 0,0 0-1 0 0,-2 0 1 0 0,0 0 0 0 0,0-1-1 0 0,-2 1 1 0 0,-9 21-1 0 0,8-23-17 0 0,-2 0 1 0 0,0 0-1 0 0,0 0 0 0 0,-1-1 0 0 0,-1-1 0 0 0,0 0 0 0 0,-1 0 0 0 0,0-1 0 0 0,0 0 0 0 0,-1-1 0 0 0,0 0 0 0 0,-1-1 1 0 0,-21 11-1 0 0,24-14-6 0 0,0-1-1 0 0,-1 0 1 0 0,1-1 0 0 0,-1 0 0 0 0,0 0 0 0 0,0-1 0 0 0,1-1 0 0 0,-1 0-1 0 0,0 0 1 0 0,-1-1 0 0 0,1 0 0 0 0,0-1 0 0 0,1-1 0 0 0,-1 1 0 0 0,0-2 0 0 0,0 1-1 0 0,1-2 1 0 0,-1 1 0 0 0,-11-7 0 0 0,10 4-103 0 0,1-1 1 0 0,0 0-1 0 0,0 0 1 0 0,1-1-1 0 0,0-1 1 0 0,-17-17-1 0 0,21 19-145 0 0,1 0-1 0 0,0 0 1 0 0,0-1-1 0 0,1 1 1 0 0,0-1-1 0 0,0 0 1 0 0,1 0-1 0 0,0 0 1 0 0,1 0-1 0 0,-1-1 1 0 0,0-12-1 0 0,0-14-6863 0 0,3-3-2200 0 0</inkml:trace>
  <inkml:trace contextRef="#ctx0" brushRef="#br0" timeOffset="1">439 182 11055 0 0,'-18'-33'877'0'0,"-1"-3"435"0"0,4 13 5378 0 0,-1-3 1251 0 0,1-3-4928 0 0,7 13-2361 0 0,8 9-1572 0 0,8 1-6491 0 0,-7 5 6402 0 0,7-4-8536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3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0,'0'0'1636'0'0,"0"0"-1059"0"0,0 0-313 0 0,0 0 543 0 0,1 0 258 0 0,69 42 412 0 0,1-4 0 0 0,2-2-1 0 0,89 29 1 0 0,-77-38-1461 0 0,-25-10 13 0 0,0 3 1 0 0,74 37-1 0 0,-129-55-27 0 0,-1 1 0 0 0,0-1 0 0 0,0 1 1 0 0,0-1-1 0 0,0 1 0 0 0,0 0 0 0 0,-1 1 0 0 0,1-1 0 0 0,-1 1 0 0 0,0-1 0 0 0,0 1 1 0 0,0 0-1 0 0,-1 0 0 0 0,1 0 0 0 0,-1 0 0 0 0,0 1 0 0 0,0-1 0 0 0,0 1 1 0 0,-1-1-1 0 0,0 1 0 0 0,1 0 0 0 0,-2-1 0 0 0,1 1 0 0 0,-1 0 0 0 0,1 0 0 0 0,-1 0 1 0 0,0-1-1 0 0,-1 1 0 0 0,-1 7 0 0 0,-2 6 14 0 0,-1 0 0 0 0,-1 0 0 0 0,-1-1 0 0 0,-1 1 0 0 0,0-2 0 0 0,-11 18 0 0 0,-70 91 146 0 0,75-107-148 0 0,-16 18 52 0 0,-1-1-1 0 0,-2-2 1 0 0,-2-2-1 0 0,-54 40 1 0 0,50-40-136 0 0,12-10-400 0 0,-1 0-1 0 0,-51 28 1 0 0,55-38-1241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40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1322 108 7599 0 0,'0'0'348'0'0,"0"0"-6"0"0,0 0-153 0 0,0 0 175 0 0,0 0 99 0 0,0 0 17 0 0,0 0-6 0 0,0 0-47 0 0,0 0-19 0 0,0 0-7 0 0,0 0 30 0 0,0 0 129 0 0,0 0 59 0 0,0 0 11 0 0,0 0 18 0 0,0 0 67 0 0,0 0 28 0 0,0 0 7 0 0,0 0-28 0 0,0 0-130 0 0,0 0-59 0 0,0 0-12 0 0,0 0-21 0 0,0 0-84 0 0,-1 0-37 0 0,-19 2 346 0 0,18-2-418 0 0,0-1-19 0 0,-28-16 1033 0 0,24 13-1201 0 0,1 0-1 0 0,0 1 0 0 0,-1 0 1 0 0,1 1-1 0 0,-12-5 0 0 0,1 3 140 0 0,0 0 0 0 0,0 1 0 0 0,0 1 0 0 0,0 1 0 0 0,-1 0 0 0 0,-28 3 0 0 0,28 0-172 0 0,0 1 0 0 0,1 1 0 0 0,-1 1 0 0 0,1 0 0 0 0,-16 8 0 0 0,1 1 32 0 0,0 1 0 0 0,2 2 1 0 0,-34 24-1 0 0,-27 23 37 0 0,-18 22 44 0 0,7-2 80 0 0,64-48-129 0 0,1 2 0 0 0,1 1 1 0 0,3 1-1 0 0,-41 68 0 0 0,29-28-83 0 0,-46 118 0 0 0,74-155-40 0 0,1 2-1 0 0,-13 65 0 0 0,-5 96 120 0 0,10-54-85 0 0,-1 113 18 0 0,18-156-23 0 0,1 9 56 0 0,-2 26 55 0 0,1-10-85 0 0,3 52 34 0 0,21 65-12 0 0,-7-113-71 0 0,-2-63 14 0 0,-4-43-8 0 0,1 43 0 0 0,-5 25 12 0 0,-2 100 96 0 0,1-132-48 0 0,11 97 0 0 0,-10-162-100 0 0,5 42 47 0 0,3-1 0 0 0,17 50 0 0 0,4 18 20 0 0,-27-96-66 0 0,27 106 33 0 0,-24-105-29 0 0,0-1 0 0 0,1 0 0 0 0,0 0-1 0 0,1-1 1 0 0,12 17 0 0 0,-14-23-4 0 0,2 1 0 0 0,-1-1 0 0 0,1-1 0 0 0,16 14 0 0 0,-8-7 47 0 0,27 21-36 0 0,10 10-13 0 0,-43-38 1 0 0,-1 0 0 0 0,16 10 0 0 0,11 9 0 0 0,-26-20 5 0 0,0 0 0 0 0,1-1 1 0 0,-1 0-1 0 0,23 9 0 0 0,18 11 33 0 0,-40-20-33 0 0,1 0 1 0 0,-1-1-1 0 0,1-1 0 0 0,0 1 1 0 0,1-2-1 0 0,21 5 0 0 0,80 2 61 0 0,-24-4-41 0 0,42 19-25 0 0,-62-10 31 0 0,81 5 0 0 0,-121-17-29 0 0,117 7 39 0 0,-47-3-18 0 0,336 6-23 0 0,-341-6 40 0 0,-27-1-16 0 0,-15-2-24 0 0,-25-1 0 0 0,27-1 0 0 0,28 2 0 0 0,-9 1 0 0 0,133-9 64 0 0,-87 1-39 0 0,293 1 142 0 0,-223-3-135 0 0,2-15 27 0 0,-68 6-33 0 0,-65 8-21 0 0,246-21 4 0 0,1 16-12 0 0,363-2 3 0 0,-82-23 0 0 0,-337 18 0 0 0,-47 1 0 0 0,113-6 0 0 0,36 8 33 0 0,-16 0-2 0 0,-283 13-31 0 0,327-13 0 0 0,-71 4-6 0 0,-46 3 76 0 0,-198 4-38 0 0,67-13 0 0 0,-128 16-32 0 0,50-8 95 0 0,0-3 0 0 0,80-29 0 0 0,-116 33-66 0 0,1 0-1 0 0,-1-2 1 0 0,0 0-1 0 0,-1-1 1 0 0,0-1-1 0 0,0 0 0 0 0,-2-1 1 0 0,1-1-1 0 0,-2-1 1 0 0,0 0-1 0 0,20-28 1 0 0,12-26 164 0 0,65-133 0 0 0,18-98-35 0 0,-110 252-123 0 0,-1-2 1 0 0,13-64-1 0 0,8-107 47 0 0,-30 151-86 0 0,-1-84 1 0 0,-10-13 180 0 0,2-137-114 0 0,19 51-63 0 0,-16 192 0 0 0,7-203 0 0 0,-8 143 0 0 0,-5-153 0 0 0,-21 66 0 0 0,7 103 0 0 0,-13-104 0 0 0,27 120 0 0 0,0 60 0 0 0,-5-43 0 0 0,6 63 0 0 0,0-1 0 0 0,-1 0 0 0 0,-1 1 0 0 0,1-1 0 0 0,-7-11 0 0 0,7 15 0 0 0,0 1 0 0 0,0-1 0 0 0,1 0 0 0 0,0 0 0 0 0,0-1 0 0 0,1 1 0 0 0,0 0 0 0 0,0-1 0 0 0,0-10 0 0 0,1 0 0 0 0,-1-23 0 0 0,0 6 0 0 0,-3-18 100 0 0,4 48-77 0 0,-1-1 1 0 0,0 1-1 0 0,0-1 0 0 0,0 1 0 0 0,0 0 1 0 0,-5-8-1 0 0,4 7-5 0 0,0-1 0 0 0,0 1-1 0 0,0-1 1 0 0,0-5 0 0 0,-2-76-18 0 0,3 27 0 0 0,0 54 0 0 0,0 1 0 0 0,0 0 0 0 0,0-1 0 0 0,0 1 0 0 0,-1 0 0 0 0,1 0 0 0 0,-2 0 0 0 0,1 0 0 0 0,-5-8 0 0 0,-2 1 0 0 0,0 1 0 0 0,0 0 0 0 0,-11-10 0 0 0,15 16 0 0 0,-1 1 0 0 0,1-1 0 0 0,0 1 0 0 0,-1 1 0 0 0,0-1 0 0 0,0 1 0 0 0,0 0 0 0 0,0 0 0 0 0,-1 1 0 0 0,1 0 0 0 0,-1 0 0 0 0,1 0 0 0 0,-1 1 0 0 0,0 0 0 0 0,-11-1 0 0 0,-45-1-26 0 0,0 2 0 0 0,0 3 0 0 0,-81 13-1 0 0,-183 50-313 0 0,123-9-2702 0 0,122-30-7527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42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92 14079 0 0,'0'0'646'0'0,"0"0"-16"0"0,3-8 270 0 0,-2 2-141 0 0,1 1 0 0 0,0 0 0 0 0,0 0 0 0 0,0 0 0 0 0,1 0-1 0 0,5-8 1 0 0,-5 10-600 0 0,-1 1-1 0 0,1-1 0 0 0,0 1 1 0 0,-1-1-1 0 0,1 1 0 0 0,0 0 0 0 0,0 0 1 0 0,0 0-1 0 0,1 1 0 0 0,-1-1 1 0 0,6-1-1 0 0,3 0-52 0 0,0 0-1 0 0,0 0 1 0 0,0 2-1 0 0,0-1 1 0 0,0 1-1 0 0,19 2 1 0 0,74 12 662 0 0,-81-9-727 0 0,29 7-2677 0 0,-22-4-1609 0 0,3 0-3538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50.698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147 534 10135 0 0,'0'0'778'0'0,"-1"-1"-506"0"0,0-1 196 0 0,0 1 0 0 0,0-1 0 0 0,0 1 0 0 0,0-1-1 0 0,0 1 1 0 0,-1-1 0 0 0,1 1 0 0 0,0 0 0 0 0,-1 0 0 0 0,1 0 0 0 0,-1 0 0 0 0,1 0 0 0 0,-1 0 0 0 0,0 0 0 0 0,1 0 0 0 0,-1 1 0 0 0,0-1 0 0 0,1 1 0 0 0,-4-1 0 0 0,3 1-262 0 0,0 0 0 0 0,0 0 0 0 0,1 0 0 0 0,-1 0-1 0 0,0 0 1 0 0,0 1 0 0 0,0-1 0 0 0,0 1 0 0 0,0-1 0 0 0,0 1 0 0 0,1 0 0 0 0,-4 2-1 0 0,-1 0-27 0 0,1 2 0 0 0,0-1 0 0 0,0 0 0 0 0,0 1 0 0 0,0 0-1 0 0,1 0 1 0 0,0 1 0 0 0,0-1 0 0 0,0 1 0 0 0,1 0 0 0 0,0 0-1 0 0,0 0 1 0 0,-4 10 0 0 0,1 3-40 0 0,1-1 1 0 0,1 1-1 0 0,-4 29 0 0 0,7-35-70 0 0,1-1 1 0 0,0 1-1 0 0,0-1 0 0 0,2 1 0 0 0,-1-1 0 0 0,2 0 1 0 0,6 23-1 0 0,-7-27-12 0 0,1 0-1 0 0,0-1 1 0 0,1 0 0 0 0,0 0 0 0 0,0 0 0 0 0,0 0 0 0 0,1 0 0 0 0,0-1 0 0 0,0 0 0 0 0,1 0-1 0 0,0 0 1 0 0,0-1 0 0 0,7 6 0 0 0,-9-8-17 0 0,0-1 0 0 0,0 0 0 0 0,0-1 0 0 0,1 1 0 0 0,-1 0 0 0 0,0-1 0 0 0,0 0 0 0 0,1 0-1 0 0,-1 0 1 0 0,1-1 0 0 0,6 0 0 0 0,-4 0 19 0 0,1-1 0 0 0,-1 0 0 0 0,1 0 0 0 0,-1-1 0 0 0,0 0 0 0 0,9-3 0 0 0,3-4 75 0 0,0 0 0 0 0,-1-1 0 0 0,0-1 0 0 0,16-13-1 0 0,144-115 775 0 0,-145 110-757 0 0,-2-1 1 0 0,-1-2 0 0 0,31-42 0 0 0,-26 25-20 0 0,-2-1 1 0 0,-1-2 0 0 0,-4-1 0 0 0,-1-1 0 0 0,33-101-1 0 0,-50 125-109 0 0,-5 18-14 0 0,-1 0-1 0 0,0-1 1 0 0,-1 1-1 0 0,-1-1 1 0 0,2-18-1 0 0,-4 30-17 0 0,0-1-1 0 0,0 1 1 0 0,0 0 0 0 0,0 0-1 0 0,-1-1 1 0 0,1 1 0 0 0,0 0-1 0 0,0 0 1 0 0,-1 0 0 0 0,1-1-1 0 0,0 1 1 0 0,-1 0 0 0 0,0 0-1 0 0,1 0 1 0 0,-1 0-1 0 0,0-1 1 0 0,0 1-9 0 0,1 1 1 0 0,-1 0-1 0 0,0-1 1 0 0,1 1-1 0 0,-1 0 0 0 0,1-1 1 0 0,-1 1-1 0 0,1 0 0 0 0,-1 0 1 0 0,0 0-1 0 0,1 0 1 0 0,-1 0-1 0 0,0 0 0 0 0,1 0 1 0 0,-1 0-1 0 0,1 0 0 0 0,-1 0 1 0 0,0 0-1 0 0,1 0 1 0 0,-1 0-1 0 0,0 0 0 0 0,0 1 1 0 0,-4 1-152 0 0,0 0 1 0 0,0 1-1 0 0,1 0 0 0 0,-1 0 1 0 0,-6 5-1 0 0,11-7 156 0 0,-28 22-2517 0 0,0 3-3848 0 0,-8 8-2643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35:01.068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106 26 7367 194057 47754,'1'-2'656'0'0,"-1"-3"-528"0"0,1 0 648 0 0,0 0 128 0 0,-1 1 24 0 0,1 1 672 0 0,-1 1-400 0 0,-3 3-320 0 0,-1 3-656 0 0,-3 1-16 0 0,-2 4 0 0 0,1 0-88 0 0,-2 5 72 0 0,0 3-8 0 0,0 1-104 0 0,2-1 0 0 0,2-4 88 0 0,2-3-80 0 0,2-5 0 0 0,0-2 0 0 0,2-1-88 0 0,1-1 136 0 0,1 0 112 0 0,0-1-128 0 0,2 1-120 0 0,1 1 88 0 0,1 0-8 0 0,2 0-80 0 0,-1-1 72 0 0,-2 1-72 0 0,-1-1 64 0 0,-2-1-64 0 0,-1 0 88 0 0,-1 0 40 0 0,0 0-64 0 0,0 0 72 0 0,0 0 168 0 0,-1 0 16 0 0,0-3 32 0 0,-1 0-176 0 0,0-1 16 0 0,-1-2 192 0 0,-1 0-192 0 0,1 1-96 0 0,0 0 48 0 0,0 2-72 0 0,0 0-72 0 0,2 1 72 0 0,-1 1-72 0 0,2 1 0 0 0,-2-1 64 0 0,1 1-64 0 0,-4 0 64 0 0,1 0-64 0 0,-2 0 0 0 0,-1 0 0 0 0,0 1-1512 0 0,0 0 728 0 0,0-1-16743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48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1 414 10135 0 0,'0'0'464'0'0,"0"0"-9"0"0,0 0 9 0 0,0 0 1129 0 0,8-6 4771 0 0,14-10-3751 0 0,-3 2-1777 0 0,0 0 1 0 0,-1-1 0 0 0,0-2-1 0 0,21-24 1 0 0,-29 28-559 0 0,-1 0 0 0 0,-1-1 0 0 0,0 0 0 0 0,0-1 1 0 0,-1 0-1 0 0,9-30 0 0 0,-14 38-233 0 0,0 0 0 0 0,-1 0 1 0 0,0 0-1 0 0,0 0 0 0 0,0-1 1 0 0,-1 1-1 0 0,0 0 0 0 0,-1 0 1 0 0,1 0-1 0 0,-1-1 0 0 0,-1 1 1 0 0,1 0-1 0 0,-1 0 0 0 0,-1 1 1 0 0,1-1-1 0 0,-1 0 0 0 0,0 1 1 0 0,-5-8-1 0 0,7 11-16 0 0,0 2-20 0 0,0 0 1 0 0,1 0-1 0 0,-1 0 1 0 0,0 0-1 0 0,1 0 1 0 0,-1 0 0 0 0,0 0-1 0 0,0 0 1 0 0,0 1-1 0 0,0-1 1 0 0,1 0-1 0 0,-1 1 1 0 0,0-1 0 0 0,-2 0-1 0 0,3 0-4 0 0,-1 1 0 0 0,0-1 0 0 0,0 0 0 0 0,0 1 0 0 0,0-1 0 0 0,0 1 0 0 0,0 0 0 0 0,0-1 0 0 0,1 1 0 0 0,-1 0 0 0 0,0 0 0 0 0,0-1 0 0 0,0 1 0 0 0,0 0 0 0 0,0 0 0 0 0,0 0 0 0 0,0 0 0 0 0,0 0 0 0 0,0 0 0 0 0,0 1 0 0 0,0-1 0 0 0,0 0 0 0 0,-2 1 0 0 0,1 0-3 0 0,0 0 0 0 0,0 0 0 0 0,1 0 0 0 0,-1 1 0 0 0,0-1 1 0 0,1 1-1 0 0,-1-1 0 0 0,1 1 0 0 0,-1 0 0 0 0,-1 2 0 0 0,-1 3-6 0 0,0 0-1 0 0,0 1 1 0 0,1-1 0 0 0,-5 15-1 0 0,3-2-16 0 0,1 0 0 0 0,1 0 0 0 0,1 0-1 0 0,0 34 1 0 0,4-18-15 0 0,11 63 0 0 0,5-33 23 0 0,-6-26 15 0 0,-8-28-2 0 0,0 0 0 0 0,1 0 0 0 0,0-1 0 0 0,0 0 0 0 0,2 0 0 0 0,-1 0 0 0 0,1-1 0 0 0,1 0 0 0 0,10 11 0 0 0,-16-19-159 0 0,0 0 0 0 0,0 0 0 0 0,0 0 0 0 0,1-1 0 0 0,-1 1-1 0 0,1 0 1 0 0,-1-1 0 0 0,1 0 0 0 0,0 1 0 0 0,-1-1 0 0 0,1 0 0 0 0,0 0 0 0 0,0-1 0 0 0,0 1-1 0 0,0-1 1 0 0,-1 1 0 0 0,1-1 0 0 0,0 0 0 0 0,0 0 0 0 0,0 0 0 0 0,0-1 0 0 0,0 1 0 0 0,0-1 0 0 0,0 1-1 0 0,0-1 1 0 0,0 0 0 0 0,2-1 0 0 0,2-2-633 0 0,0 1 1 0 0,-1-1-1 0 0,0 0 0 0 0,0-1 1 0 0,0 1-1 0 0,0-1 0 0 0,-1-1 1 0 0,0 1-1 0 0,7-10 0 0 0,-3 4-6476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51.02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0 353 8751 0 0,'0'-12'30'0'0,"1"0"0"0"0,3-16 0 0 0,0 11 1832 0 0,1-1 0 0 0,10-25 0 0 0,-4 18 1231 0 0,1 1 1 0 0,29-44-1 0 0,-34 58-2782 0 0,0 1 1 0 0,0 0-1 0 0,1 0 0 0 0,1 1 1 0 0,-1 0-1 0 0,1 0 0 0 0,0 1 0 0 0,1 0 1 0 0,14-7-1 0 0,-19 11-259 0 0,1 1 0 0 0,-1-1 1 0 0,1 1-1 0 0,-1 1 0 0 0,1-1 1 0 0,0 1-1 0 0,0 0 0 0 0,0 0 0 0 0,0 1 1 0 0,-1 0-1 0 0,1 0 0 0 0,0 0 1 0 0,0 1-1 0 0,0 0 0 0 0,0 0 0 0 0,0 0 1 0 0,-1 1-1 0 0,1 0 0 0 0,-1 0 0 0 0,8 4 1 0 0,1 2 21 0 0,0 1 1 0 0,-1 0 0 0 0,0 1 0 0 0,0 0-1 0 0,-1 1 1 0 0,-1 1 0 0 0,0-1 0 0 0,13 20-1 0 0,6 13 221 0 0,29 58 0 0 0,-28-45-52 0 0,-15-30-121 0 0,0 3 129 0 0,40 53 1 0 0,-50-76-222 0 0,0 0 0 0 0,0 0 1 0 0,1 0-1 0 0,0-1 0 0 0,0 0 1 0 0,0-1-1 0 0,1 1 0 0 0,0-1 1 0 0,0-1-1 0 0,0 0 0 0 0,0 0 0 0 0,10 3 1 0 0,-12-6-20 0 0,0 1 1 0 0,0-1 0 0 0,0-1-1 0 0,0 1 1 0 0,0-1 0 0 0,1 0-1 0 0,-1 0 1 0 0,0-1-1 0 0,0 0 1 0 0,0 0 0 0 0,0 0-1 0 0,0-1 1 0 0,-1 0 0 0 0,1 0-1 0 0,0-1 1 0 0,-1 1 0 0 0,1-1-1 0 0,-1 0 1 0 0,5-4 0 0 0,-1 0-149 0 0,-1 0 1 0 0,-1 0-1 0 0,1 0 1 0 0,-1-1-1 0 0,-1 0 1 0 0,1 0-1 0 0,-2-1 1 0 0,1 1 0 0 0,-1-1-1 0 0,6-14 1 0 0,9-20-2390 0 0,-12 22 349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51.54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440 16 19175 0 0,'2'-10'2046'0'0,"0"6"-1858"0"0,-1 2 601 0 0,-1 2 249 0 0,0 0 46 0 0,8 8 652 0 0,-3 1-1486 0 0,-1 0-1 0 0,1 1 0 0 0,-2-1 1 0 0,1 1-1 0 0,-2-1 0 0 0,1 1 1 0 0,1 18-1 0 0,2-1-88 0 0,40 216 462 0 0,-39-184-568 0 0,-2-1 0 0 0,-3 72 0 0 0,-4-106 19 0 0,0-1 0 0 0,-1 0-1 0 0,-1 0 1 0 0,-2 0-1 0 0,0 0 1 0 0,-1-1 0 0 0,-1 0-1 0 0,-2 0 1 0 0,0-1-1 0 0,-1 0 1 0 0,-1-1 0 0 0,0-1-1 0 0,-2 0 1 0 0,-19 21-1 0 0,27-34-53 0 0,0-1-1 0 0,0 1 0 0 0,-1-2 1 0 0,0 1-1 0 0,0 0 0 0 0,0-1 1 0 0,-1-1-1 0 0,0 1 0 0 0,1-1 1 0 0,-1-1-1 0 0,0 1 0 0 0,0-1 1 0 0,0 0-1 0 0,-1-1 0 0 0,1 0 1 0 0,0-1-1 0 0,-1 1 0 0 0,1-2 1 0 0,0 1-1 0 0,-1-1 0 0 0,1 0 1 0 0,0-1-1 0 0,0 0 0 0 0,0 0 1 0 0,0-1-1 0 0,0 0 0 0 0,0 0 1 0 0,1-1-1 0 0,-14-8 0 0 0,5 1 9 0 0,0-1-1 0 0,0-1 0 0 0,1-1 0 0 0,1 0 0 0 0,0-1 0 0 0,-14-20 0 0 0,22 27-145 0 0,1 0 0 0 0,0 0-1 0 0,0-1 1 0 0,1 0 0 0 0,0 0-1 0 0,0-1 1 0 0,1 1 0 0 0,1-1-1 0 0,-1 1 1 0 0,1-1-1 0 0,1 0 1 0 0,0 0 0 0 0,0 0-1 0 0,2-16 1 0 0,3 2-1847 0 0,2 0-4750 0 0,2-1-2081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51.90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49 59 19807 0 0,'0'0'1526'0'0,"-8"-3"-880"0"0,2 2-348 0 0,-16-7 1635 0 0,21 8-1573 0 0,0-1 1 0 0,1 1 0 0 0,-1-1 0 0 0,0 1 0 0 0,0-1 0 0 0,0 1-1 0 0,1-1 1 0 0,-1 0 0 0 0,0 0 0 0 0,1 1 0 0 0,-1-1 0 0 0,0-1-1 0 0,-1-4-130 0 0,3-2-245 0 0,1 6-236 0 0,1 0 0 0 0,-1 0 0 0 0,1 1 0 0 0,-1-1 0 0 0,1 0-1 0 0,0 1 1 0 0,-1 0 0 0 0,7-2 0 0 0,-4 1-1121 0 0,10-4-7880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52.311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28 85 8287 0 0,'0'0'382'0'0,"-8"-2"126"0"0,1 0 16 0 0,-5-2 9846 0 0,19 2-3367 0 0,8 2-3791 0 0,-2 0-4211 0 0,41 1 1282 0 0,1-2-1 0 0,82-11 1 0 0,104-40 469 0 0,-225 48-752 0 0,1 2 0 0 0,25-2 0 0 0,-42 4 0 0 0,11 0 0 0 0,-4 6-93 0 0,-7-5 27 0 0,0 0 1 0 0,1 0 0 0 0,-1 1-1 0 0,0-1 1 0 0,0 0-1 0 0,0 0 1 0 0,0 1 0 0 0,-1-1-1 0 0,1 0 1 0 0,0 0 0 0 0,0 1-1 0 0,-1-1 1 0 0,1 0-1 0 0,-1 0 1 0 0,1 0 0 0 0,-1 0-1 0 0,1 0 1 0 0,-1 1 0 0 0,0-1-1 0 0,1 0 1 0 0,-1 0-1 0 0,-2 1 1 0 0,-21 22-8303 0 0,3-9-643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5:52.683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0 8287 0 0,'0'0'382'0'0,"0"0"-8"0"0,0 0 254 0 0,0 0 1956 0 0,0 0 883 0 0,0 0 174 0 0,1 1-317 0 0,5 2-2649 0 0,0 0 0 0 0,0-1 0 0 0,0 0 0 0 0,0 0-1 0 0,0 0 1 0 0,1-1 0 0 0,-1 0 0 0 0,9 0 0 0 0,59-1 375 0 0,-39-1-513 0 0,137-4-1989 0 0,-158 5-5586 0 0,-2-3-2357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06.07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79 399 1375 0 0,'0'0'66'0'0,"0"0"107"0"0,0 0 432 0 0,0 0 187 0 0,0 0 38 0 0,0 0-110 0 0,0 0-510 0 0,0 0-264 0 0,0 0-41 0 0,0 0 87 0 0,0 0 277 0 0,0 0 147 0 0,0 0 38 0 0,0 0 103 0 0,0 0 400 0 0,0 0 178 0 0,0 0 32 0 0,-2-7 708 0 0,2 4 1922 0 0,-1-1-2738 0 0,0 0 1 0 0,1-1 0 0 0,0 1 0 0 0,0 0-1 0 0,2-7 1 0 0,-2 9-273 0 0,0 2-125 0 0,0 0-56 0 0,0 0-13 0 0,0 0-14 0 0,0 0-55 0 0,0 0-20 0 0,0 0-7 0 0,0 0-22 0 0,0 0-90 0 0,0 0-38 0 0,-1 0-291 0 0,0 1 0 0 0,0-1 0 0 0,-1 1 0 0 0,1-1 0 0 0,0 1 0 0 0,0-1 0 0 0,0 1 0 0 0,0 0 0 0 0,1-1 0 0 0,-1 1 0 0 0,0 0 0 0 0,0 0 1 0 0,0 0-1 0 0,1 0 0 0 0,-2 1 0 0 0,-11 18 400 0 0,12-18-371 0 0,-6 9-6 0 0,2 1 1 0 0,0 0-1 0 0,0 0 0 0 0,1 0 0 0 0,0 1 0 0 0,1-1 0 0 0,-1 16 0 0 0,-4 92 419 0 0,7-113-451 0 0,1 11-92 0 0,0 1 0 0 0,1-1 0 0 0,1 1 0 0 0,0-1 1 0 0,2 1-1 0 0,0-1 0 0 0,11 29 0 0 0,-13-43 63 0 0,0 1 0 0 0,0-1 0 0 0,1 0 0 0 0,-1 0 0 0 0,1 0 0 0 0,0 0 0 0 0,0-1 0 0 0,1 1 0 0 0,-1-1 0 0 0,1 0 0 0 0,-1 0 0 0 0,1 0 0 0 0,0 0 0 0 0,0-1 0 0 0,1 1 0 0 0,-1-1 0 0 0,0 0 0 0 0,1-1 0 0 0,-1 1 0 0 0,1-1 0 0 0,0 0 0 0 0,-1 0 0 0 0,1 0 0 0 0,0 0 0 0 0,0-1 0 0 0,0 0 0 0 0,-1 0-1 0 0,1-1 1 0 0,0 1 0 0 0,0-1 0 0 0,0 0 0 0 0,-1 0 0 0 0,1 0 0 0 0,6-3 0 0 0,15-7 75 0 0,0-1-1 0 0,-1-2 1 0 0,-1 0 0 0 0,0-1-1 0 0,-1-2 1 0 0,0 0-1 0 0,21-22 1 0 0,0-5 2 0 0,-3-2 1 0 0,43-60-1 0 0,-30 25 13 0 0,67-135 0 0 0,-113 202-106 0 0,28-59 33 0 0,-32 62-30 0 0,1 0 1 0 0,-2-1-1 0 0,0 1 1 0 0,3-20-1 0 0,-5 28-28 0 0,-1 0-1 0 0,0 0 0 0 0,0-1 1 0 0,0 1-1 0 0,0 0 1 0 0,0 0-1 0 0,-1 0 1 0 0,0 0-1 0 0,1 0 1 0 0,-1 0-1 0 0,0 0 1 0 0,-1 0-1 0 0,1 0 1 0 0,-3-4-1 0 0,3 5-6 0 0,-1 1 0 0 0,1 0 0 0 0,0-1 0 0 0,-1 1 0 0 0,1 0 0 0 0,-1 0 0 0 0,0 0 0 0 0,1 0 0 0 0,-1 0 0 0 0,0 0 0 0 0,1 0 0 0 0,-1 0 0 0 0,0 1 0 0 0,0-1 0 0 0,0 1 0 0 0,0 0 0 0 0,1-1 0 0 0,-1 1 0 0 0,0 0 0 0 0,0 0 0 0 0,0 0 0 0 0,0 0 0 0 0,0 0 0 0 0,0 1 0 0 0,-2 0 0 0 0,-22 6-1261 0 0,-6 5-357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06.425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0 242 15663 0 0,'6'-18'1071'0'0,"1"1"0"0"0,0 0-1 0 0,1 0 1 0 0,1 1 0 0 0,0-1-1 0 0,1 2 1 0 0,14-17-1 0 0,-17 23-691 0 0,0 1 0 0 0,1-1-1 0 0,0 2 1 0 0,1-1-1 0 0,-1 1 1 0 0,1 1-1 0 0,0-1 1 0 0,1 2-1 0 0,0-1 1 0 0,12-4 0 0 0,-16 8-305 0 0,1 0 1 0 0,-1 0-1 0 0,1 0 1 0 0,0 1-1 0 0,0 0 1 0 0,-1 1-1 0 0,1-1 1 0 0,0 1-1 0 0,0 1 1 0 0,0-1-1 0 0,0 1 1 0 0,-1 0-1 0 0,1 1 1 0 0,0 0-1 0 0,-1 0 1 0 0,1 0-1 0 0,10 6 1 0 0,-1 1-6 0 0,-1 1 1 0 0,0 1 0 0 0,0 0 0 0 0,-1 1-1 0 0,0 1 1 0 0,-1 0 0 0 0,13 17 0 0 0,7 14 139 0 0,30 51 1 0 0,-56-82-198 0 0,92 134 969 0 0,-88-132-965 0 0,1 0 0 0 0,1-1 1 0 0,0-1-1 0 0,21 17 0 0 0,-29-26-15 0 0,1 0 0 0 0,0-1 1 0 0,-1 0-1 0 0,1 0 1 0 0,1 0-1 0 0,-1 0 0 0 0,0-1 1 0 0,0 0-1 0 0,1-1 1 0 0,-1 0-1 0 0,1 1 0 0 0,0-2 1 0 0,-1 1-1 0 0,1-1 1 0 0,12-1-1 0 0,-7-1 3 0 0,-1-1-1 0 0,0 1 1 0 0,0-2-1 0 0,0 0 1 0 0,-1 0 0 0 0,1-1-1 0 0,-1 0 1 0 0,0-1-1 0 0,15-11 1 0 0,-14 8 1 0 0,0 1-1 0 0,-1-2 1 0 0,-1 1-1 0 0,0-1 1 0 0,0-1-1 0 0,-1 0 1 0 0,13-22-1 0 0,-11 3-4 0 0,-8 18 594 0 0,-3 11-3729 0 0,0-1-4487 0 0,-2-2-1727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07.590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210 13 5063 0 0,'0'0'232'0'0,"0"0"326"0"0,0 0 1239 0 0,0 0 540 0 0,0 0 109 0 0,0 0-172 0 0,5-4-87 0 0,-2 2 1772 0 0,-3 1-3820 0 0,0 1 1 0 0,0 0-1 0 0,0-1 1 0 0,1 1-1 0 0,-1-1 1 0 0,0 1 0 0 0,1 0-1 0 0,-1-1 1 0 0,0 1-1 0 0,1 0 1 0 0,-1-1 0 0 0,0 1-1 0 0,1 0 1 0 0,-1 0-1 0 0,1-1 1 0 0,-1 1-1 0 0,0 0 1 0 0,1 0 0 0 0,-1 0-1 0 0,1-1 1 0 0,-1 1-1 0 0,1 0 1 0 0,-1 0 0 0 0,1 0-1 0 0,-1 0 1 0 0,1 0-1 0 0,0 0-53 0 0,0 1-1 0 0,0-1 0 0 0,0 0 1 0 0,0 1-1 0 0,0-1 1 0 0,0 1-1 0 0,0-1 1 0 0,-1 1-1 0 0,1 0 0 0 0,0-1 1 0 0,0 1-1 0 0,0 1 1 0 0,3 2-4 0 0,-1 0 0 0 0,0 1 0 0 0,0-1 1 0 0,3 7-1 0 0,3 9 245 0 0,0 1-1 0 0,-2 1 1 0 0,9 36 0 0 0,-9-17 24 0 0,4 45 0 0 0,-10-74-209 0 0,-1 0 1 0 0,0 0-1 0 0,-1-1 0 0 0,0 1 0 0 0,0 0 0 0 0,-5 16 0 0 0,4-22-59 0 0,0 0 1 0 0,-1 0-1 0 0,1 0 0 0 0,-1 0 0 0 0,0-1 0 0 0,0 0 1 0 0,-1 1-1 0 0,0-1 0 0 0,0 0 0 0 0,0-1 1 0 0,0 1-1 0 0,-1-1 0 0 0,-8 6 0 0 0,2-2-4 0 0,-1 0 0 0 0,1-1 0 0 0,-1-1 1 0 0,-1 0-1 0 0,1-1 0 0 0,-1 0 0 0 0,-22 5 0 0 0,29-9-52 0 0,0 0 1 0 0,0 0-1 0 0,0-1 1 0 0,0 0-1 0 0,0 0 1 0 0,-1 0-1 0 0,1-1 1 0 0,0 0-1 0 0,0 0 1 0 0,0-1-1 0 0,0 1 1 0 0,1-1-1 0 0,-1-1 1 0 0,0 1-1 0 0,1-1 1 0 0,-1 0-1 0 0,1 0 1 0 0,0 0-1 0 0,-6-6 1 0 0,5 4-28 0 0,2-2 0 0 0,4 6-50 0 0,-1 0-1 0 0,1 0 1 0 0,0 0 0 0 0,-1-1-1 0 0,1 1 1 0 0,0 0-1 0 0,0 0 1 0 0,0 0 0 0 0,0-1-1 0 0,0 1 1 0 0,0 0 0 0 0,0 0-1 0 0,0-1 1 0 0,0 1-1 0 0,1 0 1 0 0,-1 0 0 0 0,1-2-1 0 0,0-2-515 0 0,1-12-3292 0 0,0 8-5707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08.98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8 224 5063 0 0,'0'0'232'0'0,"-7"0"1410"0"0,6 0 3437 0 0,2 0 5257 0 0,30-11-8875 0 0,47-9 0 0 0,27-9-744 0 0,-47 5-550 0 0,-1-1 0 0 0,57-37 0 0 0,-91 50-190 0 0,0 1 0 0 0,46-14 0 0 0,-67 24-393 0 0,-2 1-145 0 0,9-3-2165 0 0,-9 3 1053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09.325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31 139 17047 0 0,'-14'-47'2952'0'0,"10"37"-979"0"0,0-2 1 0 0,1 1 0 0 0,-2-17 0 0 0,5 26-2145 0 0,0 0 0 0 0,1 0 0 0 0,-1-1 0 0 0,1 1 0 0 0,0 0 1 0 0,-1 0-1 0 0,1 0 0 0 0,0 0 0 0 0,0 0 0 0 0,0 0 0 0 0,0 0 0 0 0,3-2 0 0 0,-3 3-1102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49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8 119 11863 0 0,'0'0'540'0'0,"0"0"-5"0"0,6-3 164 0 0,-3 4 2289 0 0,0 2-2710 0 0,0 0 1 0 0,-1 0 0 0 0,1 0 0 0 0,-1 0 0 0 0,0 0 0 0 0,0 1 0 0 0,-1-1 0 0 0,1 1 0 0 0,0 0 0 0 0,-1-1-1 0 0,0 1 1 0 0,0 0 0 0 0,0 0 0 0 0,-1 0 0 0 0,1 7 0 0 0,0 8 670 0 0,-3 35 0 0 0,2-53-932 0 0,-27 179 1832 0 0,12-101-1594 0 0,15-78-201 0 0,0-1 16 0 0,13-6 48 0 0,-10 3-106 0 0,1 0-1 0 0,-1 0 0 0 0,0-1 0 0 0,0 0 0 0 0,0 1 1 0 0,0-1-1 0 0,-1 0 0 0 0,4-8 0 0 0,13-36 79 0 0,-10 18-37 0 0,-1 0 0 0 0,5-39-1 0 0,1-64 458 0 0,-11 101-286 0 0,-2 28-172 0 0,-1-1 38 0 0,1 0 1 0 0,-1 1-1 0 0,0-1 1 0 0,0 0 0 0 0,0 1-1 0 0,-1-1 1 0 0,-1-7-1 0 0,2 10 118 0 0,0 2-12 0 0,0 0-49 0 0,0 0-19 0 0,-1 2-7 0 0,-3 14-101 0 0,1-1 0 0 0,0 1-1 0 0,2-1 1 0 0,-1 1 0 0 0,2 0 0 0 0,0-1-1 0 0,3 19 1 0 0,-2-22-11 0 0,1-1 0 0 0,1 0 0 0 0,0 0 0 0 0,0 0 0 0 0,1-1 0 0 0,0 1-1 0 0,1-1 1 0 0,0 0 0 0 0,1 0 0 0 0,12 17 0 0 0,-16-25-8 0 0,0 1 0 0 0,0-1 0 0 0,0 0 0 0 0,0 0 0 0 0,1 0-1 0 0,-1 0 1 0 0,1 0 0 0 0,-1-1 0 0 0,1 1 0 0 0,-1-1 0 0 0,1 0 0 0 0,0 0 0 0 0,0 0 0 0 0,-1 0-1 0 0,1 0 1 0 0,0 0 0 0 0,0-1 0 0 0,0 1 0 0 0,0-1 0 0 0,0 0 0 0 0,0 0 0 0 0,0 0 0 0 0,0 0-1 0 0,0-1 1 0 0,0 1 0 0 0,0-1 0 0 0,0 0 0 0 0,0 0 0 0 0,0 0 0 0 0,-1 0 0 0 0,1 0 0 0 0,3-2-1 0 0,1-2 4 0 0,0 1 0 0 0,-1-1 0 0 0,0 0 0 0 0,0 0-1 0 0,0-1 1 0 0,0 1 0 0 0,-1-1 0 0 0,0-1-1 0 0,0 1 1 0 0,-1-1 0 0 0,5-7 0 0 0,2-9 12 0 0,-1-1 0 0 0,-1 0 0 0 0,7-29 0 0 0,12-76 71 0 0,-23 100-46 0 0,-1 15 74 0 0,-4 14-111 0 0,0 0 0 0 0,0 0-1 0 0,0 0 1 0 0,0 0-1 0 0,0 0 1 0 0,0 0-1 0 0,0 0 1 0 0,0 0-1 0 0,0 1 1 0 0,0-1-1 0 0,0 0 1 0 0,0 0 0 0 0,0 0-1 0 0,0 0 1 0 0,0 0-1 0 0,0 0 1 0 0,0 0-1 0 0,0 0 1 0 0,0 0-1 0 0,0 0 1 0 0,0 0-1 0 0,0 0 1 0 0,0 0 0 0 0,0 0-1 0 0,0 0 1 0 0,0 0-1 0 0,0 0 1 0 0,1 0-1 0 0,-1 0 1 0 0,0 0-1 0 0,0 0 1 0 0,0 0-1 0 0,0 0 1 0 0,0 0 0 0 0,0 0-1 0 0,0 0 1 0 0,0 0-1 0 0,0 0 1 0 0,0 0-1 0 0,0 0 1 0 0,0 0-1 0 0,0 0 1 0 0,0 0-1 0 0,0 0 1 0 0,0 0 0 0 0,0 0-1 0 0,1 0 1 0 0,-1 0-1 0 0,0 0 1 0 0,0 0-1 0 0,0 0 1 0 0,0 0-1 0 0,0 0 1 0 0,0 0-1 0 0,0 0 1 0 0,0 0 0 0 0,0 0-1 0 0,0 0 1 0 0,0 0-1 0 0,0-1 1 0 0,3 25 335 0 0,-2-12-402 0 0,24 170 323 0 0,-10-84-200 0 0,7 0-342 0 0,-22-96-112 0 0,0-2-22 0 0,0 0-112 0 0,0 0-444 0 0,0 0-196 0 0,0 0-1494 0 0,0 0-5807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10.856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0 216 3679 0 0,'0'0'284'0'0,"0"0"192"0"0,0 0 1500 0 0,0 0 671 0 0,0 0 134 0 0,0 0-171 0 0,0 0-846 0 0,0 0-367 0 0,0 0-76 0 0,0 0-111 0 0,0 0-432 0 0,0 0-187 0 0,0 0-42 0 0,0 0-25 0 0,2 0-84 0 0,3-2-258 0 0,1 1 0 0 0,-1-1 0 0 0,1-1 0 0 0,-1 1 0 0 0,0-1-1 0 0,0 0 1 0 0,0 0 0 0 0,0 0 0 0 0,-1-1 0 0 0,1 1 0 0 0,-1-1 0 0 0,4-5 0 0 0,2-1 27 0 0,-1-1 1 0 0,0-1-1 0 0,13-22 1 0 0,-12 13 87 0 0,11-33 1 0 0,-9 24 43 0 0,-12 29-252 0 0,0 1-1 0 0,0 0 7 0 0,0 0 29 0 0,0 0 17 0 0,0 0 3 0 0,0 0-1 0 0,0 0-6 0 0,0 0-1 0 0,8 13 172 0 0,-3-5-208 0 0,1 4-22 0 0,-1 0-1 0 0,-1 1 1 0 0,0 0-1 0 0,-1 0 1 0 0,0 0-1 0 0,1 18 1 0 0,-1 82-80 0 0,-2-31 1 0 0,-1-70-584 0 0,0 1-1 0 0,-3 24 1 0 0,2-35-151 0 0,1-2-605 0 0,0 0-262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12.31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185 31 4143 0 0,'0'0'191'0'0,"1"-15"26"0"0,-3 0 5550 0 0,2 16 5365 0 0,0 11-2385 0 0,1-6-12353 0 0,46 168 4015 0 0,-7-30-191 0 0,-34-121-189 0 0,-2-1 1 0 0,-1 1 0 0 0,0 0 0 0 0,-2 0-1 0 0,-2 27 1 0 0,0-40-4 0 0,0 0 0 0 0,-1-1 0 0 0,0 1-1 0 0,0-1 1 0 0,-1 0 0 0 0,-1 0 0 0 0,1 0 0 0 0,-2 0-1 0 0,1 0 1 0 0,-1-1 0 0 0,0 0 0 0 0,-1 0 0 0 0,0 0-1 0 0,-13 13 1 0 0,13-16 6 0 0,0 1-1 0 0,0-2 1 0 0,0 1 0 0 0,-1-1-1 0 0,1 0 1 0 0,-1 0-1 0 0,0 0 1 0 0,0-1 0 0 0,-12 4-1 0 0,15-6-3 0 0,0-1-1 0 0,0 1 1 0 0,0-1-1 0 0,0 1 0 0 0,-1-1 1 0 0,1 0-1 0 0,0-1 0 0 0,0 1 1 0 0,0-1-1 0 0,0 0 1 0 0,0 0-1 0 0,0 0 0 0 0,0 0 1 0 0,0-1-1 0 0,0 0 1 0 0,1 0-1 0 0,-1 0 0 0 0,0 0 1 0 0,-4-4-1 0 0,2 1 16 0 0,1 0 0 0 0,0 0 0 0 0,0-1 0 0 0,0 1 0 0 0,1-1 0 0 0,0 0 0 0 0,0 0 0 0 0,-3-7 0 0 0,4 8-13 0 0,1 1 1 0 0,0-1-1 0 0,1 0 1 0 0,-1 0-1 0 0,1 0 1 0 0,0 0 0 0 0,0 0-1 0 0,1 0 1 0 0,-1 0-1 0 0,1 0 1 0 0,0 0-1 0 0,1-7 1 0 0,0 8-7 0 0,0-1 1 0 0,0 0-1 0 0,0 1 0 0 0,1-1 1 0 0,-1 0-1 0 0,1 1 0 0 0,0 0 1 0 0,1 0-1 0 0,-1-1 0 0 0,1 1 0 0 0,0 0 1 0 0,0 1-1 0 0,0-1 0 0 0,0 1 1 0 0,1-1-1 0 0,4-3 0 0 0,1 0 1 0 0,1 0 1 0 0,0 1-1 0 0,0 0 0 0 0,0 0 0 0 0,13-4 0 0 0,58-18-36 0 0,-48 18 18 0 0,-8 1-35 0 0,-3 3 13 0 0,0-1-1 0 0,-1-1 0 0 0,-1-1 1 0 0,1-1-1 0 0,24-16 1 0 0,-44 25-579 0 0,-1 1-175 0 0,0 0-1762 0 0,0 0-6910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12.666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33 170 22375 0 0,'-5'-17'1455'0'0,"-1"1"-447"0"0,0-1 1 0 0,2 0 0 0 0,-5-34-1 0 0,8 41-671 0 0,0 7-341 0 0,1 0 0 0 0,-1 1 0 0 0,1-1 0 0 0,0 0 1 0 0,0 0-1 0 0,0 0 0 0 0,1 1 0 0 0,-1-1 0 0 0,0 0 1 0 0,1 0-1 0 0,0 1 0 0 0,2-6 0 0 0,-3 7-471 0 0,0 1-919 0 0,0 0-401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13.03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30 21567 0 0,'0'0'992'0'0,"0"0"-27"0"0,5-7 223 0 0,-2 5-1005 0 0,0-1 0 0 0,0 1 0 0 0,0 0 0 0 0,0 0-1 0 0,0 0 1 0 0,1 0 0 0 0,-1 1 0 0 0,1-1-1 0 0,-1 1 1 0 0,1 0 0 0 0,-1 0 0 0 0,1 0-1 0 0,0 1 1 0 0,-1-1 0 0 0,1 1 0 0 0,0 0-1 0 0,0 0 1 0 0,-1 0 0 0 0,1 1 0 0 0,0-1 0 0 0,0 1-1 0 0,-1 0 1 0 0,1 0 0 0 0,-1 0 0 0 0,1 0-1 0 0,4 3 1 0 0,-4-2-169 0 0,0 0-1 0 0,0 0 0 0 0,0 1 1 0 0,0-1-1 0 0,0 1 1 0 0,-1 0-1 0 0,1 0 1 0 0,-1 0-1 0 0,0 0 1 0 0,0 1-1 0 0,0-1 1 0 0,0 1-1 0 0,-1 0 0 0 0,1 0 1 0 0,-1 0-1 0 0,0 0 1 0 0,0 0-1 0 0,0 0 1 0 0,-1 1-1 0 0,0-1 1 0 0,1 6-1 0 0,-1 0-23 0 0,-1 0 1 0 0,-1 0-1 0 0,0 0 1 0 0,0 0-1 0 0,-1-1 0 0 0,0 1 1 0 0,-6 15-1 0 0,-29 63-738 0 0,27-69 508 0 0,-1 3-133 0 0,1 0-1 0 0,1 0 1 0 0,1 1-1 0 0,-8 36 1 0 0,16-58 472 0 0,0-1 169 0 0,0 0 49 0 0,0 1-244 0 0,1 0 0 0 0,-1-1 0 0 0,0 1 0 0 0,1 0 0 0 0,-1-1 0 0 0,1 1 0 0 0,-1 0 0 0 0,1-1-1 0 0,-1 1 1 0 0,1 0 0 0 0,-1-1 0 0 0,1 1 0 0 0,0-1 0 0 0,-1 1 0 0 0,1-1 0 0 0,0 0 0 0 0,0 1 0 0 0,14 7 753 0 0,-7-6-686 0 0,0 1 0 0 0,-1-1 0 0 0,1-1 0 0 0,0 0 0 0 0,0 0 1 0 0,0 0-1 0 0,0-1 0 0 0,13-1 0 0 0,-18 1-132 0 0,1-1 0 0 0,-1 1 1 0 0,0 0-1 0 0,1 0 0 0 0,-1 0 0 0 0,0 1 1 0 0,1-1-1 0 0,4 3 0 0 0,-1-2-106 0 0,-5 0-441 0 0,-2-1-183 0 0,10 1-8126 0 0,-8-1-187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13.363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11 11975 0 0,'0'0'923'0'0,"0"0"-263"0"0,0 0 1131 0 0,0 0 558 0 0,0 0 108 0 0,0 0-182 0 0,0 0-875 0 0,0 0-384 0 0,0 0-79 0 0,0 0-117 0 0,0 0-453 0 0,0 0-198 0 0,0 0-38 0 0,0 0-75 0 0,0 0-276 0 0,5-4-638 0 0,-2 2-6303 0 0,4-2-1055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13.733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2 18887 0 0,'0'0'863'0'0,"0"0"-14"0"0,0 0-389 0 0,0 0 384 0 0,0 0 225 0 0,0 0 47 0 0,0 0-108 0 0,0 0-496 0 0,0 0-214 0 0,2 0-46 0 0,21 0-744 0 0,-7-2-6899 0 0,-14 2-477 0 0</inkml:trace>
  <inkml:trace contextRef="#ctx0" brushRef="#br0" timeOffset="1">302 15 5527 0 0,'0'0'250'0'0,"0"0"-2"0"0,0 0 420 0 0,0 0 2334 0 0,0 0 1038 0 0,0 0 212 0 0,1 0 376 0 0,7-2-2809 0 0,-2 0-1565 0 0,-1 1 0 0 0,1-1 0 0 0,-1 1 0 0 0,1 0 0 0 0,0 1 0 0 0,9-1 0 0 0,19 4-3624 0 0,-24-1-4929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14.848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62 75 10591 0 0,'-9'-12'421'0'0,"-18"-25"3227"0"0,7 17 8159 0 0,18 19-10688 0 0,2 1-126 0 0,-4-4 430 0 0,4 4-4573 0 0,1 0 542 0 0,16 10 691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14.480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282 13 21567 0 0,'0'0'992'0'0,"0"0"-27"0"0,0-1-623 0 0,-5-10 4849 0 0,4 17-4131 0 0,2 16-1237 0 0,2-4 207 0 0,1-1 0 0 0,1 1 0 0 0,0-1 0 0 0,9 18 0 0 0,35 62-28 0 0,-30-61-5 0 0,23 57 1 0 0,-39-85 2 0 0,0 1 0 0 0,-1 0 0 0 0,0-1 0 0 0,0 1 0 0 0,-1 0 0 0 0,0 0 0 0 0,-1 0 0 0 0,0 0 0 0 0,0 1 0 0 0,-1-1 0 0 0,0 0 0 0 0,0 0 0 0 0,-1-1 0 0 0,0 1 0 0 0,-1 0 0 0 0,0-1 0 0 0,0 1 0 0 0,-1-1 0 0 0,0 0 0 0 0,-1 0 0 0 0,1 0 0 0 0,-2-1 0 0 0,1 0 0 0 0,-1 0 0 0 0,0 0 0 0 0,0 0 0 0 0,-8 5 0 0 0,4-4 3 0 0,0-1 0 0 0,0 0 1 0 0,0-1-1 0 0,0 0 0 0 0,-1-1 0 0 0,0 0 0 0 0,0-1 1 0 0,-1 0-1 0 0,-21 4 0 0 0,25-7-1 0 0,-1 0 0 0 0,1 0 0 0 0,0-1 1 0 0,-1 0-1 0 0,1 0 0 0 0,-1-1 0 0 0,1 0 0 0 0,-1-1 0 0 0,1 0 0 0 0,0 0 1 0 0,0-1-1 0 0,0 0 0 0 0,0 0 0 0 0,-12-8 0 0 0,11 6 32 0 0,2 0 1 0 0,-1-1-1 0 0,0 0 0 0 0,1-1 0 0 0,0 0 0 0 0,1 0 1 0 0,-1-1-1 0 0,1 1 0 0 0,-8-16 0 0 0,12 20-21 0 0,0 0-1 0 0,1 0 0 0 0,-1-1 0 0 0,1 1 1 0 0,0-1-1 0 0,0 1 0 0 0,0 0 1 0 0,1-1-1 0 0,-1 0 0 0 0,1 1 0 0 0,0-1 1 0 0,0 1-1 0 0,0-1 0 0 0,0 0 1 0 0,0 1-1 0 0,1-1 0 0 0,0 1 0 0 0,0-1 1 0 0,0 1-1 0 0,0 0 0 0 0,0-1 0 0 0,1 1 1 0 0,0 0-1 0 0,-1 0 0 0 0,1 0 1 0 0,0 0-1 0 0,0 0 0 0 0,1 0 0 0 0,3-3 1 0 0,5-4 11 0 0,0 0 0 0 0,2 1 0 0 0,-1 0 1 0 0,1 1-1 0 0,0 1 0 0 0,14-7 0 0 0,88-28 45 0 0,200-53 6 0 0,-315 95-75 0 0,36-13-396 0 0,-34 13-16 0 0,-2 0-4 0 0,0 0-97 0 0,1-9-1515 0 0,-2 1 881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15.813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6 61 3679 0 0,'0'0'167'0'0,"0"0"654"0"0,0 0 2643 0 0,0 0 1150 0 0,0 0 230 0 0,0 0-506 0 0,0 0-2313 0 0,0 0-1017 0 0,0 0-205 0 0,0 0-134 0 0,1 2-402 0 0,4 10-227 0 0,1-1 1 0 0,-2 2-1 0 0,1-1 0 0 0,-2 0 1 0 0,3 15-1 0 0,-1 1-4 0 0,1 38-1 0 0,-5-53-119 0 0,-1 0 0 0 0,0 0-1 0 0,-1-1 1 0 0,-1 1 0 0 0,0 0-1 0 0,0-1 1 0 0,-2 1 0 0 0,1-1-1 0 0,-2 0 1 0 0,-7 17-1 0 0,-4-8 1165 0 0,15-20-1154 0 0,1-1-50 0 0,0 0-11 0 0,1-22 85 0 0,1 0 0 0 0,1 0 0 0 0,7-31 1 0 0,25-62 1007 0 0,-33 107-889 0 0,5-12 463 0 0,18-36 0 0 0,-20 46-324 0 0,1 0 0 0 0,0 1 0 0 0,0 0 0 0 0,1 0 0 0 0,11-11 0 0 0,-13 16-149 0 0,0 1-1 0 0,0-1 1 0 0,0 1 0 0 0,0-1-1 0 0,1 1 1 0 0,-1 1-1 0 0,1-1 1 0 0,0 1 0 0 0,-1 0-1 0 0,1 0 1 0 0,0 1 0 0 0,1 0-1 0 0,-1 0 1 0 0,0 0 0 0 0,0 1-1 0 0,11 0 1 0 0,-14 1-55 0 0,1-1-1 0 0,0 1 1 0 0,-1-1 0 0 0,1 1-1 0 0,-1 0 1 0 0,1 0 0 0 0,-1 1 0 0 0,0-1-1 0 0,1 1 1 0 0,-1 0 0 0 0,0 0-1 0 0,0 0 1 0 0,0 0 0 0 0,0 0-1 0 0,0 0 1 0 0,-1 1 0 0 0,1 0 0 0 0,-1-1-1 0 0,0 1 1 0 0,0 0 0 0 0,0 0-1 0 0,0 0 1 0 0,0 1 0 0 0,0-1 0 0 0,-1 0-1 0 0,0 1 1 0 0,1-1 0 0 0,-1 1-1 0 0,0 3 1 0 0,0 3-4 0 0,0 0 0 0 0,-1 1 0 0 0,0-1 0 0 0,-1 1 0 0 0,0-1 0 0 0,-6 20 0 0 0,-1 19 0 0 0,5-22 0 0 0,0-10 0 0 0,1 27 0 0 0,2-40 0 0 0,0 1 0 0 0,0-1 0 0 0,1 0 0 0 0,-1 0 0 0 0,1 0 0 0 0,0 0 0 0 0,0 0 0 0 0,1 0 0 0 0,-1-1 0 0 0,1 1 0 0 0,4 7 0 0 0,-4-9 0 0 0,0 0 0 0 0,0 0 1 0 0,1 0-1 0 0,-1 0 0 0 0,0 0 0 0 0,1-1 0 0 0,0 1 0 0 0,-1-1 0 0 0,1 1 1 0 0,0-1-1 0 0,-1 0 0 0 0,1 0 0 0 0,0 0 0 0 0,0 0 0 0 0,0-1 1 0 0,0 1-1 0 0,0-1 0 0 0,0 0 0 0 0,0 0 0 0 0,0 0 0 0 0,0 0 1 0 0,0 0-1 0 0,0-1 0 0 0,3 0 0 0 0,9-2-10 0 0,1-1 1 0 0,-1-1-1 0 0,19-8 0 0 0,-25 9-10 0 0,51-20-3024 0 0,-43 14-7033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17.08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66 7367 0 0,'0'0'334'0'0,"0"0"-1"0"0,0 0 220 0 0,0 0 1711 0 0,3-17 9784 0 0,-2 15-11855 0 0,1 0-1 0 0,0 0 1 0 0,0 0-1 0 0,-1 0 1 0 0,1 0-1 0 0,0 0 1 0 0,1 1-1 0 0,-1-1 1 0 0,0 0-1 0 0,1 1 1 0 0,-1 0-1 0 0,0 0 1 0 0,1 0-1 0 0,-1 0 1 0 0,1 0-1 0 0,0 0 1 0 0,-1 0-1 0 0,1 1 1 0 0,0 0 0 0 0,4-1-1 0 0,6 1 1 0 0,1 0 0 0 0,0 1-1 0 0,14 3 1 0 0,17 1 237 0 0,34-8-228 0 0,1-2 0 0 0,80-17-1 0 0,-158 21-343 0 0,-2 1-66 0 0,0 0-15 0 0,0 0-188 0 0,0 0-785 0 0,-2 1-349 0 0,-6 3-71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49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5 110 9215 0 0,'0'0'707'0'0,"0"2"-464"0"0,-3 43 5644 0 0,2-29-4420 0 0,0 0-1 0 0,1 0 1 0 0,1 0-1 0 0,3 17 0 0 0,-1-17-1109 0 0,0-1-1 0 0,2 0 0 0 0,0-1 0 0 0,1 1 0 0 0,0-1 0 0 0,17 27 0 0 0,-20-37-291 0 0,0 1 1 0 0,1-1-1 0 0,0 0 0 0 0,0 0 0 0 0,0 0 0 0 0,0 0 0 0 0,1 0 0 0 0,-1-1 0 0 0,10 5 0 0 0,-10-7-36 0 0,0 1 0 0 0,-1-1-1 0 0,1 0 1 0 0,0 0 0 0 0,0 0-1 0 0,0 0 1 0 0,1-1 0 0 0,-1 0-1 0 0,0 1 1 0 0,0-2 0 0 0,0 1-1 0 0,0 0 1 0 0,0-1 0 0 0,0 0-1 0 0,4-1 1 0 0,6-3 87 0 0,0-1-1 0 0,-1-1 1 0 0,0 0-1 0 0,0-1 1 0 0,-1 0 0 0 0,0-1-1 0 0,0 0 1 0 0,-1-1-1 0 0,18-20 1 0 0,-21 20-35 0 0,-1-1 0 0 0,0 0 1 0 0,0 0-1 0 0,-1 0 0 0 0,0-1 0 0 0,-1 0 0 0 0,-1 0 1 0 0,0-1-1 0 0,0 1 0 0 0,-1-1 0 0 0,-1 0 0 0 0,0 0 1 0 0,-1 1-1 0 0,0-1 0 0 0,-1 0 0 0 0,-1 0 0 0 0,0 0 1 0 0,-2-14-1 0 0,2 23-61 0 0,0-1 0 0 0,0 1 1 0 0,-1 0-1 0 0,1 0 1 0 0,-1 0-1 0 0,0 0 0 0 0,0 0 1 0 0,0 0-1 0 0,-1 0 0 0 0,1 1 1 0 0,-1-1-1 0 0,0 1 0 0 0,0 0 1 0 0,0 0-1 0 0,0 0 1 0 0,-1 0-1 0 0,1 0 0 0 0,-1 1 1 0 0,1-1-1 0 0,-8-2 0 0 0,5 3 6 0 0,0-1 1 0 0,0 2-1 0 0,0-1 0 0 0,0 1 0 0 0,-1 0 0 0 0,1 0 0 0 0,-1 0 0 0 0,1 1 0 0 0,0 0 1 0 0,-1 1-1 0 0,1-1 0 0 0,-1 1 0 0 0,-9 3 0 0 0,4 0-298 0 0,-1 1-1 0 0,1 0 1 0 0,0 1 0 0 0,1 0 0 0 0,-1 0-1 0 0,1 2 1 0 0,1-1 0 0 0,-1 2 0 0 0,1-1-1 0 0,0 1 1 0 0,1 1 0 0 0,0-1-1 0 0,1 2 1 0 0,0-1 0 0 0,1 1 0 0 0,0 0-1 0 0,0 1 1 0 0,-5 13 0 0 0,7-11-1035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17.445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0 10591 0 0,'0'0'488'0'0,"0"0"-12"0"0,0 0 104 0 0,0 0 1570 0 0,1 1 716 0 0,3 3-1972 0 0,0-1 0 0 0,0 0 0 0 0,0 0 0 0 0,0 0 0 0 0,1 0 0 0 0,-1-1 0 0 0,1 0 0 0 0,9 4 0 0 0,-5-4-436 0 0,0 0 1 0 0,0 0-1 0 0,0 0 1 0 0,13-1 0 0 0,7-1-650 0 0,1-2 0 0 0,31-6 1 0 0,-44 6 691 0 0,139-21-1974 0 0,-135 19 582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18.96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397 76 7367 0 0,'1'-2'568'0'0,"2"-3"-995"0"0,0 1 1327 0 0,-1 0 1 0 0,1-1 0 0 0,-1 1 0 0 0,3-10 0 0 0,-4 13-379 0 0,-1-1 1 0 0,0 0 0 0 0,0 0 0 0 0,0 0 0 0 0,0 1 0 0 0,0-1 0 0 0,0 0 0 0 0,0 0 0 0 0,0 1 0 0 0,-1-1 0 0 0,1 0 0 0 0,-1 0 0 0 0,1 1 0 0 0,-1-1-1 0 0,0 0 1 0 0,1 1 0 0 0,-1-1 0 0 0,-1-1 0 0 0,1 3-404 0 0,0-1-1 0 0,1 1 1 0 0,-1-1 0 0 0,0 1-1 0 0,1 0 1 0 0,-1 0-1 0 0,0-1 1 0 0,0 1 0 0 0,1 0-1 0 0,-1 0 1 0 0,0 0 0 0 0,0 0-1 0 0,1-1 1 0 0,-1 1-1 0 0,0 0 1 0 0,0 1 0 0 0,1-1-1 0 0,-3 0 1 0 0,-12 3 498 0 0,10-1-532 0 0,0 0 1 0 0,0 1-1 0 0,1-1 0 0 0,-1 1 1 0 0,1 0-1 0 0,0 0 0 0 0,0 1 1 0 0,0-1-1 0 0,1 1 0 0 0,-6 5 1 0 0,-3 8 60 0 0,-15 23 0 0 0,15-21-68 0 0,-119 206 627 0 0,108-176-441 0 0,3 1-1 0 0,-27 95 1 0 0,1 79 170 0 0,41-193-423 0 0,3 0-1 0 0,1 1 0 0 0,1-1 0 0 0,1 0 1 0 0,7 39-1 0 0,-6-58 21 0 0,1-1 1 0 0,0 0-1 0 0,1 0 0 0 0,0 0 0 0 0,0 0 1 0 0,11 17-1 0 0,-12-23-318 0 0,1 0 1 0 0,-1-1-1 0 0,1 1 0 0 0,0-1 1 0 0,0 0-1 0 0,7 5 0 0 0,-7-6-632 0 0,0-1 0 0 0,1 1 0 0 0,-1-1-1 0 0,1 0 1 0 0,0 0 0 0 0,-1 0-1 0 0,1-1 1 0 0,6 2 0 0 0,7 0-6868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19.336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67 443 11055 0 0,'0'0'852'0'0,"-1"2"-560"0"0,-8 12 641 0 0,0 1 0 0 0,2 0-1 0 0,-1 0 1 0 0,2 1 0 0 0,-9 29-1 0 0,12-34-699 0 0,0 1-1 0 0,1 0 0 0 0,0 0 1 0 0,1 0-1 0 0,1 0 1 0 0,-1 1-1 0 0,2-1 0 0 0,0 0 1 0 0,0 0-1 0 0,1 0 0 0 0,7 22 1 0 0,-7-28-152 0 0,0-1 0 0 0,0 0 0 0 0,0 0 1 0 0,1 0-1 0 0,0 0 0 0 0,0-1 0 0 0,0 1 1 0 0,0-1-1 0 0,1 1 0 0 0,0-1 0 0 0,0 0 0 0 0,0-1 1 0 0,0 1-1 0 0,0-1 0 0 0,1 0 0 0 0,0 0 1 0 0,-1 0-1 0 0,1 0 0 0 0,0-1 0 0 0,0 0 0 0 0,1 0 1 0 0,-1 0-1 0 0,0-1 0 0 0,1 0 0 0 0,-1 0 0 0 0,1 0 1 0 0,-1-1-1 0 0,7 1 0 0 0,-3-2 81 0 0,0 0-1 0 0,0 0 0 0 0,0-1 1 0 0,-1 0-1 0 0,1-1 0 0 0,0 0 1 0 0,-1 0-1 0 0,0-1 0 0 0,15-8 1 0 0,-4 0 264 0 0,1-1 0 0 0,27-26 0 0 0,-12 8-105 0 0,-2-3-1 0 0,-1-1 1 0 0,-2-1-1 0 0,-1-2 1 0 0,-2 0 0 0 0,-1-2-1 0 0,-3-1 1 0 0,-1-1-1 0 0,-2-1 1 0 0,-2-1-1 0 0,-1 0 1 0 0,-3-1-1 0 0,16-90 1 0 0,-29 126-307 0 0,0 0 0 0 0,0 0-1 0 0,-1 0 1 0 0,-1-10 0 0 0,1 18-30 0 0,0-1 0 0 0,0 1 0 0 0,-1-1-1 0 0,1 1 1 0 0,-1-1 0 0 0,1 1 0 0 0,-1 0 0 0 0,1-1-1 0 0,-1 1 1 0 0,0 0 0 0 0,0-1 0 0 0,1 1 0 0 0,-1 0 0 0 0,-2-2-1 0 0,2 3-25 0 0,1-1 0 0 0,-1 1 0 0 0,0-1-1 0 0,0 1 1 0 0,0 0 0 0 0,0-1 0 0 0,0 1-1 0 0,0 0 1 0 0,0 0 0 0 0,0 0-1 0 0,0 0 1 0 0,0 0 0 0 0,0 0 0 0 0,0 0-1 0 0,0 0 1 0 0,0 0 0 0 0,0 0 0 0 0,0 0-1 0 0,0 1 1 0 0,0-1 0 0 0,0 0 0 0 0,0 1-1 0 0,-2 0 1 0 0,-19 12-2316 0 0,1 4-3880 0 0,-5 5-2602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19.66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0 255 13359 0 0,'13'-26'1500'0'0,"1"1"0"0"0,1 1 0 0 0,36-43 0 0 0,-41 55-825 0 0,1 1 0 0 0,0 1 0 0 0,1 0 0 0 0,0 0 0 0 0,0 1 1 0 0,1 1-1 0 0,0 0 0 0 0,29-12 0 0 0,-34 17-565 0 0,1 0 0 0 0,0 0-1 0 0,0 1 1 0 0,0 1 0 0 0,0 0 0 0 0,0 0 0 0 0,1 0-1 0 0,-1 1 1 0 0,0 1 0 0 0,0 0 0 0 0,0 0 0 0 0,1 0-1 0 0,-1 1 1 0 0,-1 1 0 0 0,1 0 0 0 0,0 0 0 0 0,14 7-1 0 0,2 5 92 0 0,-1 0 0 0 0,0 2 0 0 0,-1 0-1 0 0,28 29 1 0 0,-20-19 117 0 0,0-1 0 0 0,2-2 0 0 0,0-1 0 0 0,46 23-1 0 0,-74-43-295 0 0,0-1 0 0 0,0 0 0 0 0,0-1-1 0 0,0 1 1 0 0,0-1 0 0 0,0 0 0 0 0,1 0-1 0 0,-1 0 1 0 0,0-1 0 0 0,7 0 0 0 0,-8 0-8 0 0,0-1 0 0 0,0 1 0 0 0,0-1 0 0 0,0 0-1 0 0,0 0 1 0 0,0-1 0 0 0,-1 1 0 0 0,1-1 0 0 0,0 0 0 0 0,-1 0 0 0 0,1 0 0 0 0,-1-1 0 0 0,6-4 0 0 0,1-3-366 0 0,-1 0 1 0 0,0-1-1 0 0,-1 0 0 0 0,0-1 1 0 0,-1 1-1 0 0,0-1 0 0 0,10-25 1 0 0,-13 25-1052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0.59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224 1 10591 0 0,'0'0'819'0'0,"0"0"-202"0"0,0 0 1137 0 0,0 0 556 0 0,0 0 112 0 0,0 0-188 0 0,0 0-857 0 0,0 0-381 0 0,0 0-72 0 0,0 0-85 0 0,0 0-288 0 0,0 0-126 0 0,0 0-29 0 0,0 0-25 0 0,0 0-90 0 0,0 0-38 0 0,0 0-10 0 0,2 0 3 0 0,1 1-152 0 0,0-1 1 0 0,1 1-1 0 0,-1 0 1 0 0,0 0-1 0 0,0 0 0 0 0,0 0 1 0 0,0 1-1 0 0,0-1 0 0 0,-1 1 1 0 0,1 0-1 0 0,0 0 0 0 0,-1 0 1 0 0,1 0-1 0 0,-1 0 0 0 0,3 3 1 0 0,-1 0-25 0 0,-1 0-1 0 0,0 0 1 0 0,0 0 0 0 0,0 1 0 0 0,-1-1-1 0 0,0 0 1 0 0,4 12 0 0 0,-1 6-11 0 0,-1 0 0 0 0,-1 0 0 0 0,1 26 1 0 0,-5 72 11 0 0,1-94-63 0 0,-2 4 22 0 0,0 0-1 0 0,-12 58 1 0 0,9-70 10 0 0,-1 0 0 0 0,-1 0 0 0 0,0-1 1 0 0,-1 0-1 0 0,-19 29 0 0 0,14-26 26 0 0,-2 0 0 0 0,-22 24 0 0 0,31-39-44 0 0,0 0 0 0 0,0-1 0 0 0,0 1 0 0 0,0-1 0 0 0,-1-1 0 0 0,0 1 0 0 0,0-1 0 0 0,0 0 0 0 0,-1-1 0 0 0,1 0 0 0 0,-11 3 0 0 0,16-5-7 0 0,0-1 1 0 0,0 1-1 0 0,0-1 0 0 0,0 0 0 0 0,0 0 1 0 0,-1 0-1 0 0,1 0 0 0 0,0 0 0 0 0,0-1 1 0 0,0 1-1 0 0,0 0 0 0 0,0-1 0 0 0,0 0 1 0 0,0 1-1 0 0,0-1 0 0 0,0 0 0 0 0,0 0 1 0 0,-2-2-1 0 0,1 1 15 0 0,0-1 1 0 0,1 1-1 0 0,0-1 0 0 0,-1 1 1 0 0,1-1-1 0 0,0 0 0 0 0,1 0 1 0 0,-1 0-1 0 0,0 0 1 0 0,-1-5-1 0 0,-1-2 33 0 0,1-1 0 0 0,1 1 0 0 0,0-1 1 0 0,0 0-1 0 0,1 0 0 0 0,0-12 0 0 0,1 13-10 0 0,1-1 0 0 0,0 1 0 0 0,1-1 0 0 0,0 1 0 0 0,1-1 1 0 0,0 1-1 0 0,0 0 0 0 0,1 0 0 0 0,1 1 0 0 0,-1-1 0 0 0,2 1 0 0 0,-1 0 0 0 0,1 0 0 0 0,0 1 0 0 0,1 0 1 0 0,0 0-1 0 0,1 0 0 0 0,10-9 0 0 0,-2 5-24 0 0,1 0 0 0 0,-1 2 1 0 0,2-1-1 0 0,-1 2 0 0 0,2 0 0 0 0,-1 2 1 0 0,1 0-1 0 0,36-9 0 0 0,-32 11-26 0 0,30-11-1 0 0,-51 15-157 0 0,4-7-1164 0 0,-1 2-1471 0 0,-3 0-3420 0 0,0-1-3011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0.93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19 94 17047 0 0,'0'0'752'0'0,"-2"-6"160"0"0,-3-3-728 0 0,2 2-184 0 0,-1 1 0 0 0,4 6 0 0 0,0 0 1792 0 0,-1-9 328 0 0,-3-1 64 0 0,4 2 16 0 0,2-1-1552 0 0,1 1-304 0 0,-3 8-64 0 0,10-7-16 0 0,2 0-968 0 0,2 2-192 0 0,-1 2-32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1.288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5 251 18887 0 0,'0'0'1456'0'0,"0"0"-941"0"0,-5-15 2210 0 0,5 11-2239 0 0,1-1-1 0 0,-1 1 1 0 0,1 0 0 0 0,0 0-1 0 0,0 0 1 0 0,1 0 0 0 0,-1 0-1 0 0,5-7 1 0 0,20-30 491 0 0,-12 20-622 0 0,60-108 233 0 0,-74 129-586 0 0,0 0 0 0 0,0 0 0 0 0,0 0 0 0 0,0 0 0 0 0,0 0 1 0 0,0 0-1 0 0,0 0 0 0 0,0 0 0 0 0,0 0 0 0 0,0 0 0 0 0,0 0 1 0 0,0 0-1 0 0,0 0 0 0 0,0 0 0 0 0,0 0 0 0 0,0 1 0 0 0,0-1 0 0 0,0 0 1 0 0,0 0-1 0 0,0 0 0 0 0,0 0 0 0 0,0 0 0 0 0,0 0 0 0 0,1 0 1 0 0,-1 0-1 0 0,0 0 0 0 0,0 0 0 0 0,0 0 0 0 0,0 0 0 0 0,0 0 0 0 0,0 0 1 0 0,0 0-1 0 0,0 0 0 0 0,0 0 0 0 0,0 0 0 0 0,0 0 0 0 0,0 0 1 0 0,0 0-1 0 0,0 0 0 0 0,0 0 0 0 0,0 0 0 0 0,0 0 0 0 0,0 0 0 0 0,0 0 1 0 0,0 0-1 0 0,0 8 21 0 0,-2 11-28 0 0,0 0 5 0 0,1 1 0 0 0,1-1 0 0 0,5 35-1 0 0,-2-18-9 0 0,1 13-45 0 0,2 47 57 0 0,-6-68-26 0 0,1-13-33 0 0,-1 0 0 0 0,0 0-1 0 0,-1 0 1 0 0,-1-1-1 0 0,-6 25 1 0 0,8-29-2286 0 0,0-10 1118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1.62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86 17967 0 0,'1'-2'1387'0'0,"1"0"-1406"0"0,5-9 776 0 0,1 0-1 0 0,13-14 0 0 0,-18 22-416 0 0,1-1-1 0 0,-1 1 1 0 0,1 0-1 0 0,0 0 1 0 0,1 1-1 0 0,-1-1 1 0 0,0 1-1 0 0,1 0 1 0 0,-1 0 0 0 0,8-2-1 0 0,-5 3-173 0 0,0 0 0 0 0,0 0 0 0 0,-1 1 0 0 0,1 0-1 0 0,0 0 1 0 0,0 1 0 0 0,0 0 0 0 0,-1 0 0 0 0,1 0 0 0 0,0 1-1 0 0,-1 0 1 0 0,1 0 0 0 0,-1 1 0 0 0,0 0 0 0 0,0 0 0 0 0,0 0 0 0 0,0 1-1 0 0,6 5 1 0 0,6 5-107 0 0,0 1-1 0 0,-1 1 1 0 0,-1 0 0 0 0,15 21-1 0 0,-5-4 34 0 0,-1 2 1 0 0,-3 0-1 0 0,0 2 0 0 0,-3 0 1 0 0,22 58-1 0 0,-24-47 26 0 0,-2 0 0 0 0,-2 2 0 0 0,-3 0 0 0 0,6 60 0 0 0,-15-88-67 0 0,-1 1 0 0 0,0-1 0 0 0,-2 1-1 0 0,-1-1 1 0 0,0 0 0 0 0,-2 0 0 0 0,0 0 0 0 0,-10 24 0 0 0,0-9 30 0 0,-2 0 1 0 0,-1-2-1 0 0,-38 57 1 0 0,43-74-28 0 0,0-1-1 0 0,-22 22 1 0 0,28-31-196 0 0,-1-1-1 0 0,0-1 1 0 0,0 0 0 0 0,0 0 0 0 0,-1 0 0 0 0,0-1 0 0 0,-12 5 0 0 0,19-9-15 0 0,0-1 1 0 0,1 1-1 0 0,-1-1 1 0 0,0 1-1 0 0,0-1 0 0 0,0 0 1 0 0,1 0-1 0 0,-1 1 1 0 0,0-1-1 0 0,0-1 0 0 0,0 1 1 0 0,-2-1-1 0 0,3 1-40 0 0,1-1 0 0 0,-1 0 0 0 0,1 0 0 0 0,-1 0 0 0 0,1 0 0 0 0,0 1 0 0 0,0-1 0 0 0,-1 0 1 0 0,1 0-1 0 0,0 0 0 0 0,0 0 0 0 0,0 0 0 0 0,0 0 0 0 0,0 0 0 0 0,0 0 0 0 0,1-1 0 0 0,-1 1-354 0 0,0-4-220 0 0,0 0 0 0 0,1 0 0 0 0,-1 0 0 0 0,1 0 0 0 0,3-8 0 0 0,5-11-1596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1.971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53 17 9671 0 0,'0'0'748'0'0,"0"0"31"0"0,0 0 1962 0 0,0 0 914 0 0,0 0 178 0 0,0 0-378 0 0,0 0-1733 0 0,0 0-760 0 0,0 0-157 0 0,0 0-110 0 0,0 0-330 0 0,0 0-144 0 0,0 0-27 0 0,0 0-26 0 0,0 0-74 0 0,0 0-22 0 0,0 0 15 0 0,0 0-12 0 0,0 0-10 0 0,0 0-1 0 0,0 0 0 0 0,-12-12 52 0 0,10 11-221 0 0,1 1-1 0 0,-1-1 1 0 0,1 1-1 0 0,-1-1 1 0 0,1 1 0 0 0,-1-1-1 0 0,1 1 1 0 0,-1 0-1 0 0,-1 0 1 0 0,-9 0-7365 0 0,0 2-2050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2.457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414 88 11519 0 0,'2'-8'1191'0'0,"-1"4"-539"0"0,0 0-1 0 0,0 1 1 0 0,-1-1-1 0 0,1 1 1 0 0,-1-1 0 0 0,0 0-1 0 0,0 1 1 0 0,-1-1 0 0 0,0-5-1 0 0,0 6 13 0 0,0 1-1 0 0,1-1 0 0 0,-1 1 1 0 0,0 0-1 0 0,0 0 0 0 0,-1-1 1 0 0,-1-3-1 0 0,-10-4 46 0 0,11 9-560 0 0,-1 0 1 0 0,0 0-1 0 0,0 1 0 0 0,0-1 1 0 0,0 1-1 0 0,0 0 1 0 0,0 0-1 0 0,1 0 1 0 0,-1 0-1 0 0,0 1 0 0 0,0-1 1 0 0,0 1-1 0 0,0 0 1 0 0,-4 1-1 0 0,-6 3-56 0 0,-1 0 1 0 0,1 1-1 0 0,1 1 0 0 0,-1 0 1 0 0,1 1-1 0 0,1 0 0 0 0,-1 1 1 0 0,1 0-1 0 0,1 1 0 0 0,0 0 0 0 0,0 0 1 0 0,-15 23-1 0 0,5-3 105 0 0,2 0 0 0 0,1 1 1 0 0,2 0-1 0 0,-14 38 0 0 0,10-15-178 0 0,3 1 0 0 0,1 0 0 0 0,-11 102 0 0 0,22-109 1 0 0,1-1 0 0 0,3 1-1 0 0,2 0 1 0 0,15 90 0 0 0,-12-117 5 0 0,1 1 1 0 0,1-1-1 0 0,1 0 0 0 0,0 0 0 0 0,2-1 1 0 0,0 0-1 0 0,2-1 0 0 0,0 0 1 0 0,1-1-1 0 0,0-1 0 0 0,2 1 0 0 0,0-2 1 0 0,19 16-1 0 0,-16-15-658 0 0,-1 1 0 0 0,25 34 0 0 0,-30-35 283 0 0,-9-14-156 0 0,-3-2 239 0 0,1 1 1 0 0,0-1-1 0 0,0 0 0 0 0,0 0 0 0 0,-1 0 0 0 0,1 0 0 0 0,0 0 1 0 0,1 0-1 0 0,-1 0 0 0 0,0-1 0 0 0,0 1 0 0 0,0 0 0 0 0,0-1 1 0 0,2 2-1 0 0,7 0-1365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50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11519 0 0,'0'0'528'0'0,"0"0"-16"0"0,0 2-325 0 0,-2 40 4197 0 0,1-23-1941 0 0,1 36-1 0 0,2-34-2081 0 0,26 315 986 0 0,-28-271-1378 0 0,1-104-3623 0 0,-2 24 1799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2.81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119 365 19351 0 0,'-1'2'1491'0'0,"-7"8"-1258"0"0,-54 73 2267 0 0,55-71-2215 0 0,1 0 0 0 0,0 0 0 0 0,0 0 0 0 0,1 1 1 0 0,-6 23-1 0 0,9-23-219 0 0,0-1 0 0 0,0 1 1 0 0,2 0-1 0 0,-1 0 0 0 0,2-1 0 0 0,0 1 0 0 0,0 0 1 0 0,1-1-1 0 0,0 1 0 0 0,8 21 0 0 0,-7-26-29 0 0,0-1 0 0 0,0 0-1 0 0,0 0 1 0 0,1 0 0 0 0,0 0-1 0 0,1-1 1 0 0,-1 0 0 0 0,1 0-1 0 0,0 0 1 0 0,1 0 0 0 0,-1-1-1 0 0,1 0 1 0 0,0 0 0 0 0,0 0-1 0 0,1-1 1 0 0,0 0 0 0 0,-1 0-1 0 0,15 5 1 0 0,-13-7 44 0 0,-1-1-1 0 0,1 1 1 0 0,-1-1-1 0 0,1-1 1 0 0,0 0-1 0 0,-1 0 1 0 0,1 0-1 0 0,0-1 1 0 0,-1 0-1 0 0,1 0 1 0 0,-1-1-1 0 0,1 0 1 0 0,-1-1-1 0 0,11-4 1 0 0,4-4 165 0 0,-1 0 0 0 0,0-1 0 0 0,25-20 0 0 0,-12 6-33 0 0,-2-2 0 0 0,0-1 0 0 0,-2-1 0 0 0,-1-2 0 0 0,-2 0 0 0 0,-1-2 0 0 0,25-44 0 0 0,-31 43-134 0 0,-2 0 0 0 0,-1-2 0 0 0,-2 0 0 0 0,-1-1 0 0 0,-2 0 0 0 0,-2-1 0 0 0,9-70 0 0 0,-18 103-97 0 0,0-1-1 0 0,-1 1 1 0 0,0-1-1 0 0,-1 1 0 0 0,1-1 1 0 0,-1 0-1 0 0,-2-7 1 0 0,2 12-37 0 0,1 0 1 0 0,-1 0-1 0 0,0 0 1 0 0,0 0-1 0 0,0 0 1 0 0,0 0-1 0 0,0 0 1 0 0,-1 1-1 0 0,1-1 1 0 0,-1 0-1 0 0,1 1 1 0 0,-1-1-1 0 0,1 1 1 0 0,-1-1-1 0 0,0 1 1 0 0,0 0-1 0 0,0 0 1 0 0,0-1-1 0 0,0 1 1 0 0,0 1-1 0 0,0-1 1 0 0,0 0-1 0 0,0 0 1 0 0,0 1-1 0 0,-3-1 1 0 0,-17 1-1398 0 0,-3 4-371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3.15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47 13359 0 0,'23'-15'1209'0'0,"-17"11"-269"0"0,-1 0 0 0 0,1 0 0 0 0,0 1 0 0 0,0 0 0 0 0,0 0 0 0 0,0 0 0 0 0,13-2 0 0 0,-14 4-496 0 0,1 0-1 0 0,-1 1 1 0 0,0 0-1 0 0,1 0 1 0 0,-1 0-1 0 0,0 1 1 0 0,1 0-1 0 0,-1 0 1 0 0,0 0-1 0 0,1 1 1 0 0,4 2-1 0 0,8 4 138 0 0,29 17 1 0 0,-35-18-296 0 0,37 20 181 0 0,90 49 277 0 0,-113-64-634 0 0,1-2 0 0 0,0 0 0 0 0,45 9 0 0 0,-66-17-84 0 0,72 10 160 0 0,-70-11-146 0 0,0-1-1 0 0,0 0 1 0 0,-1 0 0 0 0,1-1-1 0 0,0 0 1 0 0,0-1-1 0 0,14-4 1 0 0,-18 5-166 0 0,-1-1 1 0 0,0 0-1 0 0,0 0 0 0 0,1-1 0 0 0,-1 1 1 0 0,0 0-1 0 0,-1-1 0 0 0,4-3 1 0 0,-1 0-2501 0 0,-4 5-7281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3.52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333 1 10591 0 0,'0'0'819'0'0,"0"0"-242"0"0,0 0 967 0 0,0 0 479 0 0,0 2 97 0 0,10 38 3040 0 0,-2 25-2736 0 0,-4-32-1996 0 0,4 76 718 0 0,-8 132 0 0 0,0-220-869 0 0,-2 1 1 0 0,-1 0-1 0 0,0 0 1 0 0,-2-1-1 0 0,-13 39 1 0 0,11-43-109 0 0,0-1 0 0 0,-1 0 1 0 0,-1-1-1 0 0,0 0 1 0 0,-2 0-1 0 0,1-1 0 0 0,-22 22 1 0 0,24-28-133 0 0,0 0 1 0 0,-1-1-1 0 0,0 0 1 0 0,0-1-1 0 0,0 0 1 0 0,-1 0-1 0 0,0-1 1 0 0,-15 6-1 0 0,21-10-24 0 0,1 1-1 0 0,-1-1 1 0 0,0-1 0 0 0,0 1-1 0 0,0 0 1 0 0,0-1 0 0 0,0 0-1 0 0,0 0 1 0 0,0 0 0 0 0,0-1-1 0 0,0 1 1 0 0,0-1-1 0 0,0 0 1 0 0,1 0 0 0 0,-1 0-1 0 0,0-1 1 0 0,0 1 0 0 0,1-1-1 0 0,-1 0 1 0 0,1 0 0 0 0,0 0-1 0 0,-1 0 1 0 0,1-1-1 0 0,0 1 1 0 0,0-1 0 0 0,-4-5-1 0 0,2 2-48 0 0,1 1-1 0 0,0 0 0 0 0,1-1 0 0 0,-1 0 0 0 0,1 0 1 0 0,0 0-1 0 0,1 0 0 0 0,0 0 0 0 0,0-1 0 0 0,0 1 1 0 0,-1-8-1 0 0,2 4 164 0 0,0 1 0 0 0,1 0 0 0 0,0-1 0 0 0,1 1 0 0 0,0-1 1 0 0,0 1-1 0 0,4-11 0 0 0,0 3-598 0 0,1 1 1 0 0,0 0-1 0 0,11-20 0 0 0,-4 12-4098 0 0,20-26-1 0 0,-12 22-4573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3.856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14 72 17047 0 0,'0'-8'1776'0'0,"-1"-10"-836"0"0,-5-9 8046 0 0,2 9-6859 0 0,4 17-2037 0 0,0 1-101 0 0,0 0-386 0 0,0 0-167 0 0,0 0-1258 0 0,-1 2-5123 0 0,0 6-2195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4.21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12 24679 0 0,'0'0'1127'0'0,"2"0"-22"0"0,41-6-310 0 0,-33 4-232 0 0,0 0-1 0 0,0 1 1 0 0,14 0-1 0 0,-10 2-296 0 0,-3-1-134 0 0,0 0 1 0 0,0 1-1 0 0,17 4 1 0 0,-27-5-151 0 0,1 1 0 0 0,0-1 0 0 0,0 1 0 0 0,0-1 1 0 0,-1 1-1 0 0,1 0 0 0 0,0 0 0 0 0,-1 0 0 0 0,1 0 0 0 0,-1 0 1 0 0,1 0-1 0 0,-1 0 0 0 0,1 0 0 0 0,-1 0 0 0 0,0 1 0 0 0,0-1 1 0 0,0 0-1 0 0,1 1 0 0 0,-1 0 0 0 0,-1-1 0 0 0,1 1 0 0 0,0-1 1 0 0,0 1-1 0 0,0 0 0 0 0,-1 0 0 0 0,1-1 0 0 0,0 5 0 0 0,-2-3-54 0 0,1 0 0 0 0,0 0 0 0 0,-1 0 0 0 0,1 0 0 0 0,-1 0 0 0 0,0 0 0 0 0,0 0 0 0 0,0 0 0 0 0,-1 0 0 0 0,1 0 0 0 0,-2 3 0 0 0,-22 28-562 0 0,23-31 591 0 0,-67 73-1371 0 0,44-50 949 0 0,-33 43-1 0 0,56-67 463 0 0,0 1 19 0 0,0-1 0 0 0,1 0 0 0 0,-1 1 0 0 0,1 0 0 0 0,-1-1-1 0 0,1 1 1 0 0,0 0 0 0 0,0-1 0 0 0,-1 7 0 0 0,2-8 11 0 0,0-1 1 0 0,0 1-1 0 0,0 0 1 0 0,0 0-1 0 0,1 0 1 0 0,-1 0 0 0 0,0 0-1 0 0,1 0 1 0 0,-1 0-1 0 0,0 0 1 0 0,1 0-1 0 0,-1-1 1 0 0,1 1-1 0 0,-1 0 1 0 0,1 0 0 0 0,0 0-1 0 0,-1-1 1 0 0,1 1-1 0 0,0 0 1 0 0,0-1-1 0 0,-1 1 1 0 0,1-1-1 0 0,0 1 1 0 0,0-1-1 0 0,0 1 1 0 0,0-1 0 0 0,0 0-1 0 0,-1 1 1 0 0,1-1-1 0 0,0 0 1 0 0,0 0-1 0 0,0 0 1 0 0,0 1-1 0 0,0-1 1 0 0,0 0-1 0 0,1 0 1 0 0,4 0 92 0 0,0 0 0 0 0,1-1-1 0 0,-1 0 1 0 0,6-1 0 0 0,-11 2-101 0 0,129-21 1013 0 0,-43 10-3111 0 0,-72 9 1014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4.59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13 54 13823 0 0,'-12'-46'3696'0'0,"13"43"-109"0"0,0-1-2462 0 0,2 3 4099 0 0,3 3-5006 0 0,1 0-1 0 0,-1 0 1 0 0,0 0-1 0 0,0 1 1 0 0,0 0 0 0 0,0 0-1 0 0,0 1 1 0 0,0-1-1 0 0,-1 1 1 0 0,0 1-1 0 0,7 5 1 0 0,6 10-225 0 0,25 31-1 0 0,-40-47 72 0 0,24 33-46 0 0,-2 0 0 0 0,-1 1-1 0 0,-3 1 1 0 0,-1 2 0 0 0,-1 0 0 0 0,-3 0 0 0 0,-1 2 0 0 0,-3 0-1 0 0,-1 0 1 0 0,-2 1 0 0 0,-2 1 0 0 0,-2-1 0 0 0,-1 82-1 0 0,-6-91 13 0 0,-1-1-1 0 0,-2 0 1 0 0,-1 0 0 0 0,-2-1-1 0 0,-1 0 1 0 0,-1 0-1 0 0,-2-1 1 0 0,-2 0-1 0 0,0-1 1 0 0,-2-1-1 0 0,-22 32 1 0 0,15-32-420 0 0,0-1-1 0 0,-2 0 1 0 0,-45 40 0 0 0,42-48-1337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5.191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63 54 17503 0 0,'0'0'803'0'0,"0"0"-18"0"0,0 0-394 0 0,0 0 190 0 0,0 0 143 0 0,0 0 32 0 0,0 0-48 0 0,0 0-219 0 0,0 0-97 0 0,0 0-21 0 0,0 0-35 0 0,0 0-135 0 0,0 0-59 0 0,0 0-13 0 0,8-5 231 0 0,-6 4-212 0 0,-1-1 0 0 0,1 0 0 0 0,0 0 0 0 0,-1 0 0 0 0,1-1 0 0 0,-1 1 0 0 0,2-3 0 0 0,-3 4 68 0 0,-8-15 1616 0 0,-13 5-640 0 0,20 11-1015 0 0,1 0-61 0 0,0 0-26 0 0,-9 0 58 0 0,-1-2-104 0 0,-10 4-11 0 0,14-1-70 0 0,5-1-149 0 0,1 0-30 0 0,0 0 7 0 0,0 0-108 0 0,-1 1-686 0 0,0 0 0 0 0,0 0 0 0 0,1 1 1 0 0,-1-1-1 0 0,0 0 0 0 0,1 0 0 0 0,-1 0 0 0 0,0 1 1 0 0,0 1-1 0 0,1-1-7068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5.54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0 9671 0 0,'0'0'864'0'0,"0"0"-696"0"0,0 0-168 0 0,0 0 0 0 0,0 0 1752 0 0,0 0 312 0 0,0 0 64 0 0,0 0 16 0 0,0 0-1408 0 0,5 9-272 0 0,-5-9-56 0 0,0 0-16 0 0,0 0-296 0 0,0 0-96 0 0,0 0 0 0 0,8 5-5544 0 0,-8-5-1152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5.89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 46 5527 0 0,'0'0'240'0'0,"0"0"56"0"0,0 0-232 0 0,0 0-64 0 0,0 0 0 0 0,0 0 0 0 0,0 0 3840 0 0,0 0 768 0 0,0 0 144 0 0,0 0 32 0 0,0 0-3600 0 0,0 0-712 0 0,0 0-152 0 0,0 0-24 0 0,0 0-1752 0 0,5-7-352 0 0</inkml:trace>
  <inkml:trace contextRef="#ctx0" brushRef="#br0" timeOffset="1">336 36 14279 0 0,'0'0'1103'0'0,"0"0"-406"0"0,0 0 975 0 0,0 0 507 0 0,9-6 4463 0 0,19-17-7418 0 0,-18 20-781 0 0,0-1-67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6.24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0 5063 0 0,'0'0'448'0'0,"0"0"-352"0"0,0 0-96 0 0,0 0 0 0 0,0 0 2632 0 0,0 0 512 0 0,0 0 104 0 0,0 0 16 0 0,0 0-1880 0 0,0 0-376 0 0,0 0-80 0 0,0 0-8 0 0,0 0-1648 0 0,0 0-328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50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 13271 0 0,'2'-1'606'0'0,"44"-24"531"0"0,-31 16 2240 0 0,21-10 0 0 0,-33 18-3079 0 0,0 0-1 0 0,0 1 0 0 0,0-1 0 0 0,0 1 0 0 0,0-1 0 0 0,1 1 0 0 0,-1 0 0 0 0,0 0 0 0 0,0 1 0 0 0,0-1 0 0 0,0 0 1 0 0,0 1-1 0 0,0 0 0 0 0,5 2 0 0 0,4 1 237 0 0,-1 2 1 0 0,15 8 0 0 0,-21-11-437 0 0,-3-2-79 0 0,0 0 1 0 0,1 1-1 0 0,-1-1 1 0 0,0 1-1 0 0,0 0 0 0 0,0 0 1 0 0,0 0-1 0 0,0 0 1 0 0,-1 0-1 0 0,1 0 0 0 0,0 0 1 0 0,-1 0-1 0 0,0 1 1 0 0,1-1-1 0 0,-1 0 0 0 0,0 1 1 0 0,0-1-1 0 0,1 5 1 0 0,-2-3-8 0 0,0-1 0 0 0,0 1 1 0 0,0 0-1 0 0,0-1 0 0 0,-1 1 1 0 0,1 0-1 0 0,-1-1 0 0 0,0 1 1 0 0,0-1-1 0 0,0 1 1 0 0,0-1-1 0 0,-3 4 0 0 0,-2 4-83 0 0,-1 0 0 0 0,0 0 0 0 0,0-1-1 0 0,-2 0 1 0 0,1-1 0 0 0,-17 15 0 0 0,11-11-190 0 0,-1-2 0 0 0,-1 1-1 0 0,0-2 1 0 0,-1 0 0 0 0,-28 12 0 0 0,43-19 201 0 0,2-2 57 0 0,0 1 0 0 0,0-1 0 0 0,0 0 0 0 0,0 1-1 0 0,0-1 1 0 0,0 1 0 0 0,0-1 0 0 0,0 0 0 0 0,1 1 0 0 0,-1-1 0 0 0,0 1 0 0 0,1-1-1 0 0,-1 0 1 0 0,1 1 0 0 0,0-1 0 0 0,-1 0 0 0 0,1 0 0 0 0,0 1 0 0 0,0-1 0 0 0,0 0-1 0 0,0 0 1 0 0,2 2 0 0 0,0 0 20 0 0,6 6 121 0 0,1 0 0 0 0,0 0 0 0 0,1-1 0 0 0,0 0 1 0 0,0-1-1 0 0,24 11 0 0 0,2 3 58 0 0,-22-13-132 0 0,0 1-1 0 0,19 6 1 0 0,-27-13-157 0 0,0 0 1 0 0,0 0-1 0 0,0 0 0 0 0,0-1 1 0 0,0 1-1 0 0,0-2 1 0 0,0 1-1 0 0,7-1 0 0 0,-5-2-815 0 0,-2-3-53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6.616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41 8 13359 0 0,'0'0'1027'0'0,"-2"-1"-670"0"0,2 0 57 0 0,-1 1 0 0 0,0-1 0 0 0,1 0 0 0 0,-1 1 0 0 0,0-1 0 0 0,0 1 0 0 0,0-1 0 0 0,0 1 0 0 0,1 0 0 0 0,-1-1 0 0 0,0 1 0 0 0,0 0 0 0 0,0 0 0 0 0,0-1 0 0 0,0 1 0 0 0,0 0 0 0 0,0 0 0 0 0,0 0 0 0 0,0 0 0 0 0,0 0-1 0 0,0 0 1 0 0,0 1 0 0 0,0-1 0 0 0,0 0 0 0 0,1 0 0 0 0,-1 1 0 0 0,-2 0 0 0 0,2-1-239 0 0,0 1-1 0 0,0 0 1 0 0,0 0 0 0 0,1 0-1 0 0,-1 0 1 0 0,0 0 0 0 0,0 0-1 0 0,0 1 1 0 0,1-1 0 0 0,-1 0-1 0 0,1 0 1 0 0,-1 0-1 0 0,1 1 1 0 0,-1-1 0 0 0,1 3-1 0 0,-1 3-62 0 0,2 1-22 0 0,0-5-32 0 0,2 3-36 0 0,-1-4 20 0 0,4 0-212 0 0,-5-1-773 0 0,-1-1-325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6.99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744 44 4143 0 0,'0'0'191'0'0,"-3"-7"26"0"0,2 5 400 0 0,0-1-1 0 0,0 1 1 0 0,-1 0-1 0 0,0 0 1 0 0,1 0-1 0 0,-1 1 1 0 0,0-1-1 0 0,0 0 1 0 0,0 1-1 0 0,0-1 1 0 0,0 1-1 0 0,0-1 0 0 0,0 1 1 0 0,-1 0-1 0 0,1 0 1 0 0,0 0-1 0 0,-1 0 1 0 0,1 1-1 0 0,-4-2 1 0 0,-28-2 6985 0 0,12 3-6314 0 0,16 0-1793 0 0,-16 1 1127 0 0,0 1 0 0 0,0 1 1 0 0,0 0-1 0 0,1 2 0 0 0,-42 11 1 0 0,42-7-493 0 0,0 0-1 0 0,1 2 1 0 0,-1 0 0 0 0,2 1 0 0 0,-1 1 0 0 0,2 0-1 0 0,0 2 1 0 0,0 0 0 0 0,-24 26 0 0 0,17-11-92 0 0,1 1 0 0 0,1 1 0 0 0,2 1 0 0 0,1 1 1 0 0,1 1-1 0 0,2 0 0 0 0,-14 42 0 0 0,16-32-40 0 0,2 1 0 0 0,1 1 0 0 0,3 0 0 0 0,2 0 0 0 0,-3 71 0 0 0,10-82 1 0 0,1 0 0 0 0,2 0-1 0 0,11 54 1 0 0,-8-63 12 0 0,1-1 0 0 0,2 0 0 0 0,0 0-1 0 0,2-1 1 0 0,18 32 0 0 0,1-9 30 0 0,3 0 0 0 0,1-3-1 0 0,2 0 1 0 0,76 68 0 0 0,-109-109-234 0 0,0-1-1 0 0,0 1 0 0 0,0-1 1 0 0,1 0-1 0 0,-1 0 1 0 0,7 3-1 0 0,3-1-1299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8.12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60 282 8751 0 0,'0'0'674'0'0,"0"0"-124"0"0,0 0 1109 0 0,0 0 534 0 0,0 0 110 0 0,0 0-147 0 0,0 0-709 0 0,-7 3 754 0 0,4-1-2029 0 0,1 0-1 0 0,0-1 1 0 0,0 1 0 0 0,0 0 0 0 0,0 0-1 0 0,0 0 1 0 0,0 0 0 0 0,0 1 0 0 0,0-1-1 0 0,1 1 1 0 0,-1-1 0 0 0,1 1 0 0 0,0-1 0 0 0,0 1-1 0 0,-1 2 1 0 0,-1 7 51 0 0,0-1-1 0 0,-1 17 1 0 0,1-12-49 0 0,-2 17 218 0 0,-1 60-1 0 0,6-78-314 0 0,1-1 0 0 0,0 1 0 0 0,1 0 1 0 0,1-1-1 0 0,0 0 0 0 0,8 23 0 0 0,-8-32-48 0 0,-1 0-1 0 0,1 0 1 0 0,-1 0 0 0 0,1 0-1 0 0,1-1 1 0 0,-1 1 0 0 0,1-1 0 0 0,-1 0-1 0 0,1 1 1 0 0,1-2 0 0 0,-1 1-1 0 0,0-1 1 0 0,6 4 0 0 0,-3-3 25 0 0,0-1 1 0 0,0 0-1 0 0,0 0 1 0 0,0-1-1 0 0,1 0 1 0 0,-1 0 0 0 0,1-1-1 0 0,12 2 1 0 0,0-3 69 0 0,1-1-1 0 0,-1 0 1 0 0,0-2 0 0 0,1 0 0 0 0,-1-1 0 0 0,26-9 0 0 0,-25 5-37 0 0,0-1-1 0 0,0 0 1 0 0,-1-2-1 0 0,0 0 1 0 0,19-15 0 0 0,86-77 222 0 0,-94 73-221 0 0,-1-1-1 0 0,-1-1 0 0 0,-2-2 0 0 0,-1-1 1 0 0,-2-1-1 0 0,32-63 0 0 0,-45 75-13 0 0,9-27 0 0 0,-16 40-52 0 0,-1 0 0 0 0,-1 0-1 0 0,0 0 1 0 0,0 0 0 0 0,0-13 0 0 0,-2 21-113 0 0,0 0 1 0 0,0 0-1 0 0,-1 0 1 0 0,1 0-1 0 0,0 0 1 0 0,-1 0 0 0 0,0 1-1 0 0,0-1 1 0 0,0 0-1 0 0,0 0 1 0 0,0 1-1 0 0,0-1 1 0 0,-1 1 0 0 0,1-1-1 0 0,-1 1 1 0 0,0-1-1 0 0,0 1 1 0 0,0 0-1 0 0,0 0 1 0 0,0 0-1 0 0,0 0 1 0 0,-1 0 0 0 0,1 1-1 0 0,0-1 1 0 0,-1 1-1 0 0,0-1 1 0 0,1 1-1 0 0,-1 0 1 0 0,-5-1-1 0 0,-11-2-1690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8.45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88 11975 0 0,'0'0'923'0'0,"1"-2"-602"0"0,14-23 692 0 0,-12 19 591 0 0,1 0 1 0 0,-1 0-1 0 0,1 0 1 0 0,9-10-1 0 0,-11 14-1323 0 0,1 0-1 0 0,-1 0 0 0 0,1 0 1 0 0,-1 0-1 0 0,1 1 1 0 0,0-1-1 0 0,0 1 0 0 0,-1 0 1 0 0,1 0-1 0 0,0 0 0 0 0,0 0 1 0 0,0 0-1 0 0,0 1 1 0 0,0-1-1 0 0,5 1 0 0 0,0 0-108 0 0,1 0 0 0 0,0 1-1 0 0,-1 0 1 0 0,1 1 0 0 0,-1 0-1 0 0,0 0 1 0 0,1 0 0 0 0,-1 1-1 0 0,0 1 1 0 0,0-1-1 0 0,-1 1 1 0 0,1 1 0 0 0,9 7-1 0 0,8 7-21 0 0,-1 2-1 0 0,29 32 0 0 0,-24-23 36 0 0,-23-24-164 0 0,133 127 424 0 0,-106-104-331 0 0,2-1-1 0 0,49 29 1 0 0,-48-35-83 0 0,-7-4 52 0 0,44 21 1 0 0,-64-35-74 0 0,1 0 1 0 0,0-1 0 0 0,-1 0-1 0 0,1-1 1 0 0,0 0-1 0 0,0 0 1 0 0,1-1 0 0 0,-1 0-1 0 0,12-1 1 0 0,-19-1-155 0 0,-1 1 1 0 0,0 0-1 0 0,0-1 0 0 0,0 1 1 0 0,1-1-1 0 0,-1 0 1 0 0,0 0-1 0 0,0 0 0 0 0,0 0 1 0 0,0 0-1 0 0,0 0 0 0 0,-1 0 1 0 0,3-2-1 0 0,18-23-5590 0 0,-18 21 4271 0 0,5-8-7865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9.28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374 22 9671 0 0,'5'-5'154'0'0,"6"-2"317"0"0,4-2 402 0 0,-14 8 1460 0 0,-1 1 814 0 0,2 0-2492 0 0,0 0 0 0 0,1 1 1 0 0,-1-1-1 0 0,0 1 0 0 0,0-1 1 0 0,1 1-1 0 0,-1 0 0 0 0,0 0 0 0 0,0-1 1 0 0,0 1-1 0 0,0 1 0 0 0,4 1 1 0 0,-3 0-235 0 0,1 1 0 0 0,-1-1 1 0 0,1 1-1 0 0,-1-1 1 0 0,5 8-1 0 0,0 4-526 0 0,1 0-1 0 0,8 26 1 0 0,-12-30 868 0 0,-1 0-669 0 0,0-1-1 0 0,0 1 1 0 0,-1 0-1 0 0,-1 0 1 0 0,0 0 0 0 0,0 0-1 0 0,-1 0 1 0 0,-1 0-1 0 0,0 0 1 0 0,0 1-1 0 0,-1-1 1 0 0,0 0 0 0 0,-1 0-1 0 0,-1 0 1 0 0,0 0-1 0 0,0 0 1 0 0,-1-1-1 0 0,0 1 1 0 0,-1-1 0 0 0,0 0-1 0 0,0 0 1 0 0,-1-1-1 0 0,-1 0 1 0 0,1 0 0 0 0,-1 0-1 0 0,-15 13 1 0 0,4-6-66 0 0,-1-2 0 0 0,0 0 0 0 0,-1-1 0 0 0,-1-1 1 0 0,0-1-1 0 0,0 0 0 0 0,-38 11 0 0 0,49-18-15 0 0,-1 0 0 0 0,0 1-1 0 0,1 0 1 0 0,-14 10 0 0 0,20-13-52 0 0,0 1 1 0 0,1-1-1 0 0,-1 0 1 0 0,0 0-1 0 0,0-1 0 0 0,-1 1 1 0 0,1-1-1 0 0,0 0 1 0 0,0 0-1 0 0,-1 0 0 0 0,1-1 1 0 0,0 1-1 0 0,-1-1 0 0 0,1 0 1 0 0,-1-1-1 0 0,1 1 1 0 0,0-1-1 0 0,-1 0 0 0 0,1 0 1 0 0,0 0-1 0 0,0 0 1 0 0,0-1-1 0 0,-8-3 0 0 0,7 2-35 0 0,1 0-1 0 0,-1 0 1 0 0,1-1 0 0 0,-1 1-1 0 0,1-1 1 0 0,0 0-1 0 0,0 0 1 0 0,1-1-1 0 0,-1 1 1 0 0,1-1-1 0 0,0 0 1 0 0,0 0-1 0 0,1 0 1 0 0,0 0 0 0 0,-1 0-1 0 0,2 0 1 0 0,-1-1-1 0 0,-1-6 1 0 0,0-11-1230 0 0,2-4-267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9.62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19 111 6911 0 0,'0'-1'528'0'0,"-3"-16"-2244"0"0,0-1 4716 0 0,-5-34 14708 0 0,4 31-14449 0 0,4 19-2575 0 0,0 2-380 0 0,0 0-162 0 0,0 0-28 0 0,0 0-40 0 0,0 0-120 0 0,0 0-21 0 0,0 0-154 0 0,0 26-4697 0 0,1-11-4527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29.98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19 14 20359 0 0,'0'0'928'0'0,"0"2"-16"0"0,-1 18-1 0 0,-7 34-1 0 0,-1 13 1710 0 0,9-60-2548 0 0,0 1-1 0 0,0-1 0 0 0,1 0 0 0 0,-1 1 1 0 0,2-1-1 0 0,2 12 0 0 0,-3-18-64 0 0,-1 0-1 0 0,1 0 1 0 0,0 0-1 0 0,-1 0 1 0 0,1 0-1 0 0,0 0 1 0 0,0-1-1 0 0,0 1 1 0 0,0 0-1 0 0,0 0 1 0 0,0-1-1 0 0,0 1 1 0 0,0 0-1 0 0,0-1 1 0 0,0 1-1 0 0,0-1 1 0 0,0 1-1 0 0,1-1 1 0 0,-1 0-1 0 0,0 0 1 0 0,0 1-1 0 0,0-1 1 0 0,1 0-1 0 0,-1 0 0 0 0,0 0 1 0 0,0 0-1 0 0,0 0 1 0 0,1 0-1 0 0,-1-1 1 0 0,2 0-1 0 0,3 0 6 0 0,-1 0 0 0 0,0 0 0 0 0,0-1 0 0 0,0 1 0 0 0,8-5 0 0 0,-1-2 9 0 0,0 1-1 0 0,-1-2 1 0 0,0 0-1 0 0,16-16 0 0 0,36-48 122 0 0,-24 26-103 0 0,-5 6 30 0 0,-33 40 22 0 0,-1 1 6 0 0,0 0 6 0 0,0 0 0 0 0,0 0-7 0 0,0 0-7 0 0,1 2-1 0 0,3 8 13 0 0,0 1 1 0 0,-1 0-1 0 0,0 0 0 0 0,1 17 0 0 0,3 7 249 0 0,-2-7-23 0 0,-3-15-201 0 0,1 0 1 0 0,0 0 0 0 0,1 0-1 0 0,9 20 1 0 0,-7-18 429 0 0,-4-12-2136 0 0,0-2-6666 0 0,-2 0 7998 0 0,0-1-8674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30.379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0 41 9671 0 0,'0'0'748'0'0,"2"-1"-492"0"0,8-12-508 0 0,11-4 5935 0 0,-19 15-5149 0 0,0 1-1 0 0,-1 0 1 0 0,1 0 0 0 0,1 0-1 0 0,-1 1 1 0 0,0-1 0 0 0,0 0-1 0 0,0 1 1 0 0,0 0 0 0 0,0-1-1 0 0,1 1 1 0 0,-1 0 0 0 0,0 0-1 0 0,0 0 1 0 0,1 0 0 0 0,-1 0-1 0 0,0 1 1 0 0,3 0 0 0 0,7 4-256 0 0,-2 0 1 0 0,1 0 0 0 0,-1 1-1 0 0,1 1 1 0 0,-2 0 0 0 0,1 0-1 0 0,-1 1 1 0 0,0 0 0 0 0,-1 0-1 0 0,1 1 1 0 0,11 18-1 0 0,-1 1-255 0 0,-2 1-1 0 0,-1 0 1 0 0,13 34-1 0 0,-1 9 83 0 0,-3 1 0 0 0,-3 1 0 0 0,-4 1 0 0 0,-2 1 0 0 0,-5 0 0 0 0,-2 1 0 0 0,-2 106 0 0 0,-9-134 28 0 0,-2 0 0 0 0,-2 0-1 0 0,-2 0 1 0 0,-24 78 0 0 0,18-79-95 0 0,-3-1 0 0 0,-1 0 0 0 0,-39 71 0 0 0,36-86-917 0 0,-46 58-1 0 0,46-67-113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55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4143 0 0,'0'0'184'0'0,"0"0"40"0"0,0 0-224 0 0,0 0 0 0 0,0 0 0 0 0,0 0 0 0 0,0 0 616 0 0,0 0 88 0 0,0 0 8 0 0,1-8 8 0 0,-1 8-576 0 0,0 0-144 0 0,0 0 0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47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1 148 21247 0 0,'0'0'488'0'0,"0"-7"649"0"0,2-1-915 0 0,0 0 0 0 0,0 0 0 0 0,1 0 0 0 0,0 0-1 0 0,0 1 1 0 0,0 0 0 0 0,1-1 0 0 0,1 1-1 0 0,-1 1 1 0 0,1-1 0 0 0,0 1 0 0 0,0 0 0 0 0,1 0-1 0 0,11-10 1 0 0,-13 13-134 0 0,0 0 1 0 0,1 1-1 0 0,-1-1 1 0 0,1 1-1 0 0,-1 0 0 0 0,1 0 1 0 0,-1 0-1 0 0,1 1 0 0 0,0-1 1 0 0,0 1-1 0 0,0 0 0 0 0,7 0 1 0 0,-5 1-40 0 0,0 0 0 0 0,0 1 1 0 0,0 0-1 0 0,0 0 0 0 0,0 0 0 0 0,0 1 1 0 0,-1 0-1 0 0,8 3 0 0 0,0 2-14 0 0,-1 0 0 0 0,0 1 0 0 0,0 0 0 0 0,0 1 0 0 0,-1 1 0 0 0,-1-1 0 0 0,16 18 0 0 0,-15-14-8 0 0,-1 1 0 0 0,-1 1-1 0 0,0 0 1 0 0,-1 0 0 0 0,0 1 0 0 0,-1 0 0 0 0,-1 1-1 0 0,-1-1 1 0 0,0 1 0 0 0,-1 1 0 0 0,-1-1 0 0 0,3 35-1 0 0,-5-30-19 0 0,-1-1 0 0 0,-2 0 0 0 0,0 0 0 0 0,-1 0 0 0 0,-1 0 0 0 0,-1 0 0 0 0,-1-1-1 0 0,0 1 1 0 0,-2-1 0 0 0,-15 32 0 0 0,11-30-19 0 0,-1-1 0 0 0,-1 0 0 0 0,0-1-1 0 0,-28 30 1 0 0,33-42-13 0 0,0 0-1 0 0,-1-1 0 0 0,1 0 1 0 0,-2 0-1 0 0,-11 6 1 0 0,15-10-6 0 0,0 0 1 0 0,-1 0-1 0 0,1-1 0 0 0,-1 0 1 0 0,0 0-1 0 0,0-1 1 0 0,1 1-1 0 0,-1-1 1 0 0,-10-1-1 0 0,11 0 15 0 0,-1-1 0 0 0,1 0 0 0 0,-1 0-1 0 0,1 0 1 0 0,0-1 0 0 0,-1 0 0 0 0,1-1 0 0 0,0 1 0 0 0,0-1 0 0 0,1 0-1 0 0,-1-1 1 0 0,-5-4 0 0 0,6 5 6 0 0,1 0-1 0 0,0 0 1 0 0,0-1 0 0 0,0 0-1 0 0,1 0 1 0 0,-1 0-1 0 0,1 0 1 0 0,0 0 0 0 0,0-1-1 0 0,1 0 1 0 0,-1 1 0 0 0,1-1-1 0 0,0 0 1 0 0,0 0-1 0 0,-1-6 1 0 0,3 2 10 0 0,4 2 0 0 0,-2 7-1 0 0,-1-1-1 0 0,0 0 1 0 0,1 1-1 0 0,-1-1 1 0 0,1 1-1 0 0,-1-1 0 0 0,1 1 1 0 0,-1 0-1 0 0,1 0 1 0 0,0 0-1 0 0,-1 0 1 0 0,1 0-1 0 0,-1 0 1 0 0,1 0-1 0 0,-1 0 1 0 0,3 1-1 0 0,27 8-33 0 0,-23-6 32 0 0,70 24 109 0 0,72 22 316 0 0,-100-37-215 0 0,1-3-1 0 0,66 4 1 0 0,-31-11-5 0 0,-75-2-380 0 0,-1-1 0 0 0,1-1 0 0 0,0 0 0 0 0,-1 0 1 0 0,20-8-1 0 0,-22 5-2148 0 0,-1-3-6895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50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19783 0 0,'0'0'903'0'0,"0"0"-18"0"0,0 0-400 0 0,0 0 403 0 0,2 1 236 0 0,84 61 3622 0 0,18 14-3786 0 0,-63-44-876 0 0,47 30 1 0 0,-68-51-750 0 0,-5-7-3038 0 0,-14-3 1999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1:56:47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717 103 7831 0 0,'-12'-7'437'0'0,"0"-1"0"0"0,-1 2 0 0 0,0 0-1 0 0,0 0 1 0 0,0 1 0 0 0,-17-3-1 0 0,5 2 2860 0 0,0 2 0 0 0,-41-3 1 0 0,52 7-3128 0 0,1 0 0 0 0,-1 1 1 0 0,0 0-1 0 0,0 1 1 0 0,1 1-1 0 0,-1 0 1 0 0,1 1-1 0 0,-25 11 0 0 0,21-7 144 0 0,0 1 0 0 0,0 1-1 0 0,1 1 1 0 0,1 0-1 0 0,-27 26 1 0 0,19-12 10 0 0,0 0 0 0 0,2 2 0 0 0,1 1 1 0 0,1 0-1 0 0,2 1 0 0 0,-27 62 0 0 0,32-60-323 0 0,1 1-1 0 0,2 1 1 0 0,1-1 0 0 0,1 1-1 0 0,3 1 1 0 0,0-1 0 0 0,2 67-1 0 0,7-38 5 0 0,1-2-1 0 0,4 1 0 0 0,25 87 1 0 0,-20-100 15 0 0,2 0 1 0 0,2-1-1 0 0,2-1 1 0 0,2-1 0 0 0,49 71-1 0 0,-55-93 7 0 0,1-1 0 0 0,1 0 1 0 0,0-2-1 0 0,2 0 0 0 0,1-1 0 0 0,0-1 0 0 0,1-1 0 0 0,1-1 1 0 0,0-1-1 0 0,1-1 0 0 0,1-1 0 0 0,0-2 0 0 0,1 0 0 0 0,0-2 1 0 0,40 8-1 0 0,-26-8 63 0 0,0-3 1 0 0,1-1 0 0 0,0-2-1 0 0,46-3 1 0 0,-56-2-27 0 0,0-1 1 0 0,0-2-1 0 0,0-2 1 0 0,-1-1 0 0 0,59-22-1 0 0,-43 9 38 0 0,-1-2 1 0 0,-2-2-1 0 0,0-2 0 0 0,-2-2 1 0 0,-1-2-1 0 0,-1-2 0 0 0,-2-1 1 0 0,58-66-1 0 0,-77 76-35 0 0,-2 0 0 0 0,0-1-1 0 0,-2-1 1 0 0,0 0 0 0 0,-2-1 0 0 0,-1-1-1 0 0,-1 0 1 0 0,-2 0 0 0 0,0-1 0 0 0,5-41-1 0 0,-9 32 44 0 0,-1 1 0 0 0,-3-1-1 0 0,-1 0 1 0 0,-1 0-1 0 0,-2 1 1 0 0,-2-1-1 0 0,-18-67 1 0 0,11 61-22 0 0,-3 2 1 0 0,-1 0-1 0 0,-2 1 1 0 0,-2 0-1 0 0,-1 2 1 0 0,-3 0-1 0 0,-39-49 1 0 0,45 66-64 0 0,0 1 0 0 0,-2 1 0 0 0,0 1 0 0 0,-2 0 0 0 0,0 2 0 0 0,0 1 0 0 0,-2 0 1 0 0,0 2-1 0 0,-1 1 0 0 0,0 0 0 0 0,-1 2 0 0 0,0 1 0 0 0,-29-6 0 0 0,21 8-16 0 0,0 3 0 0 0,-1 0 0 0 0,0 3 0 0 0,0 0 0 0 0,1 3 0 0 0,-1 1 0 0 0,0 1 0 0 0,-51 12 0 0 0,46-5-303 0 0,0 2 0 0 0,1 2-1 0 0,0 1 1 0 0,1 2 0 0 0,1 2 0 0 0,-63 42 0 0 0,43-19-953 0 0,1 2-51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25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424 4 12407 0 0,'0'0'566'0'0,"0"0"-6"0"0,0 0-183 0 0,0 0 575 0 0,-11-3 2801 0 0,7 4-3572 0 0,1 0-1 0 0,-1 1 0 0 0,0-1 1 0 0,0 1-1 0 0,1 0 1 0 0,-1 0-1 0 0,1 0 0 0 0,0 1 1 0 0,-1-1-1 0 0,1 1 1 0 0,0 0-1 0 0,1 0 0 0 0,-1 0 1 0 0,0 0-1 0 0,1 0 1 0 0,0 0-1 0 0,-4 7 0 0 0,-4 8 23 0 0,2 0-1 0 0,-9 23 1 0 0,-39 86 174 0 0,-9 27 15 0 0,30-67-334 0 0,-52 94 0 0 0,56-119-46 0 0,13-19 63 0 0,16-40-33 0 0,-1 1-20 0 0,2-3 36 0 0,-12-4 26 0 0,12 2-124 0 0,1 0 0 0 0,-1 0-1 0 0,0 0 1 0 0,1 0 0 0 0,-1 0-1 0 0,1 0 1 0 0,-1 0 0 0 0,1 0-1 0 0,-1-1 1 0 0,1 1-1 0 0,0 0 1 0 0,0 0 0 0 0,-1 0-1 0 0,1 0 1 0 0,0-1 0 0 0,0 1-1 0 0,0 0 1 0 0,0 0-1 0 0,1 0 1 0 0,-1-2 0 0 0,9-24-2760 0 0,-7 23 2172 0 0,6-16-1514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25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7 10079 0 0,'0'0'463'0'0,"0"0"-14"0"0,1-1-290 0 0,3-3 68 0 0,-2 3 858 0 0,-2 1 372 0 0,0 0 71 0 0,0 0-60 0 0,0 0-285 0 0,0 0-126 0 0,0 0-29 0 0,0 0-80 0 0,0 0-320 0 0,-1 3-398 0 0,0 1 0 0 0,1 0 0 0 0,-1-1 0 0 0,-1 1 0 0 0,-1 3 0 0 0,-1 5 47 0 0,2-3-130 0 0,1 1 0 0 0,0-1 0 0 0,0 1 0 0 0,1-1 0 0 0,1 14 0 0 0,-1 3 106 0 0,2-2-25 0 0,0-1-1 0 0,6 27 1 0 0,-2-21-71 0 0,-5-22-119 0 0,13 75 307 0 0,3 90 0 0 0,0 7-228 0 0,-1-46-42 0 0,-16-123-64 0 0,-2-2 18 0 0,2-8-78 0 0,0 0 0 0 0,0 0 1 0 0,0 1-1 0 0,0-1 0 0 0,-1 0 0 0 0,1 0 0 0 0,0 1 0 0 0,0-1 1 0 0,-1 0-1 0 0,1 0 0 0 0,0 0 0 0 0,0 0 0 0 0,-1 0 1 0 0,1 1-1 0 0,0-1 0 0 0,0 0 0 0 0,-1 0 0 0 0,1 0 0 0 0,0 0 1 0 0,-1 0-1 0 0,1 0 0 0 0,0 0 0 0 0,-1 0 0 0 0,1 0 0 0 0,0 0 1 0 0,0 0-1 0 0,-1 0 0 0 0,1 0 0 0 0,0 0 0 0 0,-1 0 0 0 0,1 0 1 0 0,0 0-1 0 0,0 0 0 0 0,-1-1 0 0 0,1 1 0 0 0,-1 0 0 0 0,-9-5-6948 0 0,3 1-559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26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 8751 0 0,'0'0'674'0'0,"0"0"-97"0"0,0 0 1220 0 0,5-9 5398 0 0,-1 5-6714 0 0,0 1 1 0 0,1-1-1 0 0,0 1 0 0 0,-1 0 1 0 0,1 1-1 0 0,0-1 0 0 0,0 1 1 0 0,1 0-1 0 0,-1 0 0 0 0,0 0 1 0 0,6 0-1 0 0,11-2-245 0 0,33-1 0 0 0,-29 3 4 0 0,13 0-917 0 0,0 0 0 0 0,49 6 0 0 0,-71-2-455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26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7 11055 0 0,'0'0'852'0'0,"-4"-5"525"0"0,3 4 1962 0 0,0 1 3460 0 0,-2 1-6666 0 0,0 1 0 0 0,1 0 0 0 0,-1 0 0 0 0,1 0 0 0 0,-1 0 0 0 0,1 0 0 0 0,0 0 0 0 0,0 1 0 0 0,0-1 0 0 0,0 1 0 0 0,1 0 0 0 0,-1-1 0 0 0,1 1 0 0 0,0 0 0 0 0,-1 0 0 0 0,1 0 0 0 0,-1 3 0 0 0,-2 11-10 0 0,-6 30 0 0 0,9-38-15 0 0,-18 123 214 0 0,-9 176-47 0 0,28-267-1187 0 0,-5-39-444 0 0,2-1-5454 0 0,-3 1-808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27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0 115 8751 0 0,'0'0'674'0'0,"0"0"-82"0"0,0 0 1280 0 0,0 0 605 0 0,0 0 126 0 0,0 0-227 0 0,1-2-1036 0 0,1-1-1127 0 0,0 1 1 0 0,1-1 0 0 0,-1 1 0 0 0,0 0 0 0 0,1-1 0 0 0,0 1 0 0 0,0 0 0 0 0,-1 0 0 0 0,1 1 0 0 0,0-1 0 0 0,0 1 0 0 0,1-1 0 0 0,4-1 0 0 0,8-2-169 0 0,26-4 1 0 0,-16 4 190 0 0,155-29 139 0 0,-79 16-238 0 0,-35 6 128 0 0,-65 12-154 0 0,-1 0-38 0 0,1 0 0 0 0,-1 0 0 0 0,1 1 0 0 0,-1-1-1 0 0,1 0 1 0 0,-1 0 0 0 0,0 1 0 0 0,1-1 0 0 0,-1 1 0 0 0,1 0 0 0 0,-1-1 0 0 0,0 1-1 0 0,1 0 1 0 0,-1 0 0 0 0,0 0 0 0 0,0-1 0 0 0,0 1 0 0 0,0 1 0 0 0,0-1 0 0 0,0 0-1 0 0,0 0 1 0 0,0 0 0 0 0,0 0 0 0 0,0 1 0 0 0,-1-1 0 0 0,1 0 0 0 0,0 1 0 0 0,-1-1-1 0 0,1 1 1 0 0,-1-1 0 0 0,1 2 0 0 0,1 5-30 0 0,-1 0 0 0 0,1 0-1 0 0,-2 1 1 0 0,1-1 0 0 0,-1 0 0 0 0,0 0-1 0 0,-1 1 1 0 0,1-1 0 0 0,-4 13 0 0 0,0 8 21 0 0,-15 84 188 0 0,6-36-91 0 0,-6 81-39 0 0,14-107-105 0 0,1 6 47 0 0,3-50-53 0 0,1-5 21 0 0,0-2-140 0 0,0 0-292 0 0,0 0-103 0 0,0 0-1129 0 0,-1 0-4704 0 0,-6 1-2016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27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24 5983 0 0,'0'0'464'0'0,"0"-2"-305"0"0,0-1-3477 0 0,1-2 3600 0 0,0-7 12808 0 0,-3 11-6453 0 0,-3 6-4947 0 0,-11 22-1378 0 0,2 2 0 0 0,0-1-1 0 0,-10 37 1 0 0,23-63-287 0 0,-7 21 45 0 0,2 1 0 0 0,0-1 0 0 0,-2 28 0 0 0,-3 76 115 0 0,8-73-171 0 0,0 73-484 0 0,3-113 197 0 0,0-13-699 0 0,0-1-323 0 0,0 0-58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27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1 217 17247 0 0,'5'-10'613'0'0,"1"-1"0"0"0,1 1-1 0 0,-1 0 1 0 0,2 1 0 0 0,-1-1-1 0 0,1 1 1 0 0,1 1 0 0 0,0 0-1 0 0,0 0 1 0 0,17-11 0 0 0,-6 6-136 0 0,1 1 1 0 0,1 1 0 0 0,0 1-1 0 0,30-10 1 0 0,-20 10-473 0 0,1 2 1 0 0,1 1-1 0 0,-1 1 0 0 0,1 2 1 0 0,42 0-1 0 0,-66 5-5 0 0,-1 0 0 0 0,-1 0 21 0 0,-6 0 17 0 0,-1-1 0 0 0,0 1 0 0 0,1-1 0 0 0,-1 1 0 0 0,0-1-1 0 0,0 1 1 0 0,0 0 0 0 0,0-1 0 0 0,1 1 0 0 0,-1 0-1 0 0,0 0 1 0 0,0 0 0 0 0,0 0 0 0 0,-1 0 0 0 0,1 0-1 0 0,0 0 1 0 0,0 0 0 0 0,0 0 0 0 0,-1 1 0 0 0,1-1 0 0 0,-1 0-1 0 0,1 0 1 0 0,-1 1 0 0 0,1-1 0 0 0,-1 0 0 0 0,0 1-1 0 0,0-1 1 0 0,1 2 0 0 0,-1 2 36 0 0,1 1-1 0 0,-1-1 1 0 0,0 1 0 0 0,-1-1-1 0 0,0 8 1 0 0,-23 102 516 0 0,10-51-497 0 0,-9 90 0 0 0,21-124-90 0 0,-2 29 28 0 0,3 74-1 0 0,2-127-31 0 0,-2 20 13 0 0,0-16 30 0 0,0 0-31 0 0,1-8-199 0 0,0-1-1 0 0,0 1 1 0 0,1 0-1 0 0,-1 0 1 0 0,-1 0-1 0 0,1 0 1 0 0,0 0-1 0 0,0 0 1 0 0,-1-1-1 0 0,1 1 1 0 0,-1 0 0 0 0,0 0-1 0 0,1 0 1 0 0,-1-1-1 0 0,0 1 1 0 0,0-1-1 0 0,0 1 1 0 0,0 0-1 0 0,-3 2 1 0 0,0 0-1491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28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34 9671 0 0,'0'0'748'0'0,"-1"-9"-464"0"0,-3-15 8776 0 0,4 23-7965 0 0,0 1-51 0 0,0 0-98 0 0,0 0-363 0 0,0 0-156 0 0,-1 1-38 0 0,-2 6-280 0 0,0-1 0 0 0,0 0 1 0 0,0 1-1 0 0,1 0 0 0 0,0-1 0 0 0,-1 13 0 0 0,-3 45-100 0 0,5-36 55 0 0,-4 31 37 0 0,-17 173 182 0 0,18-204-257 0 0,-1 10 63 0 0,-13 48-1 0 0,16-75-88 0 0,2 0 0 0 0,-1-4-15 0 0,1-6-54 0 0,0-1 1 0 0,0 0-104 0 0,-6-4-1276 0 0,-1-2-820 0 0,-1-1-5636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29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61 170 16271 0 0,'3'-9'601'0'0,"0"-1"0"0"0,0 1 0 0 0,1-1-1 0 0,0 1 1 0 0,0 0 0 0 0,1 1 0 0 0,9-14-1 0 0,-10 16-207 0 0,1 0 0 0 0,0 1-1 0 0,1-1 1 0 0,-1 1 0 0 0,1 0-1 0 0,0 1 1 0 0,0-1 0 0 0,0 1-1 0 0,1 0 1 0 0,10-4-1 0 0,-2 2-219 0 0,0 0 0 0 0,29-5-1 0 0,-37 10-160 0 0,0 0 0 0 0,0 0 0 0 0,0 1 1 0 0,0 0-1 0 0,0 1 0 0 0,0 0 0 0 0,0 0 0 0 0,13 4 0 0 0,-13-4-12 0 0,0 2 0 0 0,-1-1 0 0 0,1 1 0 0 0,0 0 0 0 0,-1 1 0 0 0,0-1 0 0 0,0 1 0 0 0,0 0 0 0 0,0 1 0 0 0,0 0 0 0 0,-1 0 0 0 0,0 0 0 0 0,0 0 0 0 0,-1 1 0 0 0,1 0 0 0 0,-1 0 0 0 0,0 0 0 0 0,-1 0 0 0 0,1 1 0 0 0,-1-1 0 0 0,-1 1 0 0 0,1 0 0 0 0,-1 0 0 0 0,0 0 0 0 0,1 12 0 0 0,-1-7 12 0 0,-2 0-1 0 0,1 0 1 0 0,-1 0-1 0 0,-1 0 1 0 0,0 0 0 0 0,-1 0-1 0 0,0 0 1 0 0,-1-1-1 0 0,-7 20 1 0 0,6-22 10 0 0,0-1 0 0 0,0 0-1 0 0,-1 1 1 0 0,0-2 0 0 0,-1 1 0 0 0,0-1 0 0 0,0 0 0 0 0,0 0 0 0 0,-1 0 0 0 0,0-1-1 0 0,0 0 1 0 0,-16 10 0 0 0,20-15-3 0 0,-9 7-2 0 0,0 0 0 0 0,-1-1 0 0 0,0-1 0 0 0,0 0 0 0 0,-1-1 0 0 0,0 0 0 0 0,-14 2 0 0 0,4-4 50 0 0,-32 0 1 0 0,35-3-221 0 0,1 1 0 0 0,-34 6 0 0 0,49-5-675 0 0,0 0 0 0 0,0 0 0 0 0,0 0 0 0 0,0 0 0 0 0,-6 5 0 0 0,11-7 807 0 0,-8 5-7821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51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475 1 8287 0 0,'0'0'382'0'0,"0"0"-8"0"0,0 0 300 0 0,-1 1 2146 0 0,-24 19 7461 0 0,17-14-8992 0 0,1 0 1 0 0,-10 10 0 0 0,-22 32-407 0 0,1 3 0 0 0,3 1 0 0 0,-35 69 0 0 0,-35 55-654 0 0,-3 4-1215 0 0,87-145-1662 0 0,20-34 913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29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89 147 10591 0 0,'0'0'819'0'0,"0"0"-307"0"0,0 0 693 0 0,0 0 362 0 0,-1 1 69 0 0,-5 16-37 0 0,-1-1 0 0 0,-10 16 0 0 0,8-17-1275 0 0,1 0 1 0 0,-10 28-1 0 0,12-23-211 0 0,1 0-1 0 0,1 1 0 0 0,-2 25 1 0 0,5-33-33 0 0,1 0 0 0 0,0 0 0 0 0,1 0 1 0 0,1 0-1 0 0,0 0 0 0 0,5 16 0 0 0,-4-18 19 0 0,1 0-1 0 0,0-1 1 0 0,1 0-1 0 0,0 0 1 0 0,0 0-1 0 0,1 0 1 0 0,11 13-1 0 0,-14-19-70 0 0,1 0-1 0 0,0 0 0 0 0,0 0 1 0 0,0-1-1 0 0,1 1 0 0 0,-1-1 1 0 0,1 0-1 0 0,0 0 0 0 0,-1-1 1 0 0,1 1-1 0 0,1-1 0 0 0,-1 0 0 0 0,0 0 1 0 0,0-1-1 0 0,1 0 0 0 0,-1 0 1 0 0,7 1-1 0 0,-3-2 43 0 0,1-1-1 0 0,-1 1 0 0 0,0-2 1 0 0,0 1-1 0 0,0-1 1 0 0,0-1-1 0 0,-1 0 0 0 0,1 0 1 0 0,-1 0-1 0 0,1-1 1 0 0,11-8-1 0 0,6-5 191 0 0,-1-2 0 0 0,24-22 0 0 0,-49 41-258 0 0,12-10 89 0 0,-1 0 0 0 0,-1-1 0 0 0,0-1-1 0 0,0 0 1 0 0,-2 0 0 0 0,1-1 0 0 0,-1 1 0 0 0,7-18 0 0 0,-11 20-4 0 0,0-1 0 0 0,-1 1 0 0 0,0-1 0 0 0,-1 0 0 0 0,0 0 0 0 0,0 0 0 0 0,-1 0 0 0 0,-1 0 0 0 0,0 0 0 0 0,0 0 0 0 0,-4-21 0 0 0,-1 11-2 0 0,0 1 0 0 0,-1 0 0 0 0,-1 0 0 0 0,-1 0 0 0 0,-10-18 0 0 0,13 28-46 0 0,-1 1 1 0 0,0-1 0 0 0,-1 1 0 0 0,1 1 0 0 0,-2-1-1 0 0,1 1 1 0 0,-1 0 0 0 0,0 1 0 0 0,-1 0-1 0 0,0 0 1 0 0,-12-7 0 0 0,16 12-26 0 0,0 0 0 0 0,0 0-1 0 0,0 0 1 0 0,0 1 0 0 0,0-1 0 0 0,0 1 0 0 0,0 0-1 0 0,0 1 1 0 0,0-1 0 0 0,-1 1 0 0 0,1 0-1 0 0,0 1 1 0 0,0-1 0 0 0,0 1 0 0 0,-1 0 0 0 0,1 0-1 0 0,0 0 1 0 0,-6 3 0 0 0,2 1-19 0 0,-1 0-1 0 0,1 0 1 0 0,0 0-1 0 0,0 1 1 0 0,0 1 0 0 0,1-1-1 0 0,0 2 1 0 0,-7 7-1 0 0,3-2-240 0 0,1 1 0 0 0,0 0-1 0 0,-9 18 1 0 0,-8 21-3471 0 0,21-34-2411 0 0,3 3-1743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30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11055 0 0,'0'-1'852'0'0,"3"-2"-282"0"0,-3 2 896 0 0,0 1 448 0 0,0 0 86 0 0,0 0-118 0 0,0 0-552 0 0,7 21 1728 0 0,-1 17-1796 0 0,3 73-1 0 0,-11 41-991 0 0,2-149-255 0 0,-1 91 57 0 0,2-35 16 0 0,-11 87 0 0 0,2-109-76 0 0,23-91-3489 0 0,-8 31-5138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30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0 8287 0 0,'0'0'639'0'0,"0"0"24"0"0,0 0 1639 0 0,0 0 766 0 0,0 0 151 0 0,0 0-306 0 0,0 0-1390 0 0,0 0-609 0 0,0 0-124 0 0,-1 1-109 0 0,-247 215 151 0 0,245-212-774 0 0,-1-1 0 0 0,1 1 0 0 0,0-1 0 0 0,-1 1-1 0 0,2 0 1 0 0,-1 0 0 0 0,0 1 0 0 0,1-1 0 0 0,0 0 0 0 0,0 1 0 0 0,0 0-1 0 0,1-1 1 0 0,-1 1 0 0 0,0 8 0 0 0,1-10-14 0 0,1 1 0 0 0,1-1 1 0 0,-1 1-1 0 0,0-1 0 0 0,1 1 0 0 0,0-1 0 0 0,-1 0 1 0 0,1 1-1 0 0,1-1 0 0 0,-1 0 0 0 0,0 0 0 0 0,1 0 0 0 0,0 0 1 0 0,-1 0-1 0 0,1 0 0 0 0,0 0 0 0 0,1-1 0 0 0,-1 1 1 0 0,0 0-1 0 0,1-1 0 0 0,5 4 0 0 0,66 47 974 0 0,22 18-407 0 0,-71-49-518 0 0,-14-11-145 0 0,0-1 0 0 0,20 14 1 0 0,-24-19-436 0 0,-4 1-7489 0 0,2 2-960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31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394 110 6911 0 0,'0'0'315'0'0,"0"0"-7"0"0,0 0 267 0 0,0 0 1854 0 0,0 0 835 0 0,0 0 168 0 0,0 0-345 0 0,0 0-1571 0 0,0 0-689 0 0,0 0-135 0 0,0 0-66 0 0,0 0-176 0 0,0 0-70 0 0,0 0-17 0 0,2 1-8 0 0,4 2-23 0 0,-4-2-11 0 0,-2-1-1 0 0,11-3 560 0 0,-9 2-802 0 0,0 0 0 0 0,-1 0-1 0 0,1 0 1 0 0,-1 0 0 0 0,1 0-1 0 0,-1 0 1 0 0,0-1 0 0 0,0 1 0 0 0,1-1-1 0 0,-1 1 1 0 0,0-1 0 0 0,0 1-1 0 0,0-1 1 0 0,-1 1 0 0 0,1-1 0 0 0,0 0-1 0 0,-1 0 1 0 0,1 1 0 0 0,-1-1-1 0 0,1 0 1 0 0,-1-3 0 0 0,0 3-39 0 0,0-1 0 0 0,0 0 0 0 0,-1 0 0 0 0,1 1 0 0 0,-1-1 0 0 0,0 0 0 0 0,0 1 1 0 0,0-1-1 0 0,0 1 0 0 0,0-1 0 0 0,0 1 0 0 0,-1-1 0 0 0,1 1 0 0 0,-4-3 0 0 0,3 2-27 0 0,-1 0-1 0 0,1 0 1 0 0,-1 0-1 0 0,0 1 0 0 0,0-1 1 0 0,-1 1-1 0 0,1 0 1 0 0,0 0-1 0 0,-1 0 1 0 0,1 1-1 0 0,-1-1 1 0 0,1 1-1 0 0,-8-2 1 0 0,5 2-5 0 0,0 0 1 0 0,-1 0-1 0 0,1 1 0 0 0,0 0 1 0 0,-1 0-1 0 0,1 1 1 0 0,-12 2-1 0 0,4 0-7 0 0,1 1 1 0 0,0 1-1 0 0,0 0 1 0 0,0 1-1 0 0,1 0 1 0 0,0 1 0 0 0,-13 10-1 0 0,7-3 0 0 0,0 0 0 0 0,2 1 0 0 0,0 1 0 0 0,0 0 0 0 0,2 2 0 0 0,0-1 0 0 0,1 2 0 0 0,-16 29 0 0 0,22-35 0 0 0,1 0 0 0 0,1 0 0 0 0,0 0 0 0 0,1 0 0 0 0,0 1 0 0 0,1 0 0 0 0,1-1 0 0 0,0 1 0 0 0,1 0 0 0 0,0 0 0 0 0,1 0 0 0 0,1 0 0 0 0,0 0 0 0 0,6 26 0 0 0,-5-33 15 0 0,0-1 1 0 0,1 1-1 0 0,0-1 1 0 0,0 0-1 0 0,0 0 1 0 0,1 0-1 0 0,0 0 1 0 0,0-1-1 0 0,7 8 1 0 0,-3-4 20 0 0,1-2 1 0 0,-1 0 0 0 0,1 0-1 0 0,1 0 1 0 0,12 6 0 0 0,-3-4 4 0 0,0 0 0 0 0,0-2 0 0 0,0 0 0 0 0,1-1 0 0 0,40 6 0 0 0,-50-11 130 0 0,-1 0-1 0 0,1 0 0 0 0,15-2 0 0 0,0-5-1623 0 0,-22 4 92 0 0,1 1-1 0 0,-1-1 1 0 0,0 0-1 0 0,-1 0 1 0 0,6-4-1 0 0,0-2-7918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32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81 15839 0 0,'0'0'727'0'0,"1"-9"230"0"0,2-29 827 0 0,-3 11 3731 0 0,-1 20-3486 0 0,-5 24-1660 0 0,2-8-285 0 0,-1 11-12 0 0,0 0 0 0 0,-4 31-1 0 0,5-18 14 0 0,-70 328 446 0 0,71-350-532 0 0,-1 2 39 0 0,-2 26 0 0 0,17-43 82 0 0,-4 0-102 0 0,-1-1 1 0 0,1 1-1 0 0,-1-1 0 0 0,-1-1 1 0 0,1 1-1 0 0,8-11 1 0 0,25-42 85 0 0,-8 10-44 0 0,7 1-42 0 0,1 1 0 0 0,46-41-1 0 0,-57 60-2 0 0,58-57-26 0 0,-70 66 40 0 0,0-1 1 0 0,24-37-1 0 0,-39 55 57 0 0,-1 1 10 0 0,0 0-7 0 0,0 0-5 0 0,0 0-11 0 0,0 0 13 0 0,8 37 55 0 0,-7 16-97 0 0,-2-1-1 0 0,-9 64 1 0 0,-26 103 89 0 0,35-217-133 0 0,-3 38 0 0 0,1-4 0 0 0,2-29-36 0 0,0-6-156 0 0,1-1-85 0 0,0 0-19 0 0,0 0-182 0 0,0 0-735 0 0,2 1-324 0 0,3 4-58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33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208 123 4607 0 0,'0'0'354'0'0,"0"-1"-233"0"0,3-3 420 0 0,-3 3 2201 0 0,0 1 954 0 0,0 0 192 0 0,0 0-323 0 0,0 0-1528 0 0,-7 10 562 0 0,-7 13-1312 0 0,-13 30 0 0 0,12-18-979 0 0,-15 52 0 0 0,0 24-166 0 0,-47 140 44 0 0,68-231-163 0 0,8-18 36 0 0,1-2 6 0 0,0 0-1 0 0,0 0 0 0 0,7-14 53 0 0,8-16-95 0 0,-1 0-1 0 0,16-50 0 0 0,10-67 74 0 0,-3 9-51 0 0,19-12 29 0 0,-53 145-71 0 0,8-29 226 0 0,-10 33-59 0 0,-1 1-1 0 0,0 0-1 0 0,0 0-7 0 0,0 0-7 0 0,0 0-1 0 0,8 13 0 0 0,9 25-136 0 0,-1 1-1 0 0,16 63 1 0 0,-3-10 1 0 0,-27-87-17 0 0,0 1 0 0 0,1-1 0 0 0,-1 0 0 0 0,1 0 0 0 0,0 0 0 0 0,6 7 0 0 0,-8-10 0 0 0,0-1 0 0 0,0 0 0 0 0,0 0 0 0 0,0 1 0 0 0,0-1 0 0 0,1 0 0 0 0,-1 0 0 0 0,0 0 0 0 0,0 0 0 0 0,1-1 0 0 0,-1 1 0 0 0,1 0 0 0 0,-1-1 0 0 0,0 1 0 0 0,1-1 0 0 0,0 1 0 0 0,-1-1 0 0 0,1 1 0 0 0,-1-1 0 0 0,1 0 0 0 0,1 0 0 0 0,1 0 0 0 0,-1 0 0 0 0,1 0 0 0 0,-1 0 0 0 0,0-1 0 0 0,0 1 0 0 0,0-1 0 0 0,1 0 0 0 0,-1 0 0 0 0,0 0 0 0 0,0 0 0 0 0,0-1 0 0 0,-1 1 0 0 0,1-1 0 0 0,0 0 0 0 0,0 0 0 0 0,-1 0 0 0 0,1 0 0 0 0,1-2 0 0 0,7-7 0 0 0,-1 0 0 0 0,12-18 0 0 0,-12 16 0 0 0,14-21 0 0 0,-2-1 0 0 0,-1 0 0 0 0,21-51 0 0 0,-27 54 0 0 0,30-74 0 0 0,-43 99 11 0 0,-2 6 42 0 0,-5 13 71 0 0,-30 93 9 0 0,13-39-58 0 0,5-7-12 0 0,-14 90 1 0 0,17-75-43 0 0,-4 60 92 0 0,17-133-183 0 0,1-1-5 0 0,0 0-110 0 0,0 0-477 0 0,0 0-207 0 0,0 0-40 0 0,0 0-227 0 0,0 0-915 0 0,0 0-393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33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74 18199 0 0,'0'0'830'0'0,"0"0"-14"0"0,0 0-344 0 0,0 0 494 0 0,0 0 269 0 0,1 2 55 0 0,-1 3-944 0 0,0 0 0 0 0,0 0-1 0 0,0 0 1 0 0,-1 0-1 0 0,1 0 1 0 0,-1 0 0 0 0,-3 7-1 0 0,-14 38 472 0 0,8-24-491 0 0,-49 121 427 0 0,-17 51-447 0 0,75-195-304 0 0,-9 26 70 0 0,-25 53 1 0 0,34-80-51 0 0,1-2-106 0 0,5-13-144 0 0,17-39-2513 0 0,42-77-1 0 0,13-27-697 0 0,8-33 663 0 0,-19 70 6027 0 0,-65 117-2193 0 0,-1 2 107 0 0,0 0 19 0 0,0 0-152 0 0,0 10 182 0 0,1 0 0 0 0,3 12 0 0 0,1 7-224 0 0,11 97 81 0 0,3 54-359 0 0,-13 35-480 0 0,-4-199-179 0 0,0 19-1719 0 0,-9-39-7170 0 0,-3-2-139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34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16127 0 0,'0'0'1242'0'0,"2"0"-556"0"0,25 0 3423 0 0,20 0 155 0 0,-30 0-3522 0 0,1-2-1 0 0,18-3 0 0 0,57-11-153 0 0,-30 9-4602 0 0,-46 5-5165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34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66 15263 0 0,'3'-7'1379'0'0,"11"-25"-831"0"0,-3 6 3557 0 0,-11 25-2637 0 0,0 1-420 0 0,0 0-184 0 0,0 0-37 0 0,0 0-50 0 0,0 0-170 0 0,0 0-79 0 0,0 0-15 0 0,-1 16-182 0 0,0-1-1 0 0,-1 1 1 0 0,-6 16-1 0 0,-1 15-116 0 0,4-15-114 0 0,0 2-18 0 0,0 0 0 0 0,2 68-1 0 0,3-93-78 0 0,1 1 0 0 0,0-1 1 0 0,1 0-1 0 0,0 0 0 0 0,0 0 0 0 0,1 0 0 0 0,0 0 0 0 0,1 0 0 0 0,-1-1 0 0 0,2 0 0 0 0,-1 0 0 0 0,1 0 0 0 0,1 0 1 0 0,-1-1-1 0 0,14 14 0 0 0,-17-19-1 0 0,0-1 0 0 0,0 1 0 0 0,1 0 0 0 0,-1 0-1 0 0,1-1 1 0 0,-1 0 0 0 0,1 1 0 0 0,0-1 0 0 0,-1 0 0 0 0,1 0 0 0 0,0-1 0 0 0,0 1 0 0 0,0-1 0 0 0,0 1 0 0 0,-1-1 0 0 0,1 0 0 0 0,0 0 0 0 0,0 0 0 0 0,0 0 0 0 0,0-1 0 0 0,0 1 0 0 0,0-1 0 0 0,0 1 0 0 0,-1-1-1 0 0,1 0 1 0 0,0 0 0 0 0,-1-1 0 0 0,1 1 0 0 0,4-3 0 0 0,6-5-4 0 0,-1 0 1 0 0,-1-1-1 0 0,0 0 0 0 0,16-18 0 0 0,-18 19 6 0 0,13-17-33 0 0,-1-1 0 0 0,-1 0 0 0 0,-1-2 0 0 0,-2 0 0 0 0,-1-1 0 0 0,-1-1 0 0 0,11-34 0 0 0,-21 49 40 0 0,-5 15 49 0 0,0 1 40 0 0,0 0 17 0 0,0 0 3 0 0,0 0-111 0 0,-1 0-1 0 0,1 0 1 0 0,-1 0-1 0 0,1 0 1 0 0,-1 0 0 0 0,0 0-1 0 0,1 0 1 0 0,-1 0-1 0 0,1 0 1 0 0,-1 0 0 0 0,1 0-1 0 0,-1 1 1 0 0,0-1-1 0 0,1 0 1 0 0,-1 0 0 0 0,1 1-1 0 0,-1-1 1 0 0,1 0-1 0 0,-1 1 1 0 0,-1 2 8 0 0,0-1 0 0 0,0 1 0 0 0,0-1 0 0 0,0 1 1 0 0,-2 5-1 0 0,2-3-16 0 0,0 0 0 0 0,1-1 1 0 0,0 1-1 0 0,-1 0 0 0 0,2 0 0 0 0,-1 0 1 0 0,0 0-1 0 0,1 0 0 0 0,0 0 0 0 0,0 1 1 0 0,1-1-1 0 0,1 9 0 0 0,3 6-2 0 0,14 36 0 0 0,-12-36 0 0 0,18 52 1 0 0,-4 0 0 0 0,15 91 0 0 0,-35-159 19 0 0,-1-1 1 0 0,0 1-1 0 0,1-1 0 0 0,-1 1 1 0 0,0-1-1 0 0,-1 1 0 0 0,1-1 1 0 0,-1 1-1 0 0,1-1 0 0 0,-1 0 1 0 0,0 1-1 0 0,0-1 0 0 0,-1 0 1 0 0,1 1-1 0 0,-1-1 0 0 0,1 0 1 0 0,-1 0-1 0 0,0 0 0 0 0,0 0 1 0 0,0-1-1 0 0,-1 1 0 0 0,1 0 1 0 0,-1-1-1 0 0,-4 4 0 0 0,0-2 36 0 0,0 1-1 0 0,-1-1 0 0 0,0-1 1 0 0,0 0-1 0 0,0 0 0 0 0,0 0 1 0 0,0-1-1 0 0,0 0 0 0 0,-10 1 1 0 0,-6 1 40 0 0,0-1 0 0 0,-50-1 0 0 0,-69-6-95 0 0,130 5-117 0 0,1 0 0 0 0,-26 7 0 0 0,27-6-28 0 0,-1 1 1 0 0,-23 0 0 0 0,27-2-83 0 0,7-1-5198 0 0,6-6 3949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35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12895 0 0,'0'0'998'0'0,"3"-8"-620"0"0,-2 5-151 0 0,7-15 8285 0 0,-7 17-8283 0 0,-1 1 1 0 0,0 0 0 0 0,0-1 0 0 0,0 1 0 0 0,1-1-1 0 0,-1 1 1 0 0,0 0 0 0 0,0-1 0 0 0,1 1 0 0 0,-1 0-1 0 0,0-1 1 0 0,1 1 0 0 0,-1 0 0 0 0,0 0 0 0 0,1-1 0 0 0,-1 1-1 0 0,0 0 1 0 0,1 0 0 0 0,-1 0 0 0 0,1-1 0 0 0,-1 1-1 0 0,0 0 1 0 0,1 0 0 0 0,-1 0 0 0 0,1 0 0 0 0,-1 0-1 0 0,1 0 1 0 0,-1 0 0 0 0,0 0 0 0 0,2 0 0 0 0,-1 1-213 0 0,0 0 0 0 0,0 1-1 0 0,0-1 1 0 0,0 0 0 0 0,0 1 0 0 0,0-1 0 0 0,0 1 0 0 0,-1-1 0 0 0,1 1 0 0 0,0-1 0 0 0,-1 1 0 0 0,1 0 0 0 0,-1-1-1 0 0,1 3 1 0 0,-1-2-2 0 0,5 19-8 0 0,0 1 1 0 0,-2-1-1 0 0,-1 0 1 0 0,-1 42-1 0 0,-15 86 43 0 0,-1 20-20 0 0,14-100 23 0 0,0-69-48 0 0,1 1 0 0 0,0 0-1 0 0,0-1 1 0 0,0 1 0 0 0,0 0-1 0 0,0-1 1 0 0,0 1-1 0 0,0 0 1 0 0,1-1 0 0 0,-1 1-1 0 0,0-1 1 0 0,0 1 0 0 0,0 0-1 0 0,1-1 1 0 0,-1 1 0 0 0,0-1-1 0 0,0 1 1 0 0,1-1 0 0 0,-1 1-1 0 0,1-1 1 0 0,-1 1-1 0 0,0-1 1 0 0,1 1 0 0 0,-1-1-1 0 0,1 1 1 0 0,-1-1 0 0 0,1 0-1 0 0,-1 1 1 0 0,1-1 0 0 0,0 0-1 0 0,-1 1 1 0 0,1-1-1 0 0,-1 0 1 0 0,1 0 0 0 0,0 0-1 0 0,-1 0 1 0 0,2 1 0 0 0,-1-1 20 0 0,0 0-22 0 0,1 1 0 0 0,0-1 0 0 0,-1 1 1 0 0,1-1-1 0 0,0 0 0 0 0,-1 0 0 0 0,1 0 1 0 0,0 0-1 0 0,-1 0 0 0 0,1 0 0 0 0,0 0 0 0 0,0-1 1 0 0,-1 1-1 0 0,1 0 0 0 0,1-2 0 0 0,1 1 0 0 0,0 0-1 0 0,-1-1 0 0 0,1 0 0 0 0,-1 0 1 0 0,4-2-1 0 0,0-2 13 0 0,0 0 0 0 0,0 0 0 0 0,-1-1 1 0 0,0 0-1 0 0,0 0 0 0 0,8-14 0 0 0,-8 13 10 0 0,0 0-1 0 0,12-13 1 0 0,18-20 51 0 0,-2 0 0 0 0,39-62 0 0 0,-6 7-52 0 0,-22 42-24 0 0,-29 37 3 0 0,-1-2 1 0 0,18-26 0 0 0,-30 39 23 0 0,-1 3-2 0 0,-1 0 0 0 0,1 0-1 0 0,0 1 1 0 0,0-1-1 0 0,0 0 1 0 0,3-2 0 0 0,-4 4 67 0 0,-1 1-4 0 0,0 0-10 0 0,7 16-18 0 0,-4-8-53 0 0,1 2 6 0 0,-2 0-1 0 0,1 0 1 0 0,-1 0-1 0 0,1 21 1 0 0,-4 45 89 0 0,0-31-75 0 0,-2 165 101 0 0,1-67-157 0 0,2-141-127 0 0,0-2-70 0 0,0 0-19 0 0,0 0-171 0 0,-2 0-707 0 0,-6 1-306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52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457 176 7831 0 0,'5'-7'810'0'0,"-2"1"-126"0"0,-1 0 0 0 0,1 1 1 0 0,-1-1-1 0 0,-1 0 1 0 0,1 0-1 0 0,-1-1 0 0 0,0 1 1 0 0,0 0-1 0 0,-1 0 0 0 0,0 0 1 0 0,0-1-1 0 0,0 1 0 0 0,-1 0 1 0 0,0 0-1 0 0,0-1 1 0 0,-3-6-1 0 0,3 9-525 0 0,0 1 0 0 0,0 0 0 0 0,0 0 0 0 0,-1 0 1 0 0,0 0-1 0 0,1 0 0 0 0,-1 0 0 0 0,0 1 0 0 0,-1-1 0 0 0,1 0 0 0 0,0 1 1 0 0,-1 0-1 0 0,1-1 0 0 0,-1 1 0 0 0,0 0 0 0 0,0 0 0 0 0,0 1 0 0 0,0-1 0 0 0,0 1 1 0 0,0-1-1 0 0,0 1 0 0 0,0 0 0 0 0,0 0 0 0 0,-1 0 0 0 0,1 1 0 0 0,0-1 0 0 0,-1 1 1 0 0,1 0-1 0 0,-1 0 0 0 0,1 0 0 0 0,-4 0 0 0 0,-3 2-77 0 0,0 0 0 0 0,0 0 0 0 0,0 1 0 0 0,0 0 0 0 0,1 1 0 0 0,-1 0 0 0 0,-13 9 0 0 0,9-5 34 0 0,0 2 0 0 0,1 0 0 0 0,-23 21 0 0 0,33-28-116 0 0,0 0 0 0 0,1 0 0 0 0,-1 0 0 0 0,1 0 0 0 0,0 0 0 0 0,0 0 0 0 0,0 1 0 0 0,0-1 0 0 0,1 0 0 0 0,-1 1 0 0 0,1 0 0 0 0,0-1 0 0 0,0 1 0 0 0,0 0 0 0 0,1 0 0 0 0,-1-1 0 0 0,1 1 0 0 0,0 0 0 0 0,0 0 0 0 0,0 0 0 0 0,2 6 0 0 0,0-1 0 0 0,1 0 0 0 0,0-1 0 0 0,1 1 0 0 0,0-1 0 0 0,0 0 0 0 0,1 0 0 0 0,0-1 0 0 0,7 9 0 0 0,9 10 0 0 0,2-1 0 0 0,26 21 0 0 0,23 25 0 0 0,-64-62 30 0 0,0 1-1 0 0,-1 0 0 0 0,0 0 1 0 0,0 0-1 0 0,-1 1 1 0 0,6 13-1 0 0,-11-19-15 0 0,1-1 0 0 0,-1 0 0 0 0,0 0 0 0 0,0 1 1 0 0,0-1-1 0 0,0 1 0 0 0,-1-1 0 0 0,0 1 0 0 0,0-1 0 0 0,0 1 0 0 0,-1-1 0 0 0,1 1 0 0 0,-1-1 0 0 0,0 0 1 0 0,0 1-1 0 0,-1-1 0 0 0,1 0 0 0 0,-1 0 0 0 0,-4 8 0 0 0,2-7 98 0 0,0 1 0 0 0,0-1 1 0 0,0 0-1 0 0,-1 0 0 0 0,0 0 0 0 0,0-1 0 0 0,0 0 0 0 0,-1 0 0 0 0,-8 5 1 0 0,4-4 8 0 0,1 0 0 0 0,-1-1 1 0 0,0-1-1 0 0,0 0 1 0 0,-17 3-1 0 0,8-3-55 0 0,-1-1 0 0 0,0-1 0 0 0,1-1 0 0 0,-1-1 0 0 0,1 0 0 0 0,-23-6 0 0 0,24 3-42 0 0,0 0-1 0 0,-24-10 1 0 0,35 11-33 0 0,1 0 1 0 0,-1 0-1 0 0,1 0 0 0 0,0-1 0 0 0,0 0 1 0 0,0 0-1 0 0,0-1 0 0 0,1 1 1 0 0,-6-8-1 0 0,10 11-78 0 0,0 0 0 0 0,0 0 0 0 0,0-1 1 0 0,0 1-1 0 0,1 0 0 0 0,-1-1 0 0 0,0 1 0 0 0,1 0 0 0 0,-1-1 0 0 0,1 1 1 0 0,0-1-1 0 0,0 1 0 0 0,-1-1 0 0 0,1 1 0 0 0,0-1 0 0 0,0 1 0 0 0,0-1 1 0 0,0 1-1 0 0,1-3 0 0 0,0 2-85 0 0,0-1 1 0 0,0 1-1 0 0,0-1 1 0 0,0 1 0 0 0,0-1-1 0 0,1 1 1 0 0,-1 0-1 0 0,1-1 1 0 0,3-3-1 0 0,4-2-882 0 0,0 0 1 0 0,1 0-1 0 0,19-10 0 0 0,-25 15 577 0 0,17-10-1635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36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0 229 8751 0 0,'3'-8'910'0'0,"8"-24"997"0"0,5-46 9724 0 0,-15 88-5506 0 0,-3 56-5989 0 0,0 21 25 0 0,-1 31-79 0 0,-4 31-47 0 0,5-66 197 0 0,16-101-95 0 0,46-91 15 0 0,237-346 470 0 0,-273 420-531 0 0,-19 29-19 0 0,-4 5 14 0 0,-1 1-17 0 0,0 0 0 0 0,0 0 21 0 0,0 0-2 0 0,1 1-84 0 0,0 0 0 0 0,0 0 0 0 0,1 0 1 0 0,-1 0-1 0 0,0 0 0 0 0,0 1 0 0 0,0-1 0 0 0,0 0 1 0 0,0 1-1 0 0,-1-1 0 0 0,1 0 0 0 0,1 3 0 0 0,7 21 21 0 0,-7-17-23 0 0,6 20 6 0 0,-1 1 0 0 0,-1 1-1 0 0,3 46 1 0 0,-4 91 25 0 0,-5-161-33 0 0,-1 62 17 0 0,11 205 147 0 0,-10-264-173 0 0,0-1 0 0 0,0 0-1 0 0,-1 1 1 0 0,-1 10 0 0 0,1-18-291 0 0,1-1-115 0 0,0 2-2000 0 0,-3 5-7886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43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372 269 5983 0 0,'0'0'274'0'0,"0"0"-6"0"0,0 0 110 0 0,0 0 1100 0 0,0 0 495 0 0,0 0 98 0 0,0 0-130 0 0,0 0-608 0 0,0 0-263 0 0,0 0-57 0 0,0 0-66 0 0,0 0-233 0 0,0 0-104 0 0,0 0-24 0 0,0 0-27 0 0,0 0-107 0 0,0 0-48 0 0,0 0-11 0 0,0 0-2 0 0,0 0-7 0 0,0 0-7 0 0,2 0-1 0 0,1 0-316 0 0,-1 0 0 0 0,1-1 1 0 0,0 1-1 0 0,-1-1 0 0 0,1 0 0 0 0,-1 0 0 0 0,1 0 0 0 0,-1 0 1 0 0,1-1-1 0 0,-1 1 0 0 0,0-1 0 0 0,0 1 0 0 0,0-1 0 0 0,0 0 0 0 0,0 0 1 0 0,0 0-1 0 0,0 0 0 0 0,0 0 0 0 0,-1 0 0 0 0,1 0 0 0 0,-1-1 0 0 0,2-2 1 0 0,4-8 517 0 0,-1-1 1 0 0,8-25 0 0 0,-12 32-539 0 0,1 0 70 0 0,-1-1 0 0 0,-1 1-1 0 0,1-1 1 0 0,-1 0 0 0 0,-1 0-1 0 0,1 1 1 0 0,-1-1 0 0 0,-2-12 0 0 0,2 17-49 0 0,-1-1-1 0 0,0 0 1 0 0,0 0 0 0 0,0 0 0 0 0,0 1 0 0 0,-1-1 0 0 0,1 1 0 0 0,-1-1-1 0 0,0 1 1 0 0,0 0 0 0 0,0-1 0 0 0,-1 1 0 0 0,1 0 0 0 0,-1 0 0 0 0,1 1-1 0 0,-1-1 1 0 0,0 0 0 0 0,-6-3 0 0 0,4 4-10 0 0,1 0-1 0 0,-1 0 1 0 0,0 0 0 0 0,0 1-1 0 0,0 0 1 0 0,1 0-1 0 0,-1 0 1 0 0,0 1 0 0 0,0 0-1 0 0,0 0 1 0 0,0 0 0 0 0,-7 1-1 0 0,-2 1-9 0 0,1 1 0 0 0,0 0 0 0 0,-17 6-1 0 0,19-4-38 0 0,-1 0-1 0 0,1 0 0 0 0,1 1 0 0 0,-1 0 1 0 0,1 1-1 0 0,0 1 0 0 0,-13 12 0 0 0,10-8 0 0 0,1 2-1 0 0,0 0 0 0 0,1 0 1 0 0,-13 24-1 0 0,6-3 0 0 0,1 0 0 0 0,2 1-1 0 0,2 0 1 0 0,-10 41 0 0 0,16-46 0 0 0,0 0 0 0 0,2 0 0 0 0,2 1 0 0 0,0-1 0 0 0,4 50 0 0 0,1-58 0 0 0,1 0 0 0 0,0 0 0 0 0,2-1 0 0 0,1 1 0 0 0,1-1 0 0 0,1-1 0 0 0,0 1 0 0 0,16 26 0 0 0,-20-41 1 0 0,0-1-1 0 0,0 0 1 0 0,1 0 0 0 0,0 0-1 0 0,0 0 1 0 0,0-1 0 0 0,0 1-1 0 0,1-1 1 0 0,0-1 0 0 0,0 1-1 0 0,1-1 1 0 0,7 4-1 0 0,-8-6 8 0 0,0 1 0 0 0,0-1 0 0 0,1 0 0 0 0,-1-1-1 0 0,1 0 1 0 0,-1 0 0 0 0,1 0 0 0 0,-1-1 0 0 0,1 0-1 0 0,-1 0 1 0 0,1-1 0 0 0,-1 1 0 0 0,1-2 0 0 0,7-1-1 0 0,-2-1 20 0 0,0 0 0 0 0,-1-1 0 0 0,0 0 0 0 0,0 0 0 0 0,0-1 0 0 0,-1-1 0 0 0,0 0 0 0 0,0 0 0 0 0,-1-1 0 0 0,12-12 0 0 0,-1-2-266 0 0,-1 0 0 0 0,-2-2 0 0 0,18-30-1 0 0,-27 43-735 0 0,-2 3-1207 0 0,-2 0-4256 0 0,0 0-2176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43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142 135 7831 0 0,'0'0'603'0'0,"0"0"30"0"0,-1-1 1603 0 0,0 0-1704 0 0,-1 0-1 0 0,1 1 0 0 0,-1-1 0 0 0,1 0 0 0 0,-1 1 0 0 0,1-1 1 0 0,-1 1-1 0 0,1 0 0 0 0,-1-1 0 0 0,1 1 0 0 0,-1 0 1 0 0,1 0-1 0 0,-1 0 0 0 0,0 0 0 0 0,1 0 0 0 0,-1 1 1 0 0,1-1-1 0 0,-3 1 0 0 0,1 0-147 0 0,1 0-1 0 0,-1 0 1 0 0,1 1 0 0 0,-1-1-1 0 0,1 1 1 0 0,0 0 0 0 0,0-1-1 0 0,-1 1 1 0 0,-2 4 0 0 0,-1 2-92 0 0,0 0 0 0 0,0 0 0 0 0,1 1 1 0 0,-8 17-1 0 0,4-5-144 0 0,1 0-1 0 0,1 1 1 0 0,1 0 0 0 0,1 0-1 0 0,0 1 1 0 0,2-1 0 0 0,0 25 0 0 0,2-28-74 0 0,2 0-1 0 0,0 0 1 0 0,1 0 0 0 0,1 0 0 0 0,1 0 0 0 0,0 0 0 0 0,2-1 0 0 0,13 32-1 0 0,-17-45-68 0 0,0-1 0 0 0,1 1 0 0 0,-1-1 0 0 0,1 1-1 0 0,0-1 1 0 0,0 0 0 0 0,1 0 0 0 0,-1-1 0 0 0,1 1-1 0 0,0-1 1 0 0,0 0 0 0 0,0 1 0 0 0,0-2 0 0 0,1 1 0 0 0,-1 0-1 0 0,1-1 1 0 0,-1 0 0 0 0,1 0 0 0 0,0 0 0 0 0,0-1-1 0 0,0 0 1 0 0,0 0 0 0 0,0 0 0 0 0,0 0 0 0 0,0-1-1 0 0,0 0 1 0 0,0 0 0 0 0,1 0 0 0 0,-1-1 0 0 0,0 0-1 0 0,0 0 1 0 0,7-2 0 0 0,0-1 22 0 0,0-1-1 0 0,-1 0 1 0 0,1-1 0 0 0,-1 0-1 0 0,-1-1 1 0 0,1 0 0 0 0,-1 0 0 0 0,15-15-1 0 0,-2-2 67 0 0,42-54-1 0 0,-57 66-66 0 0,0 0 0 0 0,-1 0 0 0 0,0 0 0 0 0,0-1 0 0 0,-2 0 0 0 0,1-1 0 0 0,-2 1 0 0 0,0-1 0 0 0,-1 0 0 0 0,0 0 0 0 0,1-16 0 0 0,-3 14 11 0 0,-1 0-1 0 0,-1 0 1 0 0,0 0-1 0 0,-1 0 1 0 0,-1 0 0 0 0,-1 0-1 0 0,0 1 1 0 0,-1-1-1 0 0,-10-23 1 0 0,9 26 19 0 0,-1-1 0 0 0,0 1 0 0 0,-1 1 0 0 0,0-1-1 0 0,-1 1 1 0 0,-1 1 0 0 0,-16-17 0 0 0,23 25-40 0 0,-1-1-1 0 0,0 1 1 0 0,-1 0-1 0 0,1 0 1 0 0,0 1-1 0 0,-1-1 1 0 0,0 1-1 0 0,1 0 1 0 0,-1 0-1 0 0,0 1 1 0 0,0-1-1 0 0,0 1 1 0 0,0 0-1 0 0,0 1 1 0 0,0-1-1 0 0,-1 1 1 0 0,1 0-1 0 0,0 0 1 0 0,0 1-1 0 0,0-1 1 0 0,0 1-1 0 0,0 0 1 0 0,0 1-1 0 0,0-1 1 0 0,-5 3-1 0 0,2-1-9 0 0,-1 1-1 0 0,2 1 0 0 0,-1-1 1 0 0,0 1-1 0 0,1 1 1 0 0,0-1-1 0 0,0 1 0 0 0,0 0 1 0 0,1 1-1 0 0,0-1 0 0 0,-6 11 1 0 0,8-13-151 0 0,1 2 0 0 0,0-1 0 0 0,1 0 0 0 0,-1 1 0 0 0,1-1 0 0 0,0 1 0 0 0,1-1 0 0 0,-1 1 0 0 0,1 0 0 0 0,0 0 0 0 0,0 0 0 0 0,1 0 0 0 0,0 0 0 0 0,0 0 0 0 0,0 0 0 0 0,1 0 0 0 0,2 10 0 0 0,0-5-1136 0 0,0-1-1 0 0,8 18 1 0 0,-3-13-799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44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244 197 6911 0 0,'0'0'528'0'0,"0"0"-14"0"0,0 0 1203 0 0,0 0 567 0 0,0 0 109 0 0,2 0-141 0 0,20 9 5334 0 0,-17-6-7299 0 0,0 0 0 0 0,-1 0 0 0 0,1 1 0 0 0,4 4 0 0 0,-7-6 8 0 0,10 5 1005 0 0,-10-7-1218 0 0,0 1 0 0 0,0-1 0 0 0,0 1 0 0 0,1-1 0 0 0,-1 0 1 0 0,0 0-1 0 0,0 0 0 0 0,0 0 0 0 0,1-1 0 0 0,-1 1 0 0 0,0 0 0 0 0,0-1 0 0 0,0 0 0 0 0,0 1 0 0 0,0-1 0 0 0,0 0 0 0 0,0 0 0 0 0,0 0 0 0 0,2-2 0 0 0,-1 1 13 0 0,0-1 0 0 0,1 0 0 0 0,-1 0 0 0 0,-1 0 0 0 0,1-1 0 0 0,0 1 0 0 0,-1 0-1 0 0,0-1 1 0 0,4-7 0 0 0,-4 6-47 0 0,0 0 0 0 0,0 0 0 0 0,0-1 1 0 0,0 1-1 0 0,-1-1 0 0 0,0 1 0 0 0,0-1 0 0 0,-1 0 0 0 0,1 1 0 0 0,-1-1 0 0 0,-1 1 0 0 0,1-1 1 0 0,-1 0-1 0 0,0 1 0 0 0,0-1 0 0 0,-2-6 0 0 0,-1 4-14 0 0,0 1 0 0 0,0-1-1 0 0,-1 1 1 0 0,1 1 0 0 0,-1-1 0 0 0,-1 1-1 0 0,1 0 1 0 0,-8-6 0 0 0,10 9-24 0 0,0 1 0 0 0,0 0 0 0 0,0 0 0 0 0,0 0 0 0 0,0 0 1 0 0,-1 1-1 0 0,1-1 0 0 0,0 1 0 0 0,-1 0 0 0 0,1 0 0 0 0,-1 0 0 0 0,0 0 0 0 0,1 1 0 0 0,-1 0 0 0 0,0-1 1 0 0,1 1-1 0 0,-1 1 0 0 0,0-1 0 0 0,1 0 0 0 0,-7 2 0 0 0,-1 1-4 0 0,0 1 0 0 0,0 0 0 0 0,1 0-1 0 0,0 1 1 0 0,-1 0 0 0 0,2 1 0 0 0,-1 0 0 0 0,1 1 0 0 0,0 0-1 0 0,0 0 1 0 0,0 1 0 0 0,-13 17 0 0 0,6-6-6 0 0,1 1 0 0 0,1 1 0 0 0,1 0 0 0 0,1 1 0 0 0,-16 41 0 0 0,23-48 0 0 0,0 0 0 0 0,1 0 0 0 0,0 1 0 0 0,2-1 0 0 0,0 1 0 0 0,0 0 0 0 0,2-1 0 0 0,0 1 0 0 0,0 0 0 0 0,4 20 0 0 0,0-21 0 0 0,1 1 0 0 0,0-1 0 0 0,9 17 0 0 0,-3-8 0 0 0,-5-11-6 0 0,1 0 0 0 0,0 0-1 0 0,1 0 1 0 0,1-1 0 0 0,0-1 0 0 0,0 1 0 0 0,1-1-1 0 0,1-1 1 0 0,0 0 0 0 0,15 11 0 0 0,-12-11 5 0 0,0-1 0 0 0,1-1 1 0 0,0 0-1 0 0,0 0 0 0 0,0-2 0 0 0,1 0 1 0 0,0 0-1 0 0,30 4 0 0 0,-41-9-85 0 0,1 0-1 0 0,0-1 0 0 0,0 0 1 0 0,-1 0-1 0 0,1 0 0 0 0,0 0 1 0 0,0-1-1 0 0,-1 0 0 0 0,1-1 0 0 0,-1 1 1 0 0,7-3-1 0 0,-7 1-574 0 0,0 0-1 0 0,1 1 1 0 0,-2-2 0 0 0,1 1 0 0 0,0-1-1 0 0,7-6 1 0 0,-4 1-747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44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0 12439 0 0,'0'0'958'0'0,"0"0"-326"0"0,0 0 950 0 0,0 0 481 0 0,0 0 96 0 0,0 0-111 0 0,0 0-531 0 0,0 0-233 0 0,0 0-48 0 0,-5 8 468 0 0,3-1-1559 0 0,0 1 0 0 0,0 0 1 0 0,1-1-1 0 0,0 1 0 0 0,0 0 0 0 0,1 0 1 0 0,0 0-1 0 0,2 14 0 0 0,-2 4-26 0 0,7 103 122 0 0,-1 1 170 0 0,-10-12-184 0 0,2-108-217 0 0,1 20-455 0 0,-4-39-3423 0 0,3 5-1255 0 0,-2-4-3699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45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22 146 14743 0 0,'-10'-11'1568'0'0,"9"10"-1143"0"0,0 0 0 0 0,0 0 0 0 0,0-1-1 0 0,0 1 1 0 0,0 0 0 0 0,0-1 0 0 0,0 1-1 0 0,1-1 1 0 0,-1 1 0 0 0,1-1 0 0 0,-1 1-1 0 0,1-1 1 0 0,-1 0 0 0 0,1 1 0 0 0,0-1-1 0 0,0 0 1 0 0,0 1 0 0 0,0-1 0 0 0,0 1-1 0 0,0-3 1 0 0,1 2-121 0 0,0 0-1 0 0,-1 0 1 0 0,1 0-1 0 0,0 0 1 0 0,0 0 0 0 0,1 1-1 0 0,-1-1 1 0 0,0 0-1 0 0,0 0 1 0 0,1 1-1 0 0,-1-1 1 0 0,1 1 0 0 0,2-2-1 0 0,4-3-38 0 0,1 1 0 0 0,-1 0 0 0 0,1 1 0 0 0,0 0 0 0 0,14-5 0 0 0,11-1-160 0 0,-1 2-1 0 0,61-8 1 0 0,69 8 133 0 0,-148 9-659 0 0,0 0 1 0 0,17 4-1 0 0,-17-2 12 0 0,-14-3-824 0 0,1 0-294 0 0,5 0-58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45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5063 0 0,'0'0'232'0'0,"0"0"580"0"0,0 0 2311 0 0,0 2 1012 0 0,1 6-1410 0 0,0 0 0 0 0,-1 1 1 0 0,0 10-1 0 0,-10 50-121 0 0,1-12-1702 0 0,5 0-442 0 0,4 107-1 0 0,2-135-330 0 0,2 0 0 0 0,0-1-1 0 0,3 1 1 0 0,0-1-1 0 0,17 43 1 0 0,-21-64-107 0 0,0 0 0 0 0,1 0 0 0 0,0 0-1 0 0,0-1 1 0 0,0 0 0 0 0,1 1 0 0 0,0-2 0 0 0,0 1 0 0 0,7 6-1 0 0,-9-10-14 0 0,0 0-1 0 0,0 0 1 0 0,1 0 0 0 0,-1 0-1 0 0,1 0 1 0 0,-1-1-1 0 0,1 1 1 0 0,0-1-1 0 0,-1 0 1 0 0,1 0-1 0 0,0-1 1 0 0,0 1 0 0 0,0-1-1 0 0,0 0 1 0 0,0 0-1 0 0,-1 0 1 0 0,1 0-1 0 0,0-1 1 0 0,0 1-1 0 0,4-2 1 0 0,6-3 21 0 0,1 0-1 0 0,-1-1 1 0 0,0 0 0 0 0,0-1-1 0 0,-1-1 1 0 0,0 0 0 0 0,0-1-1 0 0,15-13 1 0 0,-6 2 4 0 0,-1-1-1 0 0,0-1 1 0 0,23-33 0 0 0,-37 45-9 0 0,0-1 0 0 0,-1 0 0 0 0,-1-1 0 0 0,0 1 0 0 0,0-1 0 0 0,-1 0 0 0 0,0 0 0 0 0,-1 0 0 0 0,-1-1 1 0 0,0 1-1 0 0,0-1 0 0 0,-2 0 0 0 0,1 1 0 0 0,-2-1 0 0 0,1 0 0 0 0,-5-20 0 0 0,2 18-3 0 0,-1 0 0 0 0,0 0 0 0 0,-1 0 0 0 0,-1 1-1 0 0,0 0 1 0 0,-1 0 0 0 0,-1 0 0 0 0,0 1 0 0 0,0 0 0 0 0,-2 1 0 0 0,1 0 0 0 0,-2 0 0 0 0,-14-13 0 0 0,21 22-12 0 0,0-1 0 0 0,0 1 0 0 0,-1 0 0 0 0,0 0 0 0 0,1 1 0 0 0,-1-1 0 0 0,0 1 1 0 0,0 0-1 0 0,0 0 0 0 0,0 1 0 0 0,-1 0 0 0 0,1 0 0 0 0,0 0 0 0 0,-1 0 0 0 0,1 1 0 0 0,-10 0 0 0 0,8 1-4 0 0,-1 0 0 0 0,1 1-1 0 0,0 0 1 0 0,0 0 0 0 0,0 1-1 0 0,0 0 1 0 0,1 0-1 0 0,-1 0 1 0 0,1 1 0 0 0,0 0-1 0 0,-11 8 1 0 0,2 1-38 0 0,1 0 0 0 0,0 1 0 0 0,1 1 0 0 0,-16 23-1 0 0,22-28-481 0 0,0 0-1 0 0,1 1 0 0 0,1 0 0 0 0,0 0 1 0 0,0 1-1 0 0,1-1 0 0 0,0 1 0 0 0,-2 15 1 0 0,4-11-967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45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21 17047 0 0,'-4'-7'1543'0'0,"1"1"-1268"0"0,-1 0 83 0 0,3 5 1342 0 0,1 1 580 0 0,0 0 109 0 0,0 0-250 0 0,0 0-1126 0 0,0 0-497 0 0,-2 12 251 0 0,2 21-690 0 0,2-1 0 0 0,0 1 0 0 0,11 46 0 0 0,0 9-21 0 0,1 16 22 0 0,4 46 60 0 0,-10-91-72 0 0,-4-28 41 0 0,1 61 0 0 0,-5-90-42 0 0,-2-2-107 0 0,0 0-1 0 0,-1-1 1 0 0,1 1 0 0 0,0-1-1 0 0,0 1 1 0 0,0-1-1 0 0,0 0 1 0 0,0 0-1 0 0,0 0 1 0 0,0 0-1 0 0,0 0 1 0 0,0 0-1 0 0,-2-2 1 0 0,-20-21-2433 0 0,19 19 1627 0 0,-2-5-1228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46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96 15199 0 0,'-6'-9'18'0'0,"-3"-6"2143"0"0,-14-18-1 0 0,19 29-1192 0 0,0 0-1 0 0,1 0 0 0 0,-1 0 1 0 0,-1 1-1 0 0,1-1 0 0 0,-1 1 1 0 0,1 0-1 0 0,-8-4 0 0 0,10 7-876 0 0,1-1 0 0 0,-1 1-1 0 0,0-1 1 0 0,1 1-1 0 0,-1 0 1 0 0,0-1-1 0 0,0 1 1 0 0,1 0 0 0 0,-1 0-1 0 0,0 0 1 0 0,0 0-1 0 0,1 1 1 0 0,-1-1-1 0 0,0 0 1 0 0,-3 2 0 0 0,2-1-25 0 0,-1 1 0 0 0,0 0 1 0 0,1 0-1 0 0,0 0 0 0 0,-1 0 1 0 0,-4 5-1 0 0,0 1-58 0 0,0 0 0 0 0,1 0 1 0 0,0 1-1 0 0,-7 11 0 0 0,10-14-8 0 0,1 0 0 0 0,0 0 0 0 0,0 1 0 0 0,0-1 0 0 0,1 1 0 0 0,-1 0 1 0 0,2 0-1 0 0,-1 0 0 0 0,1-1 0 0 0,0 1 0 0 0,0 0 0 0 0,1 1 0 0 0,1 7 0 0 0,-1-10-1 0 0,1 0 1 0 0,0 0-1 0 0,0-1 1 0 0,1 1-1 0 0,-1 0 0 0 0,1-1 1 0 0,0 1-1 0 0,1-1 0 0 0,-1 0 1 0 0,1 0-1 0 0,-1 0 1 0 0,1 0-1 0 0,0 0 0 0 0,1-1 1 0 0,-1 1-1 0 0,1-1 1 0 0,-1 0-1 0 0,1 0 0 0 0,0 0 1 0 0,5 2-1 0 0,13 6-23 0 0,0-1-1 0 0,0-1 1 0 0,1-1-1 0 0,28 5 1 0 0,42 15-46 0 0,-86-25 63 0 0,11 4-55 0 0,-1 0 1 0 0,0 1 0 0 0,29 18 0 0 0,-38-19 49 0 0,-8-7 10 0 0,1 0 0 0 0,-1 1 1 0 0,1-1-1 0 0,-1 0 0 0 0,0 1 0 0 0,1-1 0 0 0,-1 1 1 0 0,1-1-1 0 0,-1 1 0 0 0,0-1 0 0 0,1 1 0 0 0,-1-1 1 0 0,0 1-1 0 0,0-1 0 0 0,0 1 0 0 0,1-1 0 0 0,-1 1 1 0 0,0 0-1 0 0,0-1 0 0 0,0 1 0 0 0,0-1 0 0 0,0 1 0 0 0,0 0 1 0 0,0-1-1 0 0,0 1 0 0 0,0-1 0 0 0,0 1 0 0 0,0-1 1 0 0,0 1-1 0 0,-1 0 0 0 0,1 1-2 0 0,-1 2 6 0 0,0 0 0 0 0,0 0 0 0 0,0 0 0 0 0,0 0 0 0 0,-1 0 0 0 0,1 0 0 0 0,-1-1 0 0 0,0 1 0 0 0,-1 0 0 0 0,1-1 0 0 0,0 0 0 0 0,-1 1 0 0 0,-4 3 0 0 0,-5 5 91 0 0,-27 20-1 0 0,24-21 7 0 0,-76 52 371 0 0,1-2 12 0 0,44-23-336 0 0,-49 50 0 0 0,71-63-89 0 0,1 1 0 0 0,1 2 0 0 0,-25 42 0 0 0,45-66-179 0 0,-1 0-1 0 0,1 0 1 0 0,0 0 0 0 0,0 0-1 0 0,1 1 1 0 0,-1-1-1 0 0,1 1 1 0 0,-1 6 0 0 0,2-9-2398 0 0,0-2-7547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46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50 16583 0 0,'0'-37'2019'0'0,"0"36"-1869"0"0,0 1 1 0 0,0 0-1 0 0,0-1 1 0 0,0 1 0 0 0,0-1-1 0 0,0 1 1 0 0,0-1-1 0 0,0 1 1 0 0,0-1-1 0 0,0 1 1 0 0,0-1-1 0 0,0 1 1 0 0,-1-1-1 0 0,1 1 1 0 0,0 0-1 0 0,0-1 1 0 0,0 1-1 0 0,-1-1 1 0 0,1 1-1 0 0,0 0 1 0 0,-1-1 0 0 0,1 1-1 0 0,0-1 1 0 0,-1 1-1 0 0,1 0 1 0 0,0 0-1 0 0,-1-1 1 0 0,0 1 30 0 0,0 0 0 0 0,1 0 0 0 0,-1 0 0 0 0,0 0 0 0 0,1 0 0 0 0,-1 0 1 0 0,0 0-1 0 0,1 0 0 0 0,-1 1 0 0 0,0-1 0 0 0,1 0 0 0 0,-1 0 0 0 0,1 1 0 0 0,-1-1 1 0 0,1 0-1 0 0,-2 1 0 0 0,-1 2 143 0 0,0-1 0 0 0,0 1 1 0 0,0 0-1 0 0,0 0 0 0 0,-2 3 1 0 0,-1 4-204 0 0,1-1 0 0 0,0 1 0 0 0,1 1 0 0 0,0-1 0 0 0,-4 18 0 0 0,3-6-50 0 0,-3 39 1 0 0,6 51 78 0 0,2-22-33 0 0,-3 198 165 0 0,4-150-216 0 0,-1-137-148 0 0,0-1-156 0 0,0 0-673 0 0,0 0-296 0 0,0 0-59 0 0,0 0-13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52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15407 0 0,'0'0'704'0'0,"0"0"-14"0"0,0 0-270 0 0,0 0 517 0 0,6 5 1546 0 0,-2 2-2033 0 0,-1-1 1 0 0,1 1 0 0 0,-1-1 0 0 0,-1 1 0 0 0,1 0-1 0 0,-1 0 1 0 0,0 0 0 0 0,-1 0 0 0 0,1 9 0 0 0,0-4-114 0 0,14 106 1376 0 0,-8-44-1428 0 0,-6-48-248 0 0,0 1 0 0 0,-3 0-1 0 0,-3 32 1 0 0,6-42-2604 0 0,-2-17 1230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47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17047 0 0,'0'0'779'0'0,"0"0"-15"0"0,5-6-459 0 0,-2 2 518 0 0,0 0 0 0 0,0 0 0 0 0,1 1-1 0 0,0-1 1 0 0,-1 1 0 0 0,1 0 0 0 0,0 0-1 0 0,6-3 1 0 0,-4 4-415 0 0,-1-1 1 0 0,1 1-1 0 0,0 0 0 0 0,0 1 0 0 0,0-1 0 0 0,6 0 0 0 0,6 1-466 0 0,0 1-1 0 0,1 1 0 0 0,27 3 0 0 0,-2 1 637 0 0,75-2-881 0 0,-68-8-8509 0 0,-34 2 34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47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30 23151 0 0,'-1'-4'322'0'0,"-4"-5"777"0"0,-15-6 107 0 0,19 14-738 0 0,0 3-284 0 0,-1 0 0 0 0,1 0 0 0 0,0 0 0 0 0,0 0 0 0 0,-1 0 0 0 0,2 0 0 0 0,-1 0 0 0 0,0 0 0 0 0,-1 4 0 0 0,-3 23 28 0 0,0 1 0 0 0,2-1 0 0 0,1 1-1 0 0,2 39 1 0 0,0-4-38 0 0,0-30-91 0 0,-18 290 770 0 0,9-208-758 0 0,7-84-57 0 0,-3 7-27 0 0,4-37 23 0 0,1 16 81 0 0,0-19-250 0 0,0 1 0 0 0,0-1 0 0 0,0 0 0 0 0,0 0 0 0 0,0 1 0 0 0,0-1 0 0 0,0 0 0 0 0,0 1-1 0 0,0-1 1 0 0,0 0 0 0 0,0 0 0 0 0,0 1 0 0 0,0-1 0 0 0,0 0 0 0 0,0 1 0 0 0,0-1 0 0 0,1 0 0 0 0,-1 0-1 0 0,0 1 1 0 0,0-1 0 0 0,0 0 0 0 0,1 0 0 0 0,-1 0 0 0 0,0 1 0 0 0,9-2-6861 0 0,2-2-1700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48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1 142 16351 0 0,'3'-7'1484'0'0,"-1"0"-1053"0"0,0 1 0 0 0,0 0 0 0 0,1 0 0 0 0,0 1 0 0 0,0-1 0 0 0,7-9 1 0 0,-10 14 1069 0 0,1-2 1207 0 0,1 4-188 0 0,1 7-1416 0 0,-1 10-907 0 0,0 1 0 0 0,-2-1 0 0 0,0 1 0 0 0,-3 20 1 0 0,0 21-39 0 0,5 59-23 0 0,-2 80-5 0 0,0-78-14 0 0,0-117-118 0 0,-1-1 3 0 0,1 0 0 0 0,1 1-1 0 0,-1-1 1 0 0,0 0-1 0 0,1 0 1 0 0,1 4 0 0 0,-1-5 40 0 0,6 0-20 0 0,2-4 36 0 0,-4-1-31 0 0,0-1-1 0 0,-1 0 0 0 0,1 0 0 0 0,-1-1 0 0 0,0 1 0 0 0,0-1 1 0 0,6-11-1 0 0,15-15 63 0 0,19-12 79 0 0,-17 18-112 0 0,0-2 1 0 0,31-41-1 0 0,-43 46 28 0 0,-2-1 1 0 0,0 0-1 0 0,16-40 0 0 0,18-77-171 0 0,-38 110 68 0 0,58-160 254 0 0,-67 188-166 0 0,0 2 0 0 0,0 0 31 0 0,0 0 44 0 0,0 0 15 0 0,0 2 1 0 0,-6 65-218 0 0,1-16-7 0 0,-1 62 211 0 0,10 128-1 0 0,1-5-330 0 0,-5-199 147 0 0,2 108 337 0 0,-2-144-534 0 0,10-40-1826 0 0,-2 24 981 0 0,0-1-36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48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 18775 0 0,'0'0'860'0'0,"0"0"-21"0"0,0 0-344 0 0,0 0 543 0 0,0 0 297 0 0,0 0 59 0 0,0 0-104 0 0,-1 2-493 0 0,-6 35 229 0 0,1 0 1 0 0,-2 73-1 0 0,6-71-911 0 0,4 279 350 0 0,19-168-15 0 0,-20-149-383 0 0,2 6 458 0 0,5-106-2903 0 0,-4 65-525 0 0,-2 17 1163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49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437 127 14279 0 0,'0'-2'1103'0'0,"0"-3"-815"0"0,0 0-1 0 0,-1-1 1 0 0,1 1-1 0 0,-4-10 1 0 0,3 12 323 0 0,0-1-1 0 0,-1 0 1 0 0,1 1-1 0 0,-1-1 1 0 0,0 1 0 0 0,0 0-1 0 0,0 0 1 0 0,-1 0-1 0 0,1 0 1 0 0,-1 0 0 0 0,0 0-1 0 0,-5-4 1 0 0,2 2-406 0 0,-1 1 0 0 0,1-1 1 0 0,-1 1-1 0 0,0 0 0 0 0,0 1 0 0 0,0 0 1 0 0,-1 0-1 0 0,1 0 0 0 0,-1 1 1 0 0,0 0-1 0 0,1 1 0 0 0,-1-1 0 0 0,0 2 1 0 0,0-1-1 0 0,0 1 0 0 0,0 0 0 0 0,0 1 1 0 0,0 0-1 0 0,0 0 0 0 0,1 0 1 0 0,-1 1-1 0 0,0 0 0 0 0,-7 4 0 0 0,6-3-196 0 0,0 1-1 0 0,1-1 0 0 0,-1 2 0 0 0,1-1 0 0 0,0 1 1 0 0,0 1-1 0 0,0-1 0 0 0,1 1 0 0 0,0 0 1 0 0,0 1-1 0 0,-10 13 0 0 0,2 3-8 0 0,0 0 0 0 0,2 1 0 0 0,1 1 0 0 0,1 0 0 0 0,2 0 0 0 0,0 1 0 0 0,-7 33 0 0 0,14-51 0 0 0,1-1 0 0 0,-1 1 0 0 0,1 0 0 0 0,0 0 0 0 0,1 0 0 0 0,0 0 0 0 0,0 0 0 0 0,1 0 0 0 0,0 0 0 0 0,0 0 0 0 0,1-1 0 0 0,0 1 0 0 0,3 8 0 0 0,-1-6 0 0 0,-3-8 6 0 0,0 0-1 0 0,0-1 1 0 0,0 1 0 0 0,0 0 0 0 0,0 0-1 0 0,0-1 1 0 0,0 1 0 0 0,1-1-1 0 0,-1 1 1 0 0,0-1 0 0 0,1 0 0 0 0,1 2-1 0 0,0-1-2 0 0,-2-1 61 0 0,0 1 3 0 0,3 3 2 0 0,-3-2-19 0 0,1-1 0 0 0,0 0-1 0 0,0 0 1 0 0,0 0-1 0 0,0 0 1 0 0,0-1 0 0 0,1 1-1 0 0,-1-1 1 0 0,0 1 0 0 0,1-1-1 0 0,-1 0 1 0 0,1 1-1 0 0,-1-2 1 0 0,4 2 0 0 0,8 2 41 0 0,22 3 0 0 0,-4-1 30 0 0,-24-4-96 0 0,1 0 0 0 0,-1 0 0 0 0,0-1 0 0 0,1 0 0 0 0,-1-1 0 0 0,1 0 0 0 0,-1 0 0 0 0,15-3 0 0 0,-11 0-11 0 0,0 0 0 0 0,-1-1 0 0 0,1 0 0 0 0,-1-1 0 0 0,15-8-1 0 0,-8 3-86 0 0,-18 10 74 0 0,0 0 0 0 0,0 0 0 0 0,0 0 1 0 0,0 1-1 0 0,0-1 0 0 0,0 0 0 0 0,0 0 0 0 0,0 0 0 0 0,0 0 0 0 0,0 0 1 0 0,0 0-1 0 0,0 0 0 0 0,0 0 0 0 0,0 0 0 0 0,0 0 0 0 0,0 1 0 0 0,0-1 1 0 0,0 0-1 0 0,0 0 0 0 0,0 0 0 0 0,0 0 0 0 0,0 0 0 0 0,0 0 0 0 0,0 0 1 0 0,0 0-1 0 0,0 0 0 0 0,0 0 0 0 0,0 0 0 0 0,0 1 0 0 0,0-1 0 0 0,0 0 1 0 0,1 0-1 0 0,-1 0 0 0 0,0 0 0 0 0,0 0 0 0 0,0 0 0 0 0,0 0 0 0 0,0 0 1 0 0,0 0-1 0 0,0 0 0 0 0,0 0 0 0 0,0 0 0 0 0,0 0 0 0 0,0 0 0 0 0,1 0 0 0 0,-1 0 1 0 0,0 0-1 0 0,0 0 0 0 0,0 0 0 0 0,0 0 0 0 0,0 0 0 0 0,0 0 0 0 0,0 0 1 0 0,0 0-1 0 0,-8 15 387 0 0,-16 18 76 0 0,-31 17-626 0 0,-76 53 0 0 0,127-100 155 0 0,-20 17 7 0 0,0 2 0 0 0,-33 40 0 0 0,41-45 0 0 0,10-10-11 0 0,5-5-99 0 0,1-2-246 0 0,0 0-80 0 0,0 0-11 0 0,0 0-76 0 0,0 0-313 0 0,0 0-136 0 0,0 0-26 0 0,0 0-200 0 0,0 0-802 0 0,0 0-345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49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7367 0 0,'0'0'568'0'0,"0"0"48"0"0,0 0 1592 0 0,0 0 736 0 0,0 0 148 0 0,1 1-280 0 0,7 6-1289 0 0,0 0 0 0 0,11 13 0 0 0,-14-14-1361 0 0,-1 1-1 0 0,1-1 1 0 0,-1 1-1 0 0,0 0 1 0 0,-1 0-1 0 0,0 0 1 0 0,3 10-1 0 0,-1-2 204 0 0,-3-11-233 0 0,-1 0 1 0 0,1 1 0 0 0,-1-1 0 0 0,0 1 0 0 0,0-1 0 0 0,0 8 0 0 0,4 47-888 0 0,-5-58-46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50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18 5983 0 0,'3'-5'542'0'0,"-1"-2"-446"0"0,-1 2 11317 0 0,-2 5-4893 0 0,-3 9-3493 0 0,-3 9-5910 0 0,4-9 4487 0 0,-59 186-698 0 0,28-100-792 0 0,29-82-136 0 0,-12 20 0 0 0,8-16-557 0 0,8-15-936 0 0,1-2-4667 0 0,0 0-1997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51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0 10135 0 0,'0'0'464'0'0,"0"0"-9"0"0,1 2 81 0 0,0 2 689 0 0,0-1 1 0 0,0 1-1 0 0,-1 0 1 0 0,1-1-1 0 0,-1 6 1 0 0,-3 20 2518 0 0,-13 31-2016 0 0,10-40-1417 0 0,-103 301 491 0 0,109-320-909 0 0,-4 11 52 0 0,3-4-2785 0 0,1-8 1785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51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0 21823 0 0,'0'0'1001'0'0,"-2"1"-22"0"0,0-1-901 0 0,0 1 0 0 0,0 0 0 0 0,-1 0 0 0 0,1 0 0 0 0,0 0 0 0 0,0 0 0 0 0,0 0 0 0 0,0 1 0 0 0,0-1 0 0 0,0 1 0 0 0,1-1 0 0 0,-1 1 0 0 0,0 0 0 0 0,1 0 0 0 0,-1 0 0 0 0,1 0-1 0 0,0 0 1 0 0,-1 0 0 0 0,1 0 0 0 0,-1 3 0 0 0,0-1 253 0 0,-3 6 29 0 0,1 0 0 0 0,0 1 0 0 0,1-1 1 0 0,0 1-1 0 0,0 0 0 0 0,0 13 0 0 0,-2 70-197 0 0,3-34-99 0 0,0-30-64 0 0,-16 151 0 0 0,13-156-405 0 0,-1 43 1 0 0,6-66-391 0 0,0-2-1073 0 0,0 0-4372 0 0,0 0-1872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51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0 137 14743 0 0,'1'-5'570'0'0,"1"0"0"0"0,-1 1 0 0 0,0-1 0 0 0,1 0 0 0 0,0 0 0 0 0,0 1 0 0 0,1 0 0 0 0,-1-1 0 0 0,1 1-1 0 0,0 0 1 0 0,0 0 0 0 0,0 0 0 0 0,1 0 0 0 0,-1 1 0 0 0,1 0 0 0 0,0-1 0 0 0,6-3 0 0 0,3 0-150 0 0,-1 0 1 0 0,1 1 0 0 0,1 0-1 0 0,-1 1 1 0 0,25-7 0 0 0,-18 8-388 0 0,1 0 1 0 0,-1 2 0 0 0,31-1-1 0 0,-45 2 0 0 0,-4 1-25 0 0,0 0-1 0 0,1 0 1 0 0,-1 0-1 0 0,0 0 1 0 0,0 0 0 0 0,0 1-1 0 0,0-1 1 0 0,0 1-1 0 0,0 0 1 0 0,0-1 0 0 0,0 1-1 0 0,0 0 1 0 0,0 0-1 0 0,1 1 1 0 0,-1-1 1 0 0,-1-1 0 0 0,1 1 0 0 0,-1-1 0 0 0,1 1 0 0 0,-1 0 0 0 0,1 0 0 0 0,-1 0 0 0 0,0-1 1 0 0,1 1-1 0 0,-1 0 0 0 0,0 0 0 0 0,0 1 0 0 0,0-1 0 0 0,0 0 0 0 0,0 0 0 0 0,0 1 0 0 0,0-1 0 0 0,0 0 0 0 0,0 1 0 0 0,-1-1 0 0 0,1 1 0 0 0,-1-1 0 0 0,1 3 0 0 0,2 2 46 0 0,-1 1 65 0 0,0 0 0 0 0,0 0 0 0 0,0 0 0 0 0,-1 0 0 0 0,0 0 0 0 0,0 1 0 0 0,-1-1 0 0 0,0 0 0 0 0,0 0 0 0 0,-1 1 0 0 0,-1 8 0 0 0,-1 7 37 0 0,1 1 0 0 0,3 38 0 0 0,-1-23-145 0 0,0-3 10 0 0,1 27 105 0 0,-12 93 1 0 0,3-83 8 0 0,-10 60 71 0 0,17-132-421 0 0,1-1-67 0 0,0 0-8 0 0,0 0-149 0 0,1-1-600 0 0,5-7-266 0 0,1-1-51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0:56:52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43 19607 0 0,'-4'-8'2094'0'0,"1"-3"-2105"0"0,-1-1 340 0 0,3 3 2958 0 0,4 8-4938 0 0,8 0-80 0 0,-8 1-18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52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92 184 11975 0 0,'0'0'547'0'0,"0"0"-11"0"0,0 0 67 0 0,0 0 1547 0 0,0 0 710 0 0,-1 0 1096 0 0,-5 5-2229 0 0,4-2-1499 0 0,0 1 0 0 0,0-1 0 0 0,0 0 1 0 0,1 0-1 0 0,-1 1 0 0 0,1-1 0 0 0,0 1 0 0 0,0-1 1 0 0,-1 6-1 0 0,-4 38 95 0 0,4-27-164 0 0,-23 210 394 0 0,17-151-349 0 0,-7 51 72 0 0,13-119-221 0 0,1-5-17 0 0,0 1 0 0 0,0 0 1 0 0,1 11-1 0 0,0-17 26 0 0,0-1 0 0 0,-2-18 0 0 0,-2-23-14 0 0,2-1 0 0 0,7-76 0 0 0,-2 66 24 0 0,11-130 336 0 0,-8 139-192 0 0,1 0 0 0 0,16-49 0 0 0,-19 78-173 0 0,1 1 0 0 0,0 0 0 0 0,1 1 1 0 0,0-1-1 0 0,1 1 0 0 0,0 0 0 0 0,9-11 0 0 0,-13 19-31 0 0,0 1 1 0 0,1 0-1 0 0,-1 0 0 0 0,1 0 0 0 0,-1 0 0 0 0,1 0 1 0 0,0 0-1 0 0,0 1 0 0 0,0 0 0 0 0,0 0 0 0 0,0 0 1 0 0,0 0-1 0 0,1 1 0 0 0,-1 0 0 0 0,1 0 0 0 0,-1 0 0 0 0,1 0 1 0 0,-1 1-1 0 0,1 0 0 0 0,0-1 0 0 0,-1 2 0 0 0,1-1 1 0 0,-1 0-1 0 0,9 3 0 0 0,-6-1-14 0 0,1 1 1 0 0,-1-1-1 0 0,0 1 0 0 0,0 1 1 0 0,0-1-1 0 0,0 1 1 0 0,0 0-1 0 0,-1 1 0 0 0,0 0 1 0 0,0 0-1 0 0,0 0 0 0 0,-1 1 1 0 0,0-1-1 0 0,0 1 0 0 0,0 1 1 0 0,-1-1-1 0 0,1 1 0 0 0,-2 0 1 0 0,1-1-1 0 0,-1 2 0 0 0,0-1 1 0 0,0 0-1 0 0,-1 1 1 0 0,0-1-1 0 0,0 1 0 0 0,-1-1 1 0 0,0 1-1 0 0,0 0 0 0 0,-1 0 1 0 0,0 0-1 0 0,-1-1 0 0 0,1 1 1 0 0,-4 11-1 0 0,1-4 13 0 0,-1 0 0 0 0,-1 0 0 0 0,0 0 1 0 0,-1-1-1 0 0,-1 0 0 0 0,0-1 0 0 0,-1 1 0 0 0,-15 20 0 0 0,16-27-111 0 0,1 1-1 0 0,-1-1 0 0 0,-1 0 0 0 0,1-1 0 0 0,-1 1 0 0 0,0-2 1 0 0,0 1-1 0 0,-1-1 0 0 0,0 0 0 0 0,0-1 0 0 0,0 0 1 0 0,0 0-1 0 0,-1-1 0 0 0,-14 3 0 0 0,23-6-142 0 0,-1 0-1 0 0,1 1 1 0 0,-1-1-1 0 0,0 0 1 0 0,1 0-1 0 0,-1 0 1 0 0,1 0-1 0 0,-1 0 1 0 0,0 0-1 0 0,1-1 1 0 0,-1 1-1 0 0,1 0 1 0 0,-1-1-1 0 0,1 1 1 0 0,-2-2-1 0 0,-3-2-1218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52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26 155 20095 0 0,'0'0'926'0'0,"0"0"-26"0"0,-1 3-578 0 0,-6 23 587 0 0,2-10 191 0 0,1 0 1 0 0,-3 26 0 0 0,6-19-758 0 0,0-1 1 0 0,1 1 0 0 0,2-1 0 0 0,6 37-1 0 0,-4-43-248 0 0,0 0-1 0 0,1-1 0 0 0,1 1 1 0 0,1-1-1 0 0,0-1 0 0 0,0 1 1 0 0,13 15-1 0 0,-11-17-12 0 0,1 0 0 0 0,0 0 0 0 0,1-1-1 0 0,0 0 1 0 0,24 17 0 0 0,-30-25-67 0 0,0 0 0 0 0,1-1 0 0 0,-1 0 0 0 0,1 0-1 0 0,-1-1 1 0 0,1 1 0 0 0,0-1 0 0 0,0-1 0 0 0,0 1 0 0 0,0-1 0 0 0,1 0-1 0 0,-1 0 1 0 0,0-1 0 0 0,0 1 0 0 0,1-1 0 0 0,-1-1 0 0 0,0 0 0 0 0,7-1-1 0 0,1-2 40 0 0,0 0-1 0 0,-1-2 0 0 0,1 1 1 0 0,-1-2-1 0 0,0 0 0 0 0,-1 0 1 0 0,0-1-1 0 0,0-1 0 0 0,-1 0 1 0 0,0 0-1 0 0,0-2 0 0 0,-1 1 1 0 0,9-12-1 0 0,-5 3 46 0 0,-1 0 0 0 0,-1 0 0 0 0,0-2 0 0 0,-1 1 0 0 0,-2-1 0 0 0,0-1 0 0 0,9-31 0 0 0,-14 36-44 0 0,-1 1 0 0 0,-1-1 0 0 0,0 1 0 0 0,-1-1 0 0 0,-1 1 0 0 0,-1-1 0 0 0,0 0 0 0 0,-1 1 0 0 0,-7-28 0 0 0,6 32-21 0 0,-1 1 1 0 0,0 1-1 0 0,0-1 0 0 0,-2 0 0 0 0,1 1 0 0 0,-10-14 1 0 0,10 18-18 0 0,0 0 0 0 0,0 0-1 0 0,-1 0 1 0 0,0 1 0 0 0,0 0 0 0 0,0 0 0 0 0,0 0 0 0 0,-1 1 0 0 0,0 0 0 0 0,-8-3 0 0 0,9 5-10 0 0,0 0 0 0 0,0 0 0 0 0,0 1 0 0 0,0 0 1 0 0,0 0-1 0 0,0 0 0 0 0,0 1 0 0 0,-1 0 0 0 0,1 0 0 0 0,0 1 0 0 0,0 0 0 0 0,0 0 0 0 0,0 0 1 0 0,0 1-1 0 0,0 0 0 0 0,0 0 0 0 0,0 0 0 0 0,1 1 0 0 0,-8 4 0 0 0,-9 6-7 0 0,1 2 0 0 0,0 0 1 0 0,-24 23-1 0 0,37-31 1 0 0,-19 20-394 0 0,0 2 0 0 0,-28 38 0 0 0,37-44-1512 0 0,1 1-5273 0 0,2 0-2336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53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71 17135 0 0,'0'0'786'0'0,"-1"-2"-21"0"0,-2-6-490 0 0,1 1-55 0 0,1 5 758 0 0,-4-2 2186 0 0,4 4-233 0 0,2 7-1842 0 0,3 28-940 0 0,-1 1 0 0 0,-2 0 1 0 0,-6 54-1 0 0,-23 107 78 0 0,15-136-199 0 0,8-40-8 0 0,0 0 0 0 0,2 0 0 0 0,0 0 0 0 0,0 41 0 0 0,5-53-20 0 0,-1-2 11 0 0,0-7-7 0 0,0 1 0 0 0,0 0 0 0 0,0-1 0 0 0,0 1 0 0 0,0-1 0 0 0,0 1 0 0 0,0-1 0 0 0,0 0 0 0 0,0 1 1 0 0,0-1-1 0 0,0 0 0 0 0,0 0 0 0 0,0 1 0 0 0,0-1 0 0 0,0 0 0 0 0,2 0 0 0 0,0-1 18 0 0,0 1-1 0 0,0-1 1 0 0,0 1 0 0 0,0-1-1 0 0,0 0 1 0 0,0 0-1 0 0,-1 0 1 0 0,1 0 0 0 0,0-1-1 0 0,-1 1 1 0 0,1-1-1 0 0,-1 0 1 0 0,5-3 0 0 0,3-4 77 0 0,16-20 0 0 0,-12 13-19 0 0,12-16 55 0 0,-1-1 0 0 0,-2-2 0 0 0,34-66 0 0 0,-12 18-13 0 0,-12 28-37 0 0,43-101 0 0 0,-71 143-71 0 0,35-83 287 0 0,-39 95-226 0 0,1 17-6 0 0,0 39-26 0 0,-6 89 0 0 0,-1-21-1 0 0,4-78-27 0 0,-1 0 0 0 0,-3 0 0 0 0,-1-1 0 0 0,-15 51 0 0 0,20-93-11 0 0,-28 131 188 0 0,30-137-259 0 0,1-1-1 0 0,-1 1 1 0 0,1-1 0 0 0,0 1 0 0 0,5-7 0 0 0,6-12-1206 0 0,-7 6-1395 0 0,0 3-3363 0 0,0-3-2705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54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78 14743 0 0,'3'-7'1526'0'0,"-1"3"-1205"0"0,-1 0 1 0 0,1 0-1 0 0,0 0 1 0 0,0 0-1 0 0,0 1 1 0 0,0-1-1 0 0,1 1 1 0 0,0-1-1 0 0,-1 1 1 0 0,1 0-1 0 0,1 0 1 0 0,-1 0-1 0 0,0 1 1 0 0,0-1-1 0 0,1 1 1 0 0,0 0-1 0 0,-1 0 1 0 0,1 0-1 0 0,0 0 1 0 0,0 1-1 0 0,8-3 1 0 0,-6 3 116 0 0,0 0 0 0 0,0 0 0 0 0,0 0 0 0 0,0 1 0 0 0,0 0 0 0 0,0 0 0 0 0,0 0 0 0 0,0 1 1 0 0,0 0-1 0 0,0 0 0 0 0,0 1 0 0 0,0 0 0 0 0,0 0 0 0 0,-1 0 0 0 0,7 4 0 0 0,-9-5-435 0 0,0 1 1 0 0,0 0-1 0 0,0 0 1 0 0,-1 1-1 0 0,1-1 0 0 0,-1 1 1 0 0,1-1-1 0 0,-1 1 1 0 0,0 0-1 0 0,0-1 0 0 0,0 1 1 0 0,-1 0-1 0 0,1 1 1 0 0,-1-1-1 0 0,1 0 0 0 0,-1 0 1 0 0,0 1-1 0 0,0-1 1 0 0,0 5-1 0 0,0-3 5 0 0,-1 1-1 0 0,0 0 1 0 0,0-1 0 0 0,0 1-1 0 0,-1 0 1 0 0,0-1 0 0 0,0 1-1 0 0,0-1 1 0 0,0 1 0 0 0,-1-1-1 0 0,-3 5 1 0 0,-6 13-7 0 0,-2-1-1 0 0,-1-1 1 0 0,-1-1-1 0 0,-29 33 1 0 0,17-22-4 0 0,14-14-23 0 0,0 1 0 0 0,-12 23 1 0 0,24-39-42 0 0,2-1 0 0 0,1 2 58 0 0,0-1 0 0 0,0 1 0 0 0,0-1 0 0 0,1 0 0 0 0,-1 0 0 0 0,1 0 0 0 0,0 0 0 0 0,-1 0 0 0 0,1 0 0 0 0,0-1 0 0 0,0 0 0 0 0,0 1 0 0 0,0-1 0 0 0,1 0 0 0 0,5 1 0 0 0,8 1-37 0 0,32 2 0 0 0,-31-4 53 0 0,-7 0-13 0 0,-1 1 0 0 0,1-1 0 0 0,-1 2 0 0 0,0 0 0 0 0,0 0 0 0 0,0 0 0 0 0,0 1 0 0 0,-1 1 0 0 0,13 7 0 0 0,-18-9 5 0 0,-1-1 1 0 0,1 1-1 0 0,0 0 1 0 0,-1 1-1 0 0,1-1 1 0 0,-1 1-1 0 0,0-1 1 0 0,0 1-1 0 0,-1 0 1 0 0,1 0-1 0 0,-1 0 1 0 0,0 1-1 0 0,0-1 1 0 0,0 1-1 0 0,-1-1 1 0 0,1 1-1 0 0,-1-1 1 0 0,0 1-1 0 0,0 0 1 0 0,-1-1-1 0 0,0 1 1 0 0,0 9-1 0 0,-1-6 47 0 0,0 1 0 0 0,-1-1-1 0 0,0 0 1 0 0,-1 0 0 0 0,0 0 0 0 0,0-1 0 0 0,-1 1-1 0 0,0-1 1 0 0,0 1 0 0 0,0-1 0 0 0,-1 0 0 0 0,0-1-1 0 0,-11 11 1 0 0,2-3 69 0 0,-1-1 0 0 0,0 0 0 0 0,-1-1 0 0 0,-28 17 0 0 0,29-21-67 0 0,-1 0-1 0 0,0 0 1 0 0,0-2-1 0 0,-1 0 1 0 0,0-1-1 0 0,0-1 1 0 0,0 0-1 0 0,0-1 1 0 0,-1-1 0 0 0,1-1-1 0 0,-1 0 1 0 0,1-1-1 0 0,-1-1 1 0 0,1-1-1 0 0,-1-1 1 0 0,1 0-1 0 0,-28-9 1 0 0,40 10-172 0 0,-1 0-1 0 0,1 0 1 0 0,0-1-1 0 0,0 0 1 0 0,0 0 0 0 0,0 0-1 0 0,-5-5 1 0 0,9 7 84 0 0,0 0 1 0 0,0 0-1 0 0,0 0 1 0 0,0 0-1 0 0,0 0 0 0 0,1-1 1 0 0,-1 1-1 0 0,0 0 1 0 0,1 0-1 0 0,-1-1 1 0 0,1 1-1 0 0,-1 0 1 0 0,1-1-1 0 0,0 1 1 0 0,-1 0-1 0 0,1-1 1 0 0,0 1-1 0 0,0-1 1 0 0,0 1-1 0 0,0 0 0 0 0,0-1 1 0 0,0 1-1 0 0,1 0 1 0 0,-1-1-1 0 0,0 1 1 0 0,1-1-1 0 0,-1 1 1 0 0,1 0-1 0 0,-1 0 1 0 0,1-1-1 0 0,0 1 1 0 0,-1 0-1 0 0,1 0 0 0 0,0 0 1 0 0,1-2-1 0 0,1 0-435 0 0,0-1-1 0 0,0 1 1 0 0,1 0 0 0 0,6-5-1 0 0,6-4-848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54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16 13359 0 0,'0'0'1027'0'0,"6"-12"-769"0"0,-2 9 8513 0 0,-2 3-8597 0 0,-1 1-1 0 0,1 0 1 0 0,0 0-1 0 0,-1 0 1 0 0,1 0-1 0 0,0 0 1 0 0,-1 0-1 0 0,1 0 1 0 0,-1 0-1 0 0,0 1 1 0 0,1-1-1 0 0,-1 0 1 0 0,0 1-1 0 0,0 0 1 0 0,0-1 0 0 0,0 1-1 0 0,0-1 1 0 0,0 1-1 0 0,-1 0 1 0 0,1 0-1 0 0,0-1 1 0 0,0 4-1 0 0,2 6-158 0 0,-1 0 1 0 0,2 18-1 0 0,-3-22 203 0 0,2 42 38 0 0,-1 1-1 0 0,-6 67 1 0 0,-24 99 419 0 0,23-192-580 0 0,0 1 0 0 0,-14 36-1 0 0,19-59-139 0 0,-1-1 0 0 0,0 1-1 0 0,1-1 1 0 0,-1 0-1 0 0,0 1 1 0 0,1-1-1 0 0,-1 0 1 0 0,0 0 0 0 0,-2 2-1 0 0,-3-1-1007 0 0,4-2 762 0 0,2 0 227 0 0,-1 0 0 0 0,1 0 0 0 0,0 0 1 0 0,0 0-1 0 0,0 0 0 0 0,-1 0 0 0 0,1 0 0 0 0,0 0 1 0 0,0 0-1 0 0,-1 0 0 0 0,1 0 0 0 0,0 0 0 0 0,0 0 1 0 0,0 0-1 0 0,-1 0 0 0 0,1 0 0 0 0,0 0 0 0 0,0 0 1 0 0,0-1-1 0 0,-1 1 0 0 0,1 0 0 0 0,0 0 0 0 0,0 0 1 0 0,0 0-1 0 0,0 0 0 0 0,-1-1 0 0 0,1 1 0 0 0,0 0 1 0 0,0 0-1 0 0,0 0 0 0 0,0-1 0 0 0,0 1 0 0 0,0 0 1 0 0,0 0-1 0 0,-1-1 0 0 0,1 1 0 0 0,0 0 0 0 0,0 0 1 0 0,1-11-1789 0 0,8-10-129 0 0,-1 0-17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55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105 136 7831 0 0,'23'-34'879'0'0,"-14"23"1564"0"0,1 1 0 0 0,0 0 0 0 0,0 1 0 0 0,1 0 0 0 0,0 0 0 0 0,16-8 0 0 0,-16 11-1423 0 0,22-9 0 0 0,-29 14-942 0 0,0-1 0 0 0,0 1 0 0 0,1 1 0 0 0,-1-1 0 0 0,0 1 0 0 0,1-1 0 0 0,-1 1 0 0 0,1 1 0 0 0,-1-1 0 0 0,0 1 0 0 0,1-1 0 0 0,-1 1 0 0 0,0 0 0 0 0,1 1 0 0 0,-1-1 0 0 0,0 1 0 0 0,0 0-1 0 0,0 0 1 0 0,0 0 0 0 0,3 3 0 0 0,-5-3-40 0 0,-1 1-1 0 0,1-1 0 0 0,-1 0 0 0 0,0 1 1 0 0,0-1-1 0 0,0 1 0 0 0,0-1 0 0 0,-1 1 1 0 0,1 0-1 0 0,-1-1 0 0 0,0 1 0 0 0,1 0 1 0 0,-1-1-1 0 0,-1 5 0 0 0,1 2-26 0 0,-1-1 0 0 0,0 1-1 0 0,-1 0 1 0 0,0 0 0 0 0,-1-1 0 0 0,0 1-1 0 0,0-1 1 0 0,0 0 0 0 0,-1 0 0 0 0,-6 9-1 0 0,-8 10-7 0 0,-30 36 0 0 0,27-37-44 0 0,-36 47-134 0 0,56-72 115 0 0,2 0 47 0 0,1 0 1 0 0,-1 0-1 0 0,1 0 1 0 0,0 0-1 0 0,0-1 1 0 0,-1 1-1 0 0,1 0 1 0 0,0-1-1 0 0,3 1 1 0 0,-1 0-26 0 0,14 2-56 0 0,0 0 0 0 0,31 0-1 0 0,-27-2-61 0 0,27 5 0 0 0,-42-5 96 0 0,1 1 0 0 0,-1 0 0 0 0,1 0 0 0 0,-1 1 0 0 0,0 0 0 0 0,0 0-1 0 0,9 7 1 0 0,-9-6 34 0 0,0 1 0 0 0,0 0 0 0 0,0 0 0 0 0,0 1-1 0 0,-1 0 1 0 0,0 0 0 0 0,-1 1 0 0 0,1-1-1 0 0,-1 1 1 0 0,0 0 0 0 0,-1 1 0 0 0,0-1 0 0 0,0 1-1 0 0,3 9 1 0 0,-6-16 26 0 0,1 4 26 0 0,0 1 0 0 0,0-1 0 0 0,-1 1 0 0 0,1 0 0 0 0,-1-1 0 0 0,0 1 0 0 0,-1 0 0 0 0,1 0 0 0 0,-1 0 0 0 0,-1 0 0 0 0,0 10 0 0 0,-1-9 53 0 0,0 0-1 0 0,-1 0 0 0 0,1-1 1 0 0,-1 0-1 0 0,0 1 1 0 0,-1-1-1 0 0,1 0 1 0 0,-1-1-1 0 0,0 1 1 0 0,-1-1-1 0 0,1 1 0 0 0,-1-1 1 0 0,0-1-1 0 0,-1 1 1 0 0,1-1-1 0 0,-1 0 1 0 0,-8 5-1 0 0,-9 3 146 0 0,-1-1-1 0 0,0-1 1 0 0,-33 10-1 0 0,32-12-97 0 0,2-1-29 0 0,0-1-1 0 0,0-1 1 0 0,-40 3-1 0 0,46-6-43 0 0,1-2 0 0 0,-1 0 0 0 0,0-2 0 0 0,0 1 0 0 0,-32-9 0 0 0,46 9-120 0 0,1 0 1 0 0,-1 0-1 0 0,0 0 1 0 0,1 0-1 0 0,-1-1 0 0 0,1 1 1 0 0,0-1-1 0 0,-4-2 1 0 0,5 3 40 0 0,1 1 1 0 0,-1-1 0 0 0,1 1-1 0 0,0-1 1 0 0,-1 1 0 0 0,1-1-1 0 0,-1 0 1 0 0,1 1 0 0 0,0-1-1 0 0,-1 1 1 0 0,1-1-1 0 0,0 0 1 0 0,0 1 0 0 0,-1-1-1 0 0,1 0 1 0 0,0 1 0 0 0,0-1-1 0 0,0 0 1 0 0,0 0 0 0 0,0 1-1 0 0,0-1 1 0 0,0 0 0 0 0,0 1-1 0 0,0-1 1 0 0,0 0 0 0 0,0 1-1 0 0,1-1 1 0 0,-1 0 0 0 0,0 1-1 0 0,0-1 1 0 0,1 0-1 0 0,-1 1 1 0 0,0-1 0 0 0,1 0-1 0 0,-1 1 1 0 0,1-1 0 0 0,0 0-1 0 0,19-19-2151 0 0,-5 8 941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55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0 2303 0 0,'0'0'979'0'0,"0"0"3270"0"0,0 0 1434 0 0,0 0 285 0 0,0 0-643 0 0,-1 2-2933 0 0,-2 1-2275 0 0,0 0 0 0 0,1 1 0 0 0,-1 0 0 0 0,1 0 0 0 0,0 0-1 0 0,0 0 1 0 0,0 0 0 0 0,0 0 0 0 0,1 0 0 0 0,0 1 0 0 0,0-1 0 0 0,0 0 0 0 0,0 6 0 0 0,-1 9 678 0 0,3 36 1 0 0,0-20-516 0 0,-1 50-248 0 0,5 162 168 0 0,-4-242-169 0 0,-1 0 0 0 0,1 0 0 0 0,0 0 0 0 0,0-1 0 0 0,0 1 0 0 0,1 0 0 0 0,-1-1 1 0 0,1 1-1 0 0,4 6 0 0 0,-4-10-5 0 0,1 1 1 0 0,-1-1 0 0 0,0 1 0 0 0,1-1 0 0 0,-1 0 0 0 0,0 0-1 0 0,1 0 1 0 0,-1 0 0 0 0,1-1 0 0 0,0 1 0 0 0,-1-1-1 0 0,5 1 1 0 0,0 0 75 0 0,2 0 47 0 0,1 0 0 0 0,-1 0-1 0 0,0-1 1 0 0,15-2 0 0 0,-13 1-63 0 0,1 1 0 0 0,17 0 0 0 0,-17 2-71 0 0,0 0-42 0 0,0-1 0 0 0,0 0 0 0 0,-1-1 0 0 0,1 0 0 0 0,21-4 0 0 0,-28 4-297 0 0,2-3-2735 0 0,0-2 1610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56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10591 0 0,'0'0'819'0'0,"1"-15"-16"0"0,-1 14 32 0 0,0-1 1 0 0,1 0 0 0 0,-1 1 0 0 0,1-1 0 0 0,-1 1 0 0 0,1-1-1 0 0,-1 1 1 0 0,1-1 0 0 0,0 1 0 0 0,0-1 0 0 0,0 1-1 0 0,-1 0 1 0 0,1-1 0 0 0,2-1 0 0 0,-1 2-320 0 0,1-1 0 0 0,-1 0 0 0 0,0 1-1 0 0,0-1 1 0 0,1 1 0 0 0,-1 0 0 0 0,1 0 0 0 0,2-1 0 0 0,6-1-476 0 0,0 1 1 0 0,-1 0-1 0 0,18 0 1 0 0,-13 1 946 0 0,104-5-646 0 0,-111 5-2248 0 0,-8 1 754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56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22575 0 0,'0'0'1035'0'0,"0"0"-23"0"0,5-9 473 0 0,-3 7-1191 0 0,0 0 0 0 0,0 0 1 0 0,0 0-1 0 0,0 0 0 0 0,0 0 0 0 0,1 0 0 0 0,-1 1 0 0 0,0-1 0 0 0,1 1 0 0 0,-1-1 1 0 0,1 1-1 0 0,0 0 0 0 0,-1 0 0 0 0,1 0 0 0 0,0 1 0 0 0,3-2 0 0 0,8 0-332 0 0,29-2-1 0 0,-26 2 301 0 0,79-9-2948 0 0,-73 9-7585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2T12:07:57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250 173 7367 0 0,'0'0'568'0'0,"0"0"123"0"0,0 0 1904 0 0,0 0 866 0 0,0 0 174 0 0,0 0-307 0 0,0 0-1450 0 0,-2 0-631 0 0,-2 2-1018 0 0,1 0 0 0 0,-1 0 0 0 0,0 1 0 0 0,0-1 0 0 0,1 1-1 0 0,0-1 1 0 0,-1 1 0 0 0,1 1 0 0 0,0-1 0 0 0,0 0 0 0 0,1 1 0 0 0,-1-1 0 0 0,-3 8 0 0 0,-4 6 0 0 0,-12 33-1 0 0,-38 139-32 0 0,-2 3-121 0 0,48-149-33 0 0,8-24-7 0 0,-1 0 0 0 0,-10 20 0 0 0,27-77 162 0 0,67-145 80 0 0,26-71 134 0 0,-25 53 136 0 0,-69 179-439 0 0,-4 8 41 0 0,0 0 0 0 0,1 1 0 0 0,0 0 0 0 0,14-21 0 0 0,-19 33-29 0 0,-1 1-33 0 0,0 0-14 0 0,0 0-1 0 0,1 1-12 0 0,2 1-55 0 0,-1 1 0 0 0,0-1 0 0 0,0 0 0 0 0,0 1 0 0 0,-1-1 0 0 0,1 1-1 0 0,-1 0 1 0 0,1 0 0 0 0,-1 0 0 0 0,0-1 0 0 0,1 5 0 0 0,8 37 44 0 0,-7-25-20 0 0,69 425 123 0 0,-66-351 61 0 0,8 58-255 0 0,-13-142 26 0 0,0-4-2 0 0,0 0-1 0 0,0 0 1 0 0,0 0-1 0 0,4 9 1 0 0,-4-13-89 0 0,-1-1-203 0 0,0 0-72 0 0,0 0-15 0 0,-5-12-1502 0 0,-2-1 262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A46E-68EF-4EB7-84B5-D50A51F2D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BD887-6AF9-4CA4-99E1-FC71E5BCC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733C5-FA12-455E-8C61-664A760D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CCE-52E6-4077-A935-6AC3A8C2A29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4819B-416B-49D1-97D6-2C68DEA4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1AE59-A127-40AF-8236-AAF15D36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4F6A-7BAC-4CD0-9DF2-5CD6C0198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34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E7967-6F2E-46CD-9F3E-0D3C9EC3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1665B-01B6-464A-A674-86F805D65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F83FD-93FE-47E7-8524-A4DD3854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CCE-52E6-4077-A935-6AC3A8C2A29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19B74-CF3C-4909-BACE-6D39B6B1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D01F6-965A-4438-B7A0-EC3925E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4F6A-7BAC-4CD0-9DF2-5CD6C0198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72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5634EA-1546-42FE-AB08-8E578251B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6D32B-B141-422B-8C1D-32BEAD106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3941F-6F65-4339-BF07-ED1C9BA8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CCE-52E6-4077-A935-6AC3A8C2A29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71D0-C4AD-44CF-AABC-7120EB660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F77E6-A72C-4646-BC72-B1F72CAC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4F6A-7BAC-4CD0-9DF2-5CD6C0198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6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EB75-5469-4CBB-B78D-48F32122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7AD9E-9655-4632-9B25-E46116FA0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A55E6-F7C7-43B2-A77C-50EC8B38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CCE-52E6-4077-A935-6AC3A8C2A29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D4C11-A972-44F4-93F9-79B8691A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27C76-197A-4F20-9DD9-6112285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4F6A-7BAC-4CD0-9DF2-5CD6C0198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73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C245-F56F-42FD-8A33-71D5DAAC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01611-7BDB-4049-8DFD-5DA136EF0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818FA-A5D7-4956-A3EF-FC6006ED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CCE-52E6-4077-A935-6AC3A8C2A29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678CC-980C-4DBD-B19D-A715A2F7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E0CD8-6A4C-4F46-A90C-757D2BD5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4F6A-7BAC-4CD0-9DF2-5CD6C0198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3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04530-B489-4F2D-951D-02EB21CE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F3B33-7918-4755-AC36-D26A2F21F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CFBB6-7AD3-437D-B688-480FD75CB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195FF-36CD-42B1-BB57-26EA9A53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CCE-52E6-4077-A935-6AC3A8C2A29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7DC3C-7901-4D39-A6C2-DFDFAD390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BAC46-A045-4C40-AA3A-FDAA7495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4F6A-7BAC-4CD0-9DF2-5CD6C0198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4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3FBB-5F89-47F9-A777-6A3E8EF5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52B7A-791B-484F-9879-641EC1995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7ABA8-B235-4EC3-A889-0841FDCFD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53790-D830-4697-A1F3-97B07797F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58F3F-43CD-415D-A522-A12688455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1CC32C-72E8-44BC-AB2D-533D0D04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CCE-52E6-4077-A935-6AC3A8C2A29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2943A1-E5FA-41EA-B933-D2EF29EC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16C00-CD81-497E-A412-6AA4103B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4F6A-7BAC-4CD0-9DF2-5CD6C0198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02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A6BE3-D2CB-4AAF-A8D7-56BB6C63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D5DE0-0A81-48D0-BBB6-735213D6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CCE-52E6-4077-A935-6AC3A8C2A29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C1A50-F58C-4380-A1B9-4FEB356C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EE06B-635A-4ED3-ABBF-142A48F7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4F6A-7BAC-4CD0-9DF2-5CD6C0198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35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D0D8A9-730F-44AD-A5A0-23208C449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CCE-52E6-4077-A935-6AC3A8C2A29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FD7F0A-628F-4DE3-83C3-A386C615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2FB67-BB9B-4643-A9B8-8EEDD163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4F6A-7BAC-4CD0-9DF2-5CD6C0198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59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3DB7C-D0D1-46AC-BA40-A3BFEB7C2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0359E-8C8B-4180-A36F-EFADDCA4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D4F0C-CEC9-4298-8291-DA16D4322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53970-CF4A-4BB7-8399-8DC7115A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CCE-52E6-4077-A935-6AC3A8C2A29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334F6-5D2A-4BF6-81E0-9A509162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9EB81-CA8F-4BFA-9B3E-483E1571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4F6A-7BAC-4CD0-9DF2-5CD6C0198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39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E9A9-C325-4FFA-B5DD-8963AB78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156B8-437B-46A2-9A24-2781C5FFC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01427-7A4F-4A63-A30B-4538B1211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E2CEC-4F4D-4A37-9584-86A2B7C2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CCE-52E6-4077-A935-6AC3A8C2A29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00C6C-3687-49EC-91B1-4B9AABA9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F1D6F-D778-48E4-BDF4-DB4AC560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4F6A-7BAC-4CD0-9DF2-5CD6C0198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07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0110C-F708-4CEC-8219-216237B8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F55D8-44F1-472D-9C9C-29FB35B8D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7C13C-834D-49ED-9E1B-ED1865698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6DCCE-52E6-4077-A935-6AC3A8C2A29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1C218-3A14-48C7-A952-75E68106E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DB336-7C65-4BA9-81B1-7D764E08D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24F6A-7BAC-4CD0-9DF2-5CD6C0198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45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23.xml"/><Relationship Id="rId21" Type="http://schemas.openxmlformats.org/officeDocument/2006/relationships/customXml" Target="../ink/ink1175.xml"/><Relationship Id="rId63" Type="http://schemas.openxmlformats.org/officeDocument/2006/relationships/image" Target="../media/image1078.png"/><Relationship Id="rId159" Type="http://schemas.openxmlformats.org/officeDocument/2006/relationships/customXml" Target="../ink/ink1244.xml"/><Relationship Id="rId170" Type="http://schemas.openxmlformats.org/officeDocument/2006/relationships/image" Target="../media/image1131.png"/><Relationship Id="rId226" Type="http://schemas.openxmlformats.org/officeDocument/2006/relationships/image" Target="../media/image1158.png"/><Relationship Id="rId268" Type="http://schemas.openxmlformats.org/officeDocument/2006/relationships/image" Target="../media/image1179.png"/><Relationship Id="rId11" Type="http://schemas.openxmlformats.org/officeDocument/2006/relationships/customXml" Target="../ink/ink1170.xml"/><Relationship Id="rId32" Type="http://schemas.openxmlformats.org/officeDocument/2006/relationships/image" Target="../media/image1065.png"/><Relationship Id="rId53" Type="http://schemas.openxmlformats.org/officeDocument/2006/relationships/image" Target="../media/image1073.png"/><Relationship Id="rId74" Type="http://schemas.openxmlformats.org/officeDocument/2006/relationships/customXml" Target="../ink/ink1201.xml"/><Relationship Id="rId128" Type="http://schemas.openxmlformats.org/officeDocument/2006/relationships/image" Target="../media/image1110.png"/><Relationship Id="rId149" Type="http://schemas.openxmlformats.org/officeDocument/2006/relationships/customXml" Target="../ink/ink1239.xml"/><Relationship Id="rId5" Type="http://schemas.openxmlformats.org/officeDocument/2006/relationships/customXml" Target="../ink/ink1167.xml"/><Relationship Id="rId95" Type="http://schemas.openxmlformats.org/officeDocument/2006/relationships/image" Target="../media/image1094.png"/><Relationship Id="rId160" Type="http://schemas.openxmlformats.org/officeDocument/2006/relationships/image" Target="../media/image1126.png"/><Relationship Id="rId181" Type="http://schemas.openxmlformats.org/officeDocument/2006/relationships/customXml" Target="../ink/ink1255.xml"/><Relationship Id="rId216" Type="http://schemas.openxmlformats.org/officeDocument/2006/relationships/image" Target="../media/image1153.png"/><Relationship Id="rId237" Type="http://schemas.openxmlformats.org/officeDocument/2006/relationships/customXml" Target="../ink/ink1283.xml"/><Relationship Id="rId258" Type="http://schemas.openxmlformats.org/officeDocument/2006/relationships/image" Target="../media/image1174.png"/><Relationship Id="rId22" Type="http://schemas.openxmlformats.org/officeDocument/2006/relationships/image" Target="../media/image1061.png"/><Relationship Id="rId43" Type="http://schemas.openxmlformats.org/officeDocument/2006/relationships/customXml" Target="../ink/ink1186.xml"/><Relationship Id="rId64" Type="http://schemas.openxmlformats.org/officeDocument/2006/relationships/customXml" Target="../ink/ink1196.xml"/><Relationship Id="rId118" Type="http://schemas.openxmlformats.org/officeDocument/2006/relationships/image" Target="../media/image1105.png"/><Relationship Id="rId139" Type="http://schemas.openxmlformats.org/officeDocument/2006/relationships/customXml" Target="../ink/ink1234.xml"/><Relationship Id="rId85" Type="http://schemas.openxmlformats.org/officeDocument/2006/relationships/image" Target="../media/image1089.png"/><Relationship Id="rId150" Type="http://schemas.openxmlformats.org/officeDocument/2006/relationships/image" Target="../media/image1121.png"/><Relationship Id="rId171" Type="http://schemas.openxmlformats.org/officeDocument/2006/relationships/customXml" Target="../ink/ink1250.xml"/><Relationship Id="rId192" Type="http://schemas.openxmlformats.org/officeDocument/2006/relationships/image" Target="../media/image1142.png"/><Relationship Id="rId206" Type="http://schemas.openxmlformats.org/officeDocument/2006/relationships/image" Target="../media/image1149.png"/><Relationship Id="rId227" Type="http://schemas.openxmlformats.org/officeDocument/2006/relationships/customXml" Target="../ink/ink1278.xml"/><Relationship Id="rId248" Type="http://schemas.openxmlformats.org/officeDocument/2006/relationships/image" Target="../media/image1169.png"/><Relationship Id="rId269" Type="http://schemas.openxmlformats.org/officeDocument/2006/relationships/image" Target="../media/image1180.png"/><Relationship Id="rId12" Type="http://schemas.openxmlformats.org/officeDocument/2006/relationships/image" Target="../media/image1057.png"/><Relationship Id="rId33" Type="http://schemas.openxmlformats.org/officeDocument/2006/relationships/customXml" Target="../ink/ink1181.xml"/><Relationship Id="rId108" Type="http://schemas.openxmlformats.org/officeDocument/2006/relationships/image" Target="../media/image1100.png"/><Relationship Id="rId129" Type="http://schemas.openxmlformats.org/officeDocument/2006/relationships/customXml" Target="../ink/ink1229.xml"/><Relationship Id="rId54" Type="http://schemas.openxmlformats.org/officeDocument/2006/relationships/customXml" Target="../ink/ink1191.xml"/><Relationship Id="rId75" Type="http://schemas.openxmlformats.org/officeDocument/2006/relationships/image" Target="../media/image1084.png"/><Relationship Id="rId96" Type="http://schemas.openxmlformats.org/officeDocument/2006/relationships/customXml" Target="../ink/ink1212.xml"/><Relationship Id="rId140" Type="http://schemas.openxmlformats.org/officeDocument/2006/relationships/image" Target="../media/image1116.png"/><Relationship Id="rId161" Type="http://schemas.openxmlformats.org/officeDocument/2006/relationships/customXml" Target="../ink/ink1245.xml"/><Relationship Id="rId182" Type="http://schemas.openxmlformats.org/officeDocument/2006/relationships/image" Target="../media/image1137.png"/><Relationship Id="rId217" Type="http://schemas.openxmlformats.org/officeDocument/2006/relationships/customXml" Target="../ink/ink1273.xml"/><Relationship Id="rId6" Type="http://schemas.openxmlformats.org/officeDocument/2006/relationships/image" Target="../media/image1054.png"/><Relationship Id="rId238" Type="http://schemas.openxmlformats.org/officeDocument/2006/relationships/image" Target="../media/image1164.png"/><Relationship Id="rId259" Type="http://schemas.openxmlformats.org/officeDocument/2006/relationships/customXml" Target="../ink/ink1294.xml"/><Relationship Id="rId23" Type="http://schemas.openxmlformats.org/officeDocument/2006/relationships/customXml" Target="../ink/ink1176.xml"/><Relationship Id="rId119" Type="http://schemas.openxmlformats.org/officeDocument/2006/relationships/customXml" Target="../ink/ink1224.xml"/><Relationship Id="rId44" Type="http://schemas.openxmlformats.org/officeDocument/2006/relationships/image" Target="../media/image783.png"/><Relationship Id="rId65" Type="http://schemas.openxmlformats.org/officeDocument/2006/relationships/image" Target="../media/image1079.png"/><Relationship Id="rId86" Type="http://schemas.openxmlformats.org/officeDocument/2006/relationships/customXml" Target="../ink/ink1207.xml"/><Relationship Id="rId130" Type="http://schemas.openxmlformats.org/officeDocument/2006/relationships/image" Target="../media/image1111.png"/><Relationship Id="rId151" Type="http://schemas.openxmlformats.org/officeDocument/2006/relationships/customXml" Target="../ink/ink1240.xml"/><Relationship Id="rId172" Type="http://schemas.openxmlformats.org/officeDocument/2006/relationships/image" Target="../media/image1132.png"/><Relationship Id="rId193" Type="http://schemas.openxmlformats.org/officeDocument/2006/relationships/customXml" Target="../ink/ink1261.xml"/><Relationship Id="rId207" Type="http://schemas.openxmlformats.org/officeDocument/2006/relationships/customXml" Target="../ink/ink1268.xml"/><Relationship Id="rId228" Type="http://schemas.openxmlformats.org/officeDocument/2006/relationships/image" Target="../media/image1159.png"/><Relationship Id="rId249" Type="http://schemas.openxmlformats.org/officeDocument/2006/relationships/customXml" Target="../ink/ink1289.xml"/><Relationship Id="rId13" Type="http://schemas.openxmlformats.org/officeDocument/2006/relationships/customXml" Target="../ink/ink1171.xml"/><Relationship Id="rId109" Type="http://schemas.openxmlformats.org/officeDocument/2006/relationships/customXml" Target="../ink/ink1219.xml"/><Relationship Id="rId260" Type="http://schemas.openxmlformats.org/officeDocument/2006/relationships/image" Target="../media/image1175.png"/><Relationship Id="rId34" Type="http://schemas.openxmlformats.org/officeDocument/2006/relationships/image" Target="../media/image1066.png"/><Relationship Id="rId55" Type="http://schemas.openxmlformats.org/officeDocument/2006/relationships/image" Target="../media/image1074.png"/><Relationship Id="rId76" Type="http://schemas.openxmlformats.org/officeDocument/2006/relationships/customXml" Target="../ink/ink1202.xml"/><Relationship Id="rId97" Type="http://schemas.openxmlformats.org/officeDocument/2006/relationships/image" Target="../media/image1095.png"/><Relationship Id="rId120" Type="http://schemas.openxmlformats.org/officeDocument/2006/relationships/image" Target="../media/image1106.png"/><Relationship Id="rId141" Type="http://schemas.openxmlformats.org/officeDocument/2006/relationships/customXml" Target="../ink/ink1235.xml"/><Relationship Id="rId7" Type="http://schemas.openxmlformats.org/officeDocument/2006/relationships/customXml" Target="../ink/ink1168.xml"/><Relationship Id="rId162" Type="http://schemas.openxmlformats.org/officeDocument/2006/relationships/image" Target="../media/image1127.png"/><Relationship Id="rId183" Type="http://schemas.openxmlformats.org/officeDocument/2006/relationships/customXml" Target="../ink/ink1256.xml"/><Relationship Id="rId218" Type="http://schemas.openxmlformats.org/officeDocument/2006/relationships/image" Target="../media/image1154.png"/><Relationship Id="rId239" Type="http://schemas.openxmlformats.org/officeDocument/2006/relationships/customXml" Target="../ink/ink1284.xml"/><Relationship Id="rId250" Type="http://schemas.openxmlformats.org/officeDocument/2006/relationships/image" Target="../media/image1170.png"/><Relationship Id="rId24" Type="http://schemas.openxmlformats.org/officeDocument/2006/relationships/image" Target="../media/image1062.png"/><Relationship Id="rId45" Type="http://schemas.openxmlformats.org/officeDocument/2006/relationships/customXml" Target="../ink/ink1187.xml"/><Relationship Id="rId66" Type="http://schemas.openxmlformats.org/officeDocument/2006/relationships/customXml" Target="../ink/ink1197.xml"/><Relationship Id="rId87" Type="http://schemas.openxmlformats.org/officeDocument/2006/relationships/image" Target="../media/image1090.png"/><Relationship Id="rId110" Type="http://schemas.openxmlformats.org/officeDocument/2006/relationships/image" Target="../media/image1101.png"/><Relationship Id="rId131" Type="http://schemas.openxmlformats.org/officeDocument/2006/relationships/customXml" Target="../ink/ink1230.xml"/><Relationship Id="rId152" Type="http://schemas.openxmlformats.org/officeDocument/2006/relationships/image" Target="../media/image1122.png"/><Relationship Id="rId173" Type="http://schemas.openxmlformats.org/officeDocument/2006/relationships/customXml" Target="../ink/ink1251.xml"/><Relationship Id="rId194" Type="http://schemas.openxmlformats.org/officeDocument/2006/relationships/image" Target="../media/image1143.png"/><Relationship Id="rId208" Type="http://schemas.openxmlformats.org/officeDocument/2006/relationships/image" Target="../media/image1150.png"/><Relationship Id="rId229" Type="http://schemas.openxmlformats.org/officeDocument/2006/relationships/customXml" Target="../ink/ink1279.xml"/><Relationship Id="rId240" Type="http://schemas.openxmlformats.org/officeDocument/2006/relationships/image" Target="../media/image1165.png"/><Relationship Id="rId261" Type="http://schemas.openxmlformats.org/officeDocument/2006/relationships/customXml" Target="../ink/ink1295.xml"/><Relationship Id="rId14" Type="http://schemas.openxmlformats.org/officeDocument/2006/relationships/image" Target="../media/image1058.png"/><Relationship Id="rId35" Type="http://schemas.openxmlformats.org/officeDocument/2006/relationships/customXml" Target="../ink/ink1182.xml"/><Relationship Id="rId56" Type="http://schemas.openxmlformats.org/officeDocument/2006/relationships/customXml" Target="../ink/ink1192.xml"/><Relationship Id="rId77" Type="http://schemas.openxmlformats.org/officeDocument/2006/relationships/image" Target="../media/image1085.png"/><Relationship Id="rId100" Type="http://schemas.openxmlformats.org/officeDocument/2006/relationships/customXml" Target="../ink/ink1214.xml"/><Relationship Id="rId8" Type="http://schemas.openxmlformats.org/officeDocument/2006/relationships/image" Target="../media/image1055.png"/><Relationship Id="rId98" Type="http://schemas.openxmlformats.org/officeDocument/2006/relationships/customXml" Target="../ink/ink1213.xml"/><Relationship Id="rId121" Type="http://schemas.openxmlformats.org/officeDocument/2006/relationships/customXml" Target="../ink/ink1225.xml"/><Relationship Id="rId142" Type="http://schemas.openxmlformats.org/officeDocument/2006/relationships/image" Target="../media/image1117.png"/><Relationship Id="rId163" Type="http://schemas.openxmlformats.org/officeDocument/2006/relationships/customXml" Target="../ink/ink1246.xml"/><Relationship Id="rId184" Type="http://schemas.openxmlformats.org/officeDocument/2006/relationships/image" Target="../media/image1138.png"/><Relationship Id="rId219" Type="http://schemas.openxmlformats.org/officeDocument/2006/relationships/customXml" Target="../ink/ink1274.xml"/><Relationship Id="rId230" Type="http://schemas.openxmlformats.org/officeDocument/2006/relationships/image" Target="../media/image1160.png"/><Relationship Id="rId251" Type="http://schemas.openxmlformats.org/officeDocument/2006/relationships/customXml" Target="../ink/ink1290.xml"/><Relationship Id="rId25" Type="http://schemas.openxmlformats.org/officeDocument/2006/relationships/customXml" Target="../ink/ink1177.xml"/><Relationship Id="rId46" Type="http://schemas.openxmlformats.org/officeDocument/2006/relationships/image" Target="../media/image1069.png"/><Relationship Id="rId67" Type="http://schemas.openxmlformats.org/officeDocument/2006/relationships/image" Target="../media/image1080.png"/><Relationship Id="rId88" Type="http://schemas.openxmlformats.org/officeDocument/2006/relationships/customXml" Target="../ink/ink1208.xml"/><Relationship Id="rId111" Type="http://schemas.openxmlformats.org/officeDocument/2006/relationships/customXml" Target="../ink/ink1220.xml"/><Relationship Id="rId132" Type="http://schemas.openxmlformats.org/officeDocument/2006/relationships/image" Target="../media/image1112.png"/><Relationship Id="rId153" Type="http://schemas.openxmlformats.org/officeDocument/2006/relationships/customXml" Target="../ink/ink1241.xml"/><Relationship Id="rId174" Type="http://schemas.openxmlformats.org/officeDocument/2006/relationships/image" Target="../media/image1133.png"/><Relationship Id="rId195" Type="http://schemas.openxmlformats.org/officeDocument/2006/relationships/customXml" Target="../ink/ink1262.xml"/><Relationship Id="rId209" Type="http://schemas.openxmlformats.org/officeDocument/2006/relationships/customXml" Target="../ink/ink1269.xml"/><Relationship Id="rId220" Type="http://schemas.openxmlformats.org/officeDocument/2006/relationships/image" Target="../media/image1155.png"/><Relationship Id="rId241" Type="http://schemas.openxmlformats.org/officeDocument/2006/relationships/customXml" Target="../ink/ink1285.xml"/><Relationship Id="rId15" Type="http://schemas.openxmlformats.org/officeDocument/2006/relationships/customXml" Target="../ink/ink1172.xml"/><Relationship Id="rId36" Type="http://schemas.openxmlformats.org/officeDocument/2006/relationships/image" Target="../media/image1067.png"/><Relationship Id="rId57" Type="http://schemas.openxmlformats.org/officeDocument/2006/relationships/image" Target="../media/image1075.png"/><Relationship Id="rId262" Type="http://schemas.openxmlformats.org/officeDocument/2006/relationships/image" Target="../media/image1176.png"/><Relationship Id="rId78" Type="http://schemas.openxmlformats.org/officeDocument/2006/relationships/customXml" Target="../ink/ink1203.xml"/><Relationship Id="rId99" Type="http://schemas.openxmlformats.org/officeDocument/2006/relationships/image" Target="../media/image1096.png"/><Relationship Id="rId101" Type="http://schemas.openxmlformats.org/officeDocument/2006/relationships/image" Target="../media/image1097.png"/><Relationship Id="rId122" Type="http://schemas.openxmlformats.org/officeDocument/2006/relationships/image" Target="../media/image1107.png"/><Relationship Id="rId143" Type="http://schemas.openxmlformats.org/officeDocument/2006/relationships/customXml" Target="../ink/ink1236.xml"/><Relationship Id="rId164" Type="http://schemas.openxmlformats.org/officeDocument/2006/relationships/image" Target="../media/image1128.png"/><Relationship Id="rId185" Type="http://schemas.openxmlformats.org/officeDocument/2006/relationships/customXml" Target="../ink/ink1257.xml"/><Relationship Id="rId9" Type="http://schemas.openxmlformats.org/officeDocument/2006/relationships/customXml" Target="../ink/ink1169.xml"/><Relationship Id="rId210" Type="http://schemas.openxmlformats.org/officeDocument/2006/relationships/image" Target="../media/image827.png"/><Relationship Id="rId26" Type="http://schemas.openxmlformats.org/officeDocument/2006/relationships/image" Target="../media/image1063.png"/><Relationship Id="rId231" Type="http://schemas.openxmlformats.org/officeDocument/2006/relationships/customXml" Target="../ink/ink1280.xml"/><Relationship Id="rId252" Type="http://schemas.openxmlformats.org/officeDocument/2006/relationships/image" Target="../media/image1171.png"/><Relationship Id="rId47" Type="http://schemas.openxmlformats.org/officeDocument/2006/relationships/customXml" Target="../ink/ink1188.xml"/><Relationship Id="rId68" Type="http://schemas.openxmlformats.org/officeDocument/2006/relationships/customXml" Target="../ink/ink1198.xml"/><Relationship Id="rId89" Type="http://schemas.openxmlformats.org/officeDocument/2006/relationships/image" Target="../media/image1091.png"/><Relationship Id="rId112" Type="http://schemas.openxmlformats.org/officeDocument/2006/relationships/image" Target="../media/image1102.png"/><Relationship Id="rId133" Type="http://schemas.openxmlformats.org/officeDocument/2006/relationships/customXml" Target="../ink/ink1231.xml"/><Relationship Id="rId154" Type="http://schemas.openxmlformats.org/officeDocument/2006/relationships/image" Target="../media/image1123.png"/><Relationship Id="rId175" Type="http://schemas.openxmlformats.org/officeDocument/2006/relationships/customXml" Target="../ink/ink1252.xml"/><Relationship Id="rId196" Type="http://schemas.openxmlformats.org/officeDocument/2006/relationships/image" Target="../media/image1144.png"/><Relationship Id="rId200" Type="http://schemas.openxmlformats.org/officeDocument/2006/relationships/image" Target="../media/image1146.png"/><Relationship Id="rId16" Type="http://schemas.openxmlformats.org/officeDocument/2006/relationships/image" Target="../media/image1059.png"/><Relationship Id="rId221" Type="http://schemas.openxmlformats.org/officeDocument/2006/relationships/customXml" Target="../ink/ink1275.xml"/><Relationship Id="rId242" Type="http://schemas.openxmlformats.org/officeDocument/2006/relationships/image" Target="../media/image1166.png"/><Relationship Id="rId263" Type="http://schemas.openxmlformats.org/officeDocument/2006/relationships/customXml" Target="../ink/ink1296.xml"/><Relationship Id="rId37" Type="http://schemas.openxmlformats.org/officeDocument/2006/relationships/customXml" Target="../ink/ink1183.xml"/><Relationship Id="rId58" Type="http://schemas.openxmlformats.org/officeDocument/2006/relationships/customXml" Target="../ink/ink1193.xml"/><Relationship Id="rId79" Type="http://schemas.openxmlformats.org/officeDocument/2006/relationships/image" Target="../media/image1086.png"/><Relationship Id="rId102" Type="http://schemas.openxmlformats.org/officeDocument/2006/relationships/customXml" Target="../ink/ink1215.xml"/><Relationship Id="rId123" Type="http://schemas.openxmlformats.org/officeDocument/2006/relationships/customXml" Target="../ink/ink1226.xml"/><Relationship Id="rId144" Type="http://schemas.openxmlformats.org/officeDocument/2006/relationships/image" Target="../media/image1118.png"/><Relationship Id="rId90" Type="http://schemas.openxmlformats.org/officeDocument/2006/relationships/customXml" Target="../ink/ink1209.xml"/><Relationship Id="rId165" Type="http://schemas.openxmlformats.org/officeDocument/2006/relationships/customXml" Target="../ink/ink1247.xml"/><Relationship Id="rId186" Type="http://schemas.openxmlformats.org/officeDocument/2006/relationships/image" Target="../media/image1139.png"/><Relationship Id="rId211" Type="http://schemas.openxmlformats.org/officeDocument/2006/relationships/customXml" Target="../ink/ink1270.xml"/><Relationship Id="rId232" Type="http://schemas.openxmlformats.org/officeDocument/2006/relationships/image" Target="../media/image1161.png"/><Relationship Id="rId253" Type="http://schemas.openxmlformats.org/officeDocument/2006/relationships/customXml" Target="../ink/ink1291.xml"/><Relationship Id="rId27" Type="http://schemas.openxmlformats.org/officeDocument/2006/relationships/customXml" Target="../ink/ink1178.xml"/><Relationship Id="rId48" Type="http://schemas.openxmlformats.org/officeDocument/2006/relationships/image" Target="../media/image1070.png"/><Relationship Id="rId69" Type="http://schemas.openxmlformats.org/officeDocument/2006/relationships/image" Target="../media/image1081.png"/><Relationship Id="rId113" Type="http://schemas.openxmlformats.org/officeDocument/2006/relationships/customXml" Target="../ink/ink1221.xml"/><Relationship Id="rId134" Type="http://schemas.openxmlformats.org/officeDocument/2006/relationships/image" Target="../media/image1113.png"/><Relationship Id="rId80" Type="http://schemas.openxmlformats.org/officeDocument/2006/relationships/customXml" Target="../ink/ink1204.xml"/><Relationship Id="rId155" Type="http://schemas.openxmlformats.org/officeDocument/2006/relationships/customXml" Target="../ink/ink1242.xml"/><Relationship Id="rId176" Type="http://schemas.openxmlformats.org/officeDocument/2006/relationships/image" Target="../media/image1134.png"/><Relationship Id="rId197" Type="http://schemas.openxmlformats.org/officeDocument/2006/relationships/customXml" Target="../ink/ink1263.xml"/><Relationship Id="rId201" Type="http://schemas.openxmlformats.org/officeDocument/2006/relationships/customXml" Target="../ink/ink1265.xml"/><Relationship Id="rId222" Type="http://schemas.openxmlformats.org/officeDocument/2006/relationships/image" Target="../media/image1156.png"/><Relationship Id="rId243" Type="http://schemas.openxmlformats.org/officeDocument/2006/relationships/customXml" Target="../ink/ink1286.xml"/><Relationship Id="rId264" Type="http://schemas.openxmlformats.org/officeDocument/2006/relationships/image" Target="../media/image1177.png"/><Relationship Id="rId17" Type="http://schemas.openxmlformats.org/officeDocument/2006/relationships/customXml" Target="../ink/ink1173.xml"/><Relationship Id="rId38" Type="http://schemas.openxmlformats.org/officeDocument/2006/relationships/image" Target="../media/image780.png"/><Relationship Id="rId59" Type="http://schemas.openxmlformats.org/officeDocument/2006/relationships/image" Target="../media/image1076.png"/><Relationship Id="rId103" Type="http://schemas.openxmlformats.org/officeDocument/2006/relationships/image" Target="../media/image1098.png"/><Relationship Id="rId124" Type="http://schemas.openxmlformats.org/officeDocument/2006/relationships/image" Target="../media/image1108.png"/><Relationship Id="rId70" Type="http://schemas.openxmlformats.org/officeDocument/2006/relationships/customXml" Target="../ink/ink1199.xml"/><Relationship Id="rId91" Type="http://schemas.openxmlformats.org/officeDocument/2006/relationships/image" Target="../media/image1092.png"/><Relationship Id="rId145" Type="http://schemas.openxmlformats.org/officeDocument/2006/relationships/customXml" Target="../ink/ink1237.xml"/><Relationship Id="rId166" Type="http://schemas.openxmlformats.org/officeDocument/2006/relationships/image" Target="../media/image1129.png"/><Relationship Id="rId187" Type="http://schemas.openxmlformats.org/officeDocument/2006/relationships/customXml" Target="../ink/ink125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151.png"/><Relationship Id="rId233" Type="http://schemas.openxmlformats.org/officeDocument/2006/relationships/customXml" Target="../ink/ink1281.xml"/><Relationship Id="rId254" Type="http://schemas.openxmlformats.org/officeDocument/2006/relationships/image" Target="../media/image1172.png"/><Relationship Id="rId28" Type="http://schemas.openxmlformats.org/officeDocument/2006/relationships/image" Target="../media/image1064.png"/><Relationship Id="rId49" Type="http://schemas.openxmlformats.org/officeDocument/2006/relationships/customXml" Target="../ink/ink1189.xml"/><Relationship Id="rId114" Type="http://schemas.openxmlformats.org/officeDocument/2006/relationships/image" Target="../media/image1103.png"/><Relationship Id="rId60" Type="http://schemas.openxmlformats.org/officeDocument/2006/relationships/customXml" Target="../ink/ink1194.xml"/><Relationship Id="rId81" Type="http://schemas.openxmlformats.org/officeDocument/2006/relationships/image" Target="../media/image1087.png"/><Relationship Id="rId135" Type="http://schemas.openxmlformats.org/officeDocument/2006/relationships/customXml" Target="../ink/ink1232.xml"/><Relationship Id="rId156" Type="http://schemas.openxmlformats.org/officeDocument/2006/relationships/image" Target="../media/image1124.png"/><Relationship Id="rId177" Type="http://schemas.openxmlformats.org/officeDocument/2006/relationships/customXml" Target="../ink/ink1253.xml"/><Relationship Id="rId198" Type="http://schemas.openxmlformats.org/officeDocument/2006/relationships/image" Target="../media/image1145.png"/><Relationship Id="rId202" Type="http://schemas.openxmlformats.org/officeDocument/2006/relationships/image" Target="../media/image1147.png"/><Relationship Id="rId223" Type="http://schemas.openxmlformats.org/officeDocument/2006/relationships/customXml" Target="../ink/ink1276.xml"/><Relationship Id="rId244" Type="http://schemas.openxmlformats.org/officeDocument/2006/relationships/image" Target="../media/image1167.png"/><Relationship Id="rId18" Type="http://schemas.openxmlformats.org/officeDocument/2006/relationships/image" Target="../media/image1060.png"/><Relationship Id="rId39" Type="http://schemas.openxmlformats.org/officeDocument/2006/relationships/customXml" Target="../ink/ink1184.xml"/><Relationship Id="rId265" Type="http://schemas.openxmlformats.org/officeDocument/2006/relationships/customXml" Target="../ink/ink1297.xml"/><Relationship Id="rId50" Type="http://schemas.openxmlformats.org/officeDocument/2006/relationships/image" Target="../media/image1071.png"/><Relationship Id="rId104" Type="http://schemas.openxmlformats.org/officeDocument/2006/relationships/customXml" Target="../ink/ink1216.xml"/><Relationship Id="rId125" Type="http://schemas.openxmlformats.org/officeDocument/2006/relationships/customXml" Target="../ink/ink1227.xml"/><Relationship Id="rId146" Type="http://schemas.openxmlformats.org/officeDocument/2006/relationships/image" Target="../media/image1119.png"/><Relationship Id="rId167" Type="http://schemas.openxmlformats.org/officeDocument/2006/relationships/customXml" Target="../ink/ink1248.xml"/><Relationship Id="rId188" Type="http://schemas.openxmlformats.org/officeDocument/2006/relationships/image" Target="../media/image1140.png"/><Relationship Id="rId71" Type="http://schemas.openxmlformats.org/officeDocument/2006/relationships/image" Target="../media/image1082.png"/><Relationship Id="rId92" Type="http://schemas.openxmlformats.org/officeDocument/2006/relationships/customXml" Target="../ink/ink1210.xml"/><Relationship Id="rId213" Type="http://schemas.openxmlformats.org/officeDocument/2006/relationships/customXml" Target="../ink/ink1271.xml"/><Relationship Id="rId234" Type="http://schemas.openxmlformats.org/officeDocument/2006/relationships/image" Target="../media/image1162.png"/><Relationship Id="rId2" Type="http://schemas.openxmlformats.org/officeDocument/2006/relationships/image" Target="../media/image759.png"/><Relationship Id="rId29" Type="http://schemas.openxmlformats.org/officeDocument/2006/relationships/customXml" Target="../ink/ink1179.xml"/><Relationship Id="rId255" Type="http://schemas.openxmlformats.org/officeDocument/2006/relationships/customXml" Target="../ink/ink1292.xml"/><Relationship Id="rId40" Type="http://schemas.openxmlformats.org/officeDocument/2006/relationships/image" Target="../media/image781.png"/><Relationship Id="rId115" Type="http://schemas.openxmlformats.org/officeDocument/2006/relationships/customXml" Target="../ink/ink1222.xml"/><Relationship Id="rId136" Type="http://schemas.openxmlformats.org/officeDocument/2006/relationships/image" Target="../media/image1114.png"/><Relationship Id="rId157" Type="http://schemas.openxmlformats.org/officeDocument/2006/relationships/customXml" Target="../ink/ink1243.xml"/><Relationship Id="rId178" Type="http://schemas.openxmlformats.org/officeDocument/2006/relationships/image" Target="../media/image1135.png"/><Relationship Id="rId61" Type="http://schemas.openxmlformats.org/officeDocument/2006/relationships/image" Target="../media/image1077.png"/><Relationship Id="rId82" Type="http://schemas.openxmlformats.org/officeDocument/2006/relationships/customXml" Target="../ink/ink1205.xml"/><Relationship Id="rId199" Type="http://schemas.openxmlformats.org/officeDocument/2006/relationships/customXml" Target="../ink/ink1264.xml"/><Relationship Id="rId203" Type="http://schemas.openxmlformats.org/officeDocument/2006/relationships/customXml" Target="../ink/ink1266.xml"/><Relationship Id="rId19" Type="http://schemas.openxmlformats.org/officeDocument/2006/relationships/customXml" Target="../ink/ink1174.xml"/><Relationship Id="rId224" Type="http://schemas.openxmlformats.org/officeDocument/2006/relationships/image" Target="../media/image1157.png"/><Relationship Id="rId245" Type="http://schemas.openxmlformats.org/officeDocument/2006/relationships/customXml" Target="../ink/ink1287.xml"/><Relationship Id="rId266" Type="http://schemas.openxmlformats.org/officeDocument/2006/relationships/image" Target="../media/image1178.png"/><Relationship Id="rId30" Type="http://schemas.openxmlformats.org/officeDocument/2006/relationships/image" Target="../media/image776.png"/><Relationship Id="rId105" Type="http://schemas.openxmlformats.org/officeDocument/2006/relationships/customXml" Target="../ink/ink1217.xml"/><Relationship Id="rId126" Type="http://schemas.openxmlformats.org/officeDocument/2006/relationships/image" Target="../media/image1109.png"/><Relationship Id="rId147" Type="http://schemas.openxmlformats.org/officeDocument/2006/relationships/customXml" Target="../ink/ink1238.xml"/><Relationship Id="rId168" Type="http://schemas.openxmlformats.org/officeDocument/2006/relationships/image" Target="../media/image1130.png"/><Relationship Id="rId51" Type="http://schemas.openxmlformats.org/officeDocument/2006/relationships/customXml" Target="../ink/ink1190.xml"/><Relationship Id="rId72" Type="http://schemas.openxmlformats.org/officeDocument/2006/relationships/customXml" Target="../ink/ink1200.xml"/><Relationship Id="rId93" Type="http://schemas.openxmlformats.org/officeDocument/2006/relationships/image" Target="../media/image1093.png"/><Relationship Id="rId189" Type="http://schemas.openxmlformats.org/officeDocument/2006/relationships/customXml" Target="../ink/ink1259.xml"/><Relationship Id="rId3" Type="http://schemas.openxmlformats.org/officeDocument/2006/relationships/customXml" Target="../ink/ink1166.xml"/><Relationship Id="rId214" Type="http://schemas.openxmlformats.org/officeDocument/2006/relationships/image" Target="../media/image1152.png"/><Relationship Id="rId235" Type="http://schemas.openxmlformats.org/officeDocument/2006/relationships/customXml" Target="../ink/ink1282.xml"/><Relationship Id="rId256" Type="http://schemas.openxmlformats.org/officeDocument/2006/relationships/image" Target="../media/image1173.png"/><Relationship Id="rId116" Type="http://schemas.openxmlformats.org/officeDocument/2006/relationships/image" Target="../media/image1104.png"/><Relationship Id="rId137" Type="http://schemas.openxmlformats.org/officeDocument/2006/relationships/customXml" Target="../ink/ink1233.xml"/><Relationship Id="rId158" Type="http://schemas.openxmlformats.org/officeDocument/2006/relationships/image" Target="../media/image1125.png"/><Relationship Id="rId20" Type="http://schemas.openxmlformats.org/officeDocument/2006/relationships/image" Target="../media/image771.png"/><Relationship Id="rId41" Type="http://schemas.openxmlformats.org/officeDocument/2006/relationships/customXml" Target="../ink/ink1185.xml"/><Relationship Id="rId62" Type="http://schemas.openxmlformats.org/officeDocument/2006/relationships/customXml" Target="../ink/ink1195.xml"/><Relationship Id="rId83" Type="http://schemas.openxmlformats.org/officeDocument/2006/relationships/image" Target="../media/image1088.png"/><Relationship Id="rId179" Type="http://schemas.openxmlformats.org/officeDocument/2006/relationships/customXml" Target="../ink/ink1254.xml"/><Relationship Id="rId190" Type="http://schemas.openxmlformats.org/officeDocument/2006/relationships/image" Target="../media/image1141.png"/><Relationship Id="rId204" Type="http://schemas.openxmlformats.org/officeDocument/2006/relationships/image" Target="../media/image1148.png"/><Relationship Id="rId225" Type="http://schemas.openxmlformats.org/officeDocument/2006/relationships/customXml" Target="../ink/ink1277.xml"/><Relationship Id="rId246" Type="http://schemas.openxmlformats.org/officeDocument/2006/relationships/image" Target="../media/image1168.png"/><Relationship Id="rId267" Type="http://schemas.openxmlformats.org/officeDocument/2006/relationships/customXml" Target="../ink/ink1298.xml"/><Relationship Id="rId106" Type="http://schemas.openxmlformats.org/officeDocument/2006/relationships/image" Target="../media/image1099.png"/><Relationship Id="rId127" Type="http://schemas.openxmlformats.org/officeDocument/2006/relationships/customXml" Target="../ink/ink1228.xml"/><Relationship Id="rId10" Type="http://schemas.openxmlformats.org/officeDocument/2006/relationships/image" Target="../media/image1056.png"/><Relationship Id="rId31" Type="http://schemas.openxmlformats.org/officeDocument/2006/relationships/customXml" Target="../ink/ink1180.xml"/><Relationship Id="rId52" Type="http://schemas.openxmlformats.org/officeDocument/2006/relationships/image" Target="../media/image1072.png"/><Relationship Id="rId73" Type="http://schemas.openxmlformats.org/officeDocument/2006/relationships/image" Target="../media/image1083.png"/><Relationship Id="rId94" Type="http://schemas.openxmlformats.org/officeDocument/2006/relationships/customXml" Target="../ink/ink1211.xml"/><Relationship Id="rId148" Type="http://schemas.openxmlformats.org/officeDocument/2006/relationships/image" Target="../media/image1120.png"/><Relationship Id="rId169" Type="http://schemas.openxmlformats.org/officeDocument/2006/relationships/customXml" Target="../ink/ink1249.xml"/><Relationship Id="rId4" Type="http://schemas.openxmlformats.org/officeDocument/2006/relationships/image" Target="../media/image1053.png"/><Relationship Id="rId180" Type="http://schemas.openxmlformats.org/officeDocument/2006/relationships/image" Target="../media/image1136.png"/><Relationship Id="rId215" Type="http://schemas.openxmlformats.org/officeDocument/2006/relationships/customXml" Target="../ink/ink1272.xml"/><Relationship Id="rId236" Type="http://schemas.openxmlformats.org/officeDocument/2006/relationships/image" Target="../media/image1163.png"/><Relationship Id="rId257" Type="http://schemas.openxmlformats.org/officeDocument/2006/relationships/customXml" Target="../ink/ink1293.xml"/><Relationship Id="rId42" Type="http://schemas.openxmlformats.org/officeDocument/2006/relationships/image" Target="../media/image1068.png"/><Relationship Id="rId84" Type="http://schemas.openxmlformats.org/officeDocument/2006/relationships/customXml" Target="../ink/ink1206.xml"/><Relationship Id="rId138" Type="http://schemas.openxmlformats.org/officeDocument/2006/relationships/image" Target="../media/image1115.png"/><Relationship Id="rId191" Type="http://schemas.openxmlformats.org/officeDocument/2006/relationships/customXml" Target="../ink/ink1260.xml"/><Relationship Id="rId205" Type="http://schemas.openxmlformats.org/officeDocument/2006/relationships/customXml" Target="../ink/ink1267.xml"/><Relationship Id="rId247" Type="http://schemas.openxmlformats.org/officeDocument/2006/relationships/customXml" Target="../ink/ink1288.xml"/><Relationship Id="rId107" Type="http://schemas.openxmlformats.org/officeDocument/2006/relationships/customXml" Target="../ink/ink1218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12.png"/><Relationship Id="rId299" Type="http://schemas.openxmlformats.org/officeDocument/2006/relationships/image" Target="../media/image1303.png"/><Relationship Id="rId21" Type="http://schemas.openxmlformats.org/officeDocument/2006/relationships/customXml" Target="../ink/ink1308.xml"/><Relationship Id="rId63" Type="http://schemas.openxmlformats.org/officeDocument/2006/relationships/image" Target="../media/image1185.png"/><Relationship Id="rId159" Type="http://schemas.openxmlformats.org/officeDocument/2006/relationships/image" Target="../media/image1233.png"/><Relationship Id="rId324" Type="http://schemas.openxmlformats.org/officeDocument/2006/relationships/customXml" Target="../ink/ink1459.xml"/><Relationship Id="rId170" Type="http://schemas.openxmlformats.org/officeDocument/2006/relationships/customXml" Target="../ink/ink1382.xml"/><Relationship Id="rId226" Type="http://schemas.openxmlformats.org/officeDocument/2006/relationships/customXml" Target="../ink/ink1410.xml"/><Relationship Id="rId268" Type="http://schemas.openxmlformats.org/officeDocument/2006/relationships/customXml" Target="../ink/ink1431.xml"/><Relationship Id="rId32" Type="http://schemas.openxmlformats.org/officeDocument/2006/relationships/image" Target="../media/image1065.png"/><Relationship Id="rId74" Type="http://schemas.openxmlformats.org/officeDocument/2006/relationships/customXml" Target="../ink/ink1334.xml"/><Relationship Id="rId128" Type="http://schemas.openxmlformats.org/officeDocument/2006/relationships/customXml" Target="../ink/ink1361.xml"/><Relationship Id="rId335" Type="http://schemas.openxmlformats.org/officeDocument/2006/relationships/image" Target="../media/image1321.png"/><Relationship Id="rId5" Type="http://schemas.openxmlformats.org/officeDocument/2006/relationships/customXml" Target="../ink/ink1300.xml"/><Relationship Id="rId181" Type="http://schemas.openxmlformats.org/officeDocument/2006/relationships/image" Target="../media/image1244.png"/><Relationship Id="rId237" Type="http://schemas.openxmlformats.org/officeDocument/2006/relationships/image" Target="../media/image1272.png"/><Relationship Id="rId279" Type="http://schemas.openxmlformats.org/officeDocument/2006/relationships/image" Target="../media/image1293.png"/><Relationship Id="rId43" Type="http://schemas.openxmlformats.org/officeDocument/2006/relationships/customXml" Target="../ink/ink1319.xml"/><Relationship Id="rId139" Type="http://schemas.openxmlformats.org/officeDocument/2006/relationships/image" Target="../media/image1223.png"/><Relationship Id="rId290" Type="http://schemas.openxmlformats.org/officeDocument/2006/relationships/customXml" Target="../ink/ink1442.xml"/><Relationship Id="rId304" Type="http://schemas.openxmlformats.org/officeDocument/2006/relationships/customXml" Target="../ink/ink1449.xml"/><Relationship Id="rId346" Type="http://schemas.openxmlformats.org/officeDocument/2006/relationships/customXml" Target="../ink/ink1470.xml"/><Relationship Id="rId85" Type="http://schemas.openxmlformats.org/officeDocument/2006/relationships/image" Target="../media/image1196.png"/><Relationship Id="rId150" Type="http://schemas.openxmlformats.org/officeDocument/2006/relationships/customXml" Target="../ink/ink1372.xml"/><Relationship Id="rId192" Type="http://schemas.openxmlformats.org/officeDocument/2006/relationships/customXml" Target="../ink/ink1393.xml"/><Relationship Id="rId206" Type="http://schemas.openxmlformats.org/officeDocument/2006/relationships/customXml" Target="../ink/ink1400.xml"/><Relationship Id="rId248" Type="http://schemas.openxmlformats.org/officeDocument/2006/relationships/customXml" Target="../ink/ink1421.xml"/><Relationship Id="rId12" Type="http://schemas.openxmlformats.org/officeDocument/2006/relationships/image" Target="../media/image1057.png"/><Relationship Id="rId108" Type="http://schemas.openxmlformats.org/officeDocument/2006/relationships/customXml" Target="../ink/ink1351.xml"/><Relationship Id="rId315" Type="http://schemas.openxmlformats.org/officeDocument/2006/relationships/image" Target="../media/image1311.png"/><Relationship Id="rId54" Type="http://schemas.openxmlformats.org/officeDocument/2006/relationships/customXml" Target="../ink/ink1324.xml"/><Relationship Id="rId96" Type="http://schemas.openxmlformats.org/officeDocument/2006/relationships/customXml" Target="../ink/ink1345.xml"/><Relationship Id="rId161" Type="http://schemas.openxmlformats.org/officeDocument/2006/relationships/image" Target="../media/image1234.png"/><Relationship Id="rId217" Type="http://schemas.openxmlformats.org/officeDocument/2006/relationships/image" Target="../media/image1262.png"/><Relationship Id="rId259" Type="http://schemas.openxmlformats.org/officeDocument/2006/relationships/image" Target="../media/image1283.png"/><Relationship Id="rId23" Type="http://schemas.openxmlformats.org/officeDocument/2006/relationships/customXml" Target="../ink/ink1309.xml"/><Relationship Id="rId119" Type="http://schemas.openxmlformats.org/officeDocument/2006/relationships/image" Target="../media/image1213.png"/><Relationship Id="rId270" Type="http://schemas.openxmlformats.org/officeDocument/2006/relationships/customXml" Target="../ink/ink1432.xml"/><Relationship Id="rId326" Type="http://schemas.openxmlformats.org/officeDocument/2006/relationships/customXml" Target="../ink/ink1460.xml"/><Relationship Id="rId65" Type="http://schemas.openxmlformats.org/officeDocument/2006/relationships/image" Target="../media/image1186.png"/><Relationship Id="rId130" Type="http://schemas.openxmlformats.org/officeDocument/2006/relationships/customXml" Target="../ink/ink1362.xml"/><Relationship Id="rId172" Type="http://schemas.openxmlformats.org/officeDocument/2006/relationships/customXml" Target="../ink/ink1383.xml"/><Relationship Id="rId228" Type="http://schemas.openxmlformats.org/officeDocument/2006/relationships/customXml" Target="../ink/ink1411.xml"/><Relationship Id="rId281" Type="http://schemas.openxmlformats.org/officeDocument/2006/relationships/image" Target="../media/image1294.png"/><Relationship Id="rId337" Type="http://schemas.openxmlformats.org/officeDocument/2006/relationships/image" Target="../media/image1322.png"/><Relationship Id="rId34" Type="http://schemas.openxmlformats.org/officeDocument/2006/relationships/image" Target="../media/image1066.png"/><Relationship Id="rId76" Type="http://schemas.openxmlformats.org/officeDocument/2006/relationships/customXml" Target="../ink/ink1335.xml"/><Relationship Id="rId141" Type="http://schemas.openxmlformats.org/officeDocument/2006/relationships/image" Target="../media/image1224.png"/><Relationship Id="rId7" Type="http://schemas.openxmlformats.org/officeDocument/2006/relationships/customXml" Target="../ink/ink1301.xml"/><Relationship Id="rId183" Type="http://schemas.openxmlformats.org/officeDocument/2006/relationships/image" Target="../media/image1245.png"/><Relationship Id="rId239" Type="http://schemas.openxmlformats.org/officeDocument/2006/relationships/image" Target="../media/image1273.png"/><Relationship Id="rId250" Type="http://schemas.openxmlformats.org/officeDocument/2006/relationships/customXml" Target="../ink/ink1422.xml"/><Relationship Id="rId292" Type="http://schemas.openxmlformats.org/officeDocument/2006/relationships/customXml" Target="../ink/ink1443.xml"/><Relationship Id="rId306" Type="http://schemas.openxmlformats.org/officeDocument/2006/relationships/customXml" Target="../ink/ink1450.xml"/><Relationship Id="rId45" Type="http://schemas.openxmlformats.org/officeDocument/2006/relationships/customXml" Target="../ink/ink1320.xml"/><Relationship Id="rId87" Type="http://schemas.openxmlformats.org/officeDocument/2006/relationships/image" Target="../media/image1197.png"/><Relationship Id="rId110" Type="http://schemas.openxmlformats.org/officeDocument/2006/relationships/customXml" Target="../ink/ink1352.xml"/><Relationship Id="rId348" Type="http://schemas.openxmlformats.org/officeDocument/2006/relationships/customXml" Target="../ink/ink1471.xml"/><Relationship Id="rId152" Type="http://schemas.openxmlformats.org/officeDocument/2006/relationships/customXml" Target="../ink/ink1373.xml"/><Relationship Id="rId194" Type="http://schemas.openxmlformats.org/officeDocument/2006/relationships/customXml" Target="../ink/ink1394.xml"/><Relationship Id="rId208" Type="http://schemas.openxmlformats.org/officeDocument/2006/relationships/customXml" Target="../ink/ink1401.xml"/><Relationship Id="rId261" Type="http://schemas.openxmlformats.org/officeDocument/2006/relationships/image" Target="../media/image1284.png"/><Relationship Id="rId14" Type="http://schemas.openxmlformats.org/officeDocument/2006/relationships/image" Target="../media/image1058.png"/><Relationship Id="rId56" Type="http://schemas.openxmlformats.org/officeDocument/2006/relationships/customXml" Target="../ink/ink1325.xml"/><Relationship Id="rId317" Type="http://schemas.openxmlformats.org/officeDocument/2006/relationships/image" Target="../media/image1312.png"/><Relationship Id="rId8" Type="http://schemas.openxmlformats.org/officeDocument/2006/relationships/image" Target="../media/image1055.png"/><Relationship Id="rId98" Type="http://schemas.openxmlformats.org/officeDocument/2006/relationships/customXml" Target="../ink/ink1346.xml"/><Relationship Id="rId121" Type="http://schemas.openxmlformats.org/officeDocument/2006/relationships/image" Target="../media/image1214.png"/><Relationship Id="rId142" Type="http://schemas.openxmlformats.org/officeDocument/2006/relationships/customXml" Target="../ink/ink1368.xml"/><Relationship Id="rId163" Type="http://schemas.openxmlformats.org/officeDocument/2006/relationships/image" Target="../media/image1235.png"/><Relationship Id="rId184" Type="http://schemas.openxmlformats.org/officeDocument/2006/relationships/customXml" Target="../ink/ink1389.xml"/><Relationship Id="rId219" Type="http://schemas.openxmlformats.org/officeDocument/2006/relationships/image" Target="../media/image1263.png"/><Relationship Id="rId230" Type="http://schemas.openxmlformats.org/officeDocument/2006/relationships/customXml" Target="../ink/ink1412.xml"/><Relationship Id="rId251" Type="http://schemas.openxmlformats.org/officeDocument/2006/relationships/image" Target="../media/image1279.png"/><Relationship Id="rId25" Type="http://schemas.openxmlformats.org/officeDocument/2006/relationships/customXml" Target="../ink/ink1310.xml"/><Relationship Id="rId46" Type="http://schemas.openxmlformats.org/officeDocument/2006/relationships/image" Target="../media/image1069.png"/><Relationship Id="rId67" Type="http://schemas.openxmlformats.org/officeDocument/2006/relationships/image" Target="../media/image1187.png"/><Relationship Id="rId272" Type="http://schemas.openxmlformats.org/officeDocument/2006/relationships/customXml" Target="../ink/ink1433.xml"/><Relationship Id="rId293" Type="http://schemas.openxmlformats.org/officeDocument/2006/relationships/image" Target="../media/image1300.png"/><Relationship Id="rId307" Type="http://schemas.openxmlformats.org/officeDocument/2006/relationships/image" Target="../media/image1307.png"/><Relationship Id="rId328" Type="http://schemas.openxmlformats.org/officeDocument/2006/relationships/customXml" Target="../ink/ink1461.xml"/><Relationship Id="rId349" Type="http://schemas.openxmlformats.org/officeDocument/2006/relationships/image" Target="../media/image1328.png"/><Relationship Id="rId88" Type="http://schemas.openxmlformats.org/officeDocument/2006/relationships/customXml" Target="../ink/ink1341.xml"/><Relationship Id="rId111" Type="http://schemas.openxmlformats.org/officeDocument/2006/relationships/image" Target="../media/image1209.png"/><Relationship Id="rId132" Type="http://schemas.openxmlformats.org/officeDocument/2006/relationships/customXml" Target="../ink/ink1363.xml"/><Relationship Id="rId153" Type="http://schemas.openxmlformats.org/officeDocument/2006/relationships/image" Target="../media/image1230.png"/><Relationship Id="rId174" Type="http://schemas.openxmlformats.org/officeDocument/2006/relationships/customXml" Target="../ink/ink1384.xml"/><Relationship Id="rId195" Type="http://schemas.openxmlformats.org/officeDocument/2006/relationships/image" Target="../media/image1251.png"/><Relationship Id="rId209" Type="http://schemas.openxmlformats.org/officeDocument/2006/relationships/image" Target="../media/image1258.png"/><Relationship Id="rId220" Type="http://schemas.openxmlformats.org/officeDocument/2006/relationships/customXml" Target="../ink/ink1407.xml"/><Relationship Id="rId241" Type="http://schemas.openxmlformats.org/officeDocument/2006/relationships/image" Target="../media/image1274.png"/><Relationship Id="rId15" Type="http://schemas.openxmlformats.org/officeDocument/2006/relationships/customXml" Target="../ink/ink1305.xml"/><Relationship Id="rId36" Type="http://schemas.openxmlformats.org/officeDocument/2006/relationships/image" Target="../media/image1067.png"/><Relationship Id="rId57" Type="http://schemas.openxmlformats.org/officeDocument/2006/relationships/image" Target="../media/image1182.png"/><Relationship Id="rId262" Type="http://schemas.openxmlformats.org/officeDocument/2006/relationships/customXml" Target="../ink/ink1428.xml"/><Relationship Id="rId283" Type="http://schemas.openxmlformats.org/officeDocument/2006/relationships/image" Target="../media/image1295.png"/><Relationship Id="rId318" Type="http://schemas.openxmlformats.org/officeDocument/2006/relationships/customXml" Target="../ink/ink1456.xml"/><Relationship Id="rId339" Type="http://schemas.openxmlformats.org/officeDocument/2006/relationships/image" Target="../media/image1323.png"/><Relationship Id="rId78" Type="http://schemas.openxmlformats.org/officeDocument/2006/relationships/customXml" Target="../ink/ink1336.xml"/><Relationship Id="rId99" Type="http://schemas.openxmlformats.org/officeDocument/2006/relationships/image" Target="../media/image1203.png"/><Relationship Id="rId101" Type="http://schemas.openxmlformats.org/officeDocument/2006/relationships/image" Target="../media/image1204.png"/><Relationship Id="rId122" Type="http://schemas.openxmlformats.org/officeDocument/2006/relationships/customXml" Target="../ink/ink1358.xml"/><Relationship Id="rId143" Type="http://schemas.openxmlformats.org/officeDocument/2006/relationships/image" Target="../media/image1225.png"/><Relationship Id="rId164" Type="http://schemas.openxmlformats.org/officeDocument/2006/relationships/customXml" Target="../ink/ink1379.xml"/><Relationship Id="rId185" Type="http://schemas.openxmlformats.org/officeDocument/2006/relationships/image" Target="../media/image1246.png"/><Relationship Id="rId350" Type="http://schemas.openxmlformats.org/officeDocument/2006/relationships/customXml" Target="../ink/ink1472.xml"/><Relationship Id="rId9" Type="http://schemas.openxmlformats.org/officeDocument/2006/relationships/customXml" Target="../ink/ink1302.xml"/><Relationship Id="rId210" Type="http://schemas.openxmlformats.org/officeDocument/2006/relationships/customXml" Target="../ink/ink1402.xml"/><Relationship Id="rId26" Type="http://schemas.openxmlformats.org/officeDocument/2006/relationships/image" Target="../media/image1063.png"/><Relationship Id="rId231" Type="http://schemas.openxmlformats.org/officeDocument/2006/relationships/image" Target="../media/image1269.png"/><Relationship Id="rId252" Type="http://schemas.openxmlformats.org/officeDocument/2006/relationships/customXml" Target="../ink/ink1423.xml"/><Relationship Id="rId273" Type="http://schemas.openxmlformats.org/officeDocument/2006/relationships/image" Target="../media/image1290.png"/><Relationship Id="rId294" Type="http://schemas.openxmlformats.org/officeDocument/2006/relationships/customXml" Target="../ink/ink1444.xml"/><Relationship Id="rId308" Type="http://schemas.openxmlformats.org/officeDocument/2006/relationships/customXml" Target="../ink/ink1451.xml"/><Relationship Id="rId329" Type="http://schemas.openxmlformats.org/officeDocument/2006/relationships/image" Target="../media/image1318.png"/><Relationship Id="rId47" Type="http://schemas.openxmlformats.org/officeDocument/2006/relationships/customXml" Target="../ink/ink1321.xml"/><Relationship Id="rId68" Type="http://schemas.openxmlformats.org/officeDocument/2006/relationships/customXml" Target="../ink/ink1331.xml"/><Relationship Id="rId89" Type="http://schemas.openxmlformats.org/officeDocument/2006/relationships/image" Target="../media/image1198.png"/><Relationship Id="rId112" Type="http://schemas.openxmlformats.org/officeDocument/2006/relationships/customXml" Target="../ink/ink1353.xml"/><Relationship Id="rId133" Type="http://schemas.openxmlformats.org/officeDocument/2006/relationships/image" Target="../media/image1220.png"/><Relationship Id="rId154" Type="http://schemas.openxmlformats.org/officeDocument/2006/relationships/customXml" Target="../ink/ink1374.xml"/><Relationship Id="rId175" Type="http://schemas.openxmlformats.org/officeDocument/2006/relationships/image" Target="../media/image1241.png"/><Relationship Id="rId340" Type="http://schemas.openxmlformats.org/officeDocument/2006/relationships/customXml" Target="../ink/ink1467.xml"/><Relationship Id="rId196" Type="http://schemas.openxmlformats.org/officeDocument/2006/relationships/customXml" Target="../ink/ink1395.xml"/><Relationship Id="rId200" Type="http://schemas.openxmlformats.org/officeDocument/2006/relationships/customXml" Target="../ink/ink1397.xml"/><Relationship Id="rId16" Type="http://schemas.openxmlformats.org/officeDocument/2006/relationships/image" Target="../media/image1059.png"/><Relationship Id="rId221" Type="http://schemas.openxmlformats.org/officeDocument/2006/relationships/image" Target="../media/image1264.png"/><Relationship Id="rId242" Type="http://schemas.openxmlformats.org/officeDocument/2006/relationships/customXml" Target="../ink/ink1418.xml"/><Relationship Id="rId263" Type="http://schemas.openxmlformats.org/officeDocument/2006/relationships/image" Target="../media/image1285.png"/><Relationship Id="rId284" Type="http://schemas.openxmlformats.org/officeDocument/2006/relationships/customXml" Target="../ink/ink1439.xml"/><Relationship Id="rId319" Type="http://schemas.openxmlformats.org/officeDocument/2006/relationships/image" Target="../media/image1313.png"/><Relationship Id="rId37" Type="http://schemas.openxmlformats.org/officeDocument/2006/relationships/customXml" Target="../ink/ink1316.xml"/><Relationship Id="rId58" Type="http://schemas.openxmlformats.org/officeDocument/2006/relationships/customXml" Target="../ink/ink1326.xml"/><Relationship Id="rId79" Type="http://schemas.openxmlformats.org/officeDocument/2006/relationships/image" Target="../media/image1193.png"/><Relationship Id="rId102" Type="http://schemas.openxmlformats.org/officeDocument/2006/relationships/customXml" Target="../ink/ink1348.xml"/><Relationship Id="rId123" Type="http://schemas.openxmlformats.org/officeDocument/2006/relationships/image" Target="../media/image1215.png"/><Relationship Id="rId144" Type="http://schemas.openxmlformats.org/officeDocument/2006/relationships/customXml" Target="../ink/ink1369.xml"/><Relationship Id="rId330" Type="http://schemas.openxmlformats.org/officeDocument/2006/relationships/customXml" Target="../ink/ink1462.xml"/><Relationship Id="rId90" Type="http://schemas.openxmlformats.org/officeDocument/2006/relationships/customXml" Target="../ink/ink1342.xml"/><Relationship Id="rId165" Type="http://schemas.openxmlformats.org/officeDocument/2006/relationships/image" Target="../media/image1236.png"/><Relationship Id="rId186" Type="http://schemas.openxmlformats.org/officeDocument/2006/relationships/customXml" Target="../ink/ink1390.xml"/><Relationship Id="rId351" Type="http://schemas.openxmlformats.org/officeDocument/2006/relationships/image" Target="../media/image1329.png"/><Relationship Id="rId211" Type="http://schemas.openxmlformats.org/officeDocument/2006/relationships/image" Target="../media/image1259.png"/><Relationship Id="rId232" Type="http://schemas.openxmlformats.org/officeDocument/2006/relationships/customXml" Target="../ink/ink1413.xml"/><Relationship Id="rId253" Type="http://schemas.openxmlformats.org/officeDocument/2006/relationships/image" Target="../media/image1280.png"/><Relationship Id="rId274" Type="http://schemas.openxmlformats.org/officeDocument/2006/relationships/customXml" Target="../ink/ink1434.xml"/><Relationship Id="rId295" Type="http://schemas.openxmlformats.org/officeDocument/2006/relationships/image" Target="../media/image1301.png"/><Relationship Id="rId309" Type="http://schemas.openxmlformats.org/officeDocument/2006/relationships/image" Target="../media/image1308.png"/><Relationship Id="rId27" Type="http://schemas.openxmlformats.org/officeDocument/2006/relationships/customXml" Target="../ink/ink1311.xml"/><Relationship Id="rId48" Type="http://schemas.openxmlformats.org/officeDocument/2006/relationships/image" Target="../media/image1070.png"/><Relationship Id="rId69" Type="http://schemas.openxmlformats.org/officeDocument/2006/relationships/image" Target="../media/image1188.png"/><Relationship Id="rId113" Type="http://schemas.openxmlformats.org/officeDocument/2006/relationships/image" Target="../media/image1210.png"/><Relationship Id="rId134" Type="http://schemas.openxmlformats.org/officeDocument/2006/relationships/customXml" Target="../ink/ink1364.xml"/><Relationship Id="rId320" Type="http://schemas.openxmlformats.org/officeDocument/2006/relationships/customXml" Target="../ink/ink1457.xml"/><Relationship Id="rId80" Type="http://schemas.openxmlformats.org/officeDocument/2006/relationships/customXml" Target="../ink/ink1337.xml"/><Relationship Id="rId155" Type="http://schemas.openxmlformats.org/officeDocument/2006/relationships/image" Target="../media/image1231.png"/><Relationship Id="rId176" Type="http://schemas.openxmlformats.org/officeDocument/2006/relationships/customXml" Target="../ink/ink1385.xml"/><Relationship Id="rId197" Type="http://schemas.openxmlformats.org/officeDocument/2006/relationships/image" Target="../media/image1252.png"/><Relationship Id="rId341" Type="http://schemas.openxmlformats.org/officeDocument/2006/relationships/image" Target="../media/image1324.png"/><Relationship Id="rId201" Type="http://schemas.openxmlformats.org/officeDocument/2006/relationships/image" Target="../media/image1254.png"/><Relationship Id="rId222" Type="http://schemas.openxmlformats.org/officeDocument/2006/relationships/customXml" Target="../ink/ink1408.xml"/><Relationship Id="rId243" Type="http://schemas.openxmlformats.org/officeDocument/2006/relationships/image" Target="../media/image1275.png"/><Relationship Id="rId264" Type="http://schemas.openxmlformats.org/officeDocument/2006/relationships/customXml" Target="../ink/ink1429.xml"/><Relationship Id="rId285" Type="http://schemas.openxmlformats.org/officeDocument/2006/relationships/image" Target="../media/image1296.png"/><Relationship Id="rId17" Type="http://schemas.openxmlformats.org/officeDocument/2006/relationships/customXml" Target="../ink/ink1306.xml"/><Relationship Id="rId38" Type="http://schemas.openxmlformats.org/officeDocument/2006/relationships/image" Target="../media/image780.png"/><Relationship Id="rId59" Type="http://schemas.openxmlformats.org/officeDocument/2006/relationships/image" Target="../media/image1183.png"/><Relationship Id="rId103" Type="http://schemas.openxmlformats.org/officeDocument/2006/relationships/image" Target="../media/image1205.png"/><Relationship Id="rId124" Type="http://schemas.openxmlformats.org/officeDocument/2006/relationships/customXml" Target="../ink/ink1359.xml"/><Relationship Id="rId310" Type="http://schemas.openxmlformats.org/officeDocument/2006/relationships/customXml" Target="../ink/ink1452.xml"/><Relationship Id="rId70" Type="http://schemas.openxmlformats.org/officeDocument/2006/relationships/customXml" Target="../ink/ink1332.xml"/><Relationship Id="rId91" Type="http://schemas.openxmlformats.org/officeDocument/2006/relationships/image" Target="../media/image1199.png"/><Relationship Id="rId145" Type="http://schemas.openxmlformats.org/officeDocument/2006/relationships/image" Target="../media/image1226.png"/><Relationship Id="rId166" Type="http://schemas.openxmlformats.org/officeDocument/2006/relationships/customXml" Target="../ink/ink1380.xml"/><Relationship Id="rId187" Type="http://schemas.openxmlformats.org/officeDocument/2006/relationships/image" Target="../media/image1247.png"/><Relationship Id="rId331" Type="http://schemas.openxmlformats.org/officeDocument/2006/relationships/image" Target="../media/image131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403.xml"/><Relationship Id="rId233" Type="http://schemas.openxmlformats.org/officeDocument/2006/relationships/image" Target="../media/image1270.png"/><Relationship Id="rId254" Type="http://schemas.openxmlformats.org/officeDocument/2006/relationships/customXml" Target="../ink/ink1424.xml"/><Relationship Id="rId28" Type="http://schemas.openxmlformats.org/officeDocument/2006/relationships/image" Target="../media/image1064.png"/><Relationship Id="rId49" Type="http://schemas.openxmlformats.org/officeDocument/2006/relationships/customXml" Target="../ink/ink1322.xml"/><Relationship Id="rId114" Type="http://schemas.openxmlformats.org/officeDocument/2006/relationships/customXml" Target="../ink/ink1354.xml"/><Relationship Id="rId275" Type="http://schemas.openxmlformats.org/officeDocument/2006/relationships/image" Target="../media/image1291.png"/><Relationship Id="rId296" Type="http://schemas.openxmlformats.org/officeDocument/2006/relationships/customXml" Target="../ink/ink1445.xml"/><Relationship Id="rId300" Type="http://schemas.openxmlformats.org/officeDocument/2006/relationships/customXml" Target="../ink/ink1447.xml"/><Relationship Id="rId60" Type="http://schemas.openxmlformats.org/officeDocument/2006/relationships/customXml" Target="../ink/ink1327.xml"/><Relationship Id="rId81" Type="http://schemas.openxmlformats.org/officeDocument/2006/relationships/image" Target="../media/image1194.png"/><Relationship Id="rId135" Type="http://schemas.openxmlformats.org/officeDocument/2006/relationships/image" Target="../media/image1221.png"/><Relationship Id="rId156" Type="http://schemas.openxmlformats.org/officeDocument/2006/relationships/customXml" Target="../ink/ink1375.xml"/><Relationship Id="rId177" Type="http://schemas.openxmlformats.org/officeDocument/2006/relationships/image" Target="../media/image1242.png"/><Relationship Id="rId198" Type="http://schemas.openxmlformats.org/officeDocument/2006/relationships/customXml" Target="../ink/ink1396.xml"/><Relationship Id="rId321" Type="http://schemas.openxmlformats.org/officeDocument/2006/relationships/image" Target="../media/image1314.png"/><Relationship Id="rId342" Type="http://schemas.openxmlformats.org/officeDocument/2006/relationships/customXml" Target="../ink/ink1468.xml"/><Relationship Id="rId202" Type="http://schemas.openxmlformats.org/officeDocument/2006/relationships/customXml" Target="../ink/ink1398.xml"/><Relationship Id="rId223" Type="http://schemas.openxmlformats.org/officeDocument/2006/relationships/image" Target="../media/image1265.png"/><Relationship Id="rId244" Type="http://schemas.openxmlformats.org/officeDocument/2006/relationships/customXml" Target="../ink/ink1419.xml"/><Relationship Id="rId18" Type="http://schemas.openxmlformats.org/officeDocument/2006/relationships/image" Target="../media/image1060.png"/><Relationship Id="rId39" Type="http://schemas.openxmlformats.org/officeDocument/2006/relationships/customXml" Target="../ink/ink1317.xml"/><Relationship Id="rId265" Type="http://schemas.openxmlformats.org/officeDocument/2006/relationships/image" Target="../media/image1286.png"/><Relationship Id="rId286" Type="http://schemas.openxmlformats.org/officeDocument/2006/relationships/customXml" Target="../ink/ink1440.xml"/><Relationship Id="rId50" Type="http://schemas.openxmlformats.org/officeDocument/2006/relationships/image" Target="../media/image1071.png"/><Relationship Id="rId104" Type="http://schemas.openxmlformats.org/officeDocument/2006/relationships/customXml" Target="../ink/ink1349.xml"/><Relationship Id="rId125" Type="http://schemas.openxmlformats.org/officeDocument/2006/relationships/image" Target="../media/image1216.png"/><Relationship Id="rId146" Type="http://schemas.openxmlformats.org/officeDocument/2006/relationships/customXml" Target="../ink/ink1370.xml"/><Relationship Id="rId167" Type="http://schemas.openxmlformats.org/officeDocument/2006/relationships/image" Target="../media/image1237.png"/><Relationship Id="rId188" Type="http://schemas.openxmlformats.org/officeDocument/2006/relationships/customXml" Target="../ink/ink1391.xml"/><Relationship Id="rId311" Type="http://schemas.openxmlformats.org/officeDocument/2006/relationships/image" Target="../media/image1309.png"/><Relationship Id="rId332" Type="http://schemas.openxmlformats.org/officeDocument/2006/relationships/customXml" Target="../ink/ink1463.xml"/><Relationship Id="rId71" Type="http://schemas.openxmlformats.org/officeDocument/2006/relationships/image" Target="../media/image1189.png"/><Relationship Id="rId92" Type="http://schemas.openxmlformats.org/officeDocument/2006/relationships/customXml" Target="../ink/ink1343.xml"/><Relationship Id="rId213" Type="http://schemas.openxmlformats.org/officeDocument/2006/relationships/image" Target="../media/image1260.png"/><Relationship Id="rId234" Type="http://schemas.openxmlformats.org/officeDocument/2006/relationships/customXml" Target="../ink/ink1414.xml"/><Relationship Id="rId2" Type="http://schemas.openxmlformats.org/officeDocument/2006/relationships/image" Target="../media/image759.png"/><Relationship Id="rId29" Type="http://schemas.openxmlformats.org/officeDocument/2006/relationships/customXml" Target="../ink/ink1312.xml"/><Relationship Id="rId255" Type="http://schemas.openxmlformats.org/officeDocument/2006/relationships/image" Target="../media/image1281.png"/><Relationship Id="rId276" Type="http://schemas.openxmlformats.org/officeDocument/2006/relationships/customXml" Target="../ink/ink1435.xml"/><Relationship Id="rId297" Type="http://schemas.openxmlformats.org/officeDocument/2006/relationships/image" Target="../media/image1302.png"/><Relationship Id="rId40" Type="http://schemas.openxmlformats.org/officeDocument/2006/relationships/image" Target="../media/image781.png"/><Relationship Id="rId115" Type="http://schemas.openxmlformats.org/officeDocument/2006/relationships/image" Target="../media/image1211.png"/><Relationship Id="rId136" Type="http://schemas.openxmlformats.org/officeDocument/2006/relationships/customXml" Target="../ink/ink1365.xml"/><Relationship Id="rId157" Type="http://schemas.openxmlformats.org/officeDocument/2006/relationships/image" Target="../media/image1232.png"/><Relationship Id="rId178" Type="http://schemas.openxmlformats.org/officeDocument/2006/relationships/customXml" Target="../ink/ink1386.xml"/><Relationship Id="rId301" Type="http://schemas.openxmlformats.org/officeDocument/2006/relationships/image" Target="../media/image1304.png"/><Relationship Id="rId322" Type="http://schemas.openxmlformats.org/officeDocument/2006/relationships/customXml" Target="../ink/ink1458.xml"/><Relationship Id="rId343" Type="http://schemas.openxmlformats.org/officeDocument/2006/relationships/image" Target="../media/image1325.png"/><Relationship Id="rId61" Type="http://schemas.openxmlformats.org/officeDocument/2006/relationships/image" Target="../media/image1184.png"/><Relationship Id="rId82" Type="http://schemas.openxmlformats.org/officeDocument/2006/relationships/customXml" Target="../ink/ink1338.xml"/><Relationship Id="rId199" Type="http://schemas.openxmlformats.org/officeDocument/2006/relationships/image" Target="../media/image1253.png"/><Relationship Id="rId203" Type="http://schemas.openxmlformats.org/officeDocument/2006/relationships/image" Target="../media/image1255.png"/><Relationship Id="rId19" Type="http://schemas.openxmlformats.org/officeDocument/2006/relationships/customXml" Target="../ink/ink1307.xml"/><Relationship Id="rId224" Type="http://schemas.openxmlformats.org/officeDocument/2006/relationships/customXml" Target="../ink/ink1409.xml"/><Relationship Id="rId245" Type="http://schemas.openxmlformats.org/officeDocument/2006/relationships/image" Target="../media/image1276.png"/><Relationship Id="rId266" Type="http://schemas.openxmlformats.org/officeDocument/2006/relationships/customXml" Target="../ink/ink1430.xml"/><Relationship Id="rId287" Type="http://schemas.openxmlformats.org/officeDocument/2006/relationships/image" Target="../media/image1297.png"/><Relationship Id="rId30" Type="http://schemas.openxmlformats.org/officeDocument/2006/relationships/image" Target="../media/image776.png"/><Relationship Id="rId105" Type="http://schemas.openxmlformats.org/officeDocument/2006/relationships/image" Target="../media/image1206.png"/><Relationship Id="rId126" Type="http://schemas.openxmlformats.org/officeDocument/2006/relationships/customXml" Target="../ink/ink1360.xml"/><Relationship Id="rId147" Type="http://schemas.openxmlformats.org/officeDocument/2006/relationships/image" Target="../media/image1227.png"/><Relationship Id="rId168" Type="http://schemas.openxmlformats.org/officeDocument/2006/relationships/customXml" Target="../ink/ink1381.xml"/><Relationship Id="rId312" Type="http://schemas.openxmlformats.org/officeDocument/2006/relationships/customXml" Target="../ink/ink1453.xml"/><Relationship Id="rId333" Type="http://schemas.openxmlformats.org/officeDocument/2006/relationships/image" Target="../media/image1320.png"/><Relationship Id="rId51" Type="http://schemas.openxmlformats.org/officeDocument/2006/relationships/customXml" Target="../ink/ink1323.xml"/><Relationship Id="rId72" Type="http://schemas.openxmlformats.org/officeDocument/2006/relationships/customXml" Target="../ink/ink1333.xml"/><Relationship Id="rId93" Type="http://schemas.openxmlformats.org/officeDocument/2006/relationships/image" Target="../media/image1200.png"/><Relationship Id="rId189" Type="http://schemas.openxmlformats.org/officeDocument/2006/relationships/image" Target="../media/image1248.png"/><Relationship Id="rId3" Type="http://schemas.openxmlformats.org/officeDocument/2006/relationships/customXml" Target="../ink/ink1299.xml"/><Relationship Id="rId214" Type="http://schemas.openxmlformats.org/officeDocument/2006/relationships/customXml" Target="../ink/ink1404.xml"/><Relationship Id="rId235" Type="http://schemas.openxmlformats.org/officeDocument/2006/relationships/image" Target="../media/image1271.png"/><Relationship Id="rId256" Type="http://schemas.openxmlformats.org/officeDocument/2006/relationships/customXml" Target="../ink/ink1425.xml"/><Relationship Id="rId277" Type="http://schemas.openxmlformats.org/officeDocument/2006/relationships/image" Target="../media/image1292.png"/><Relationship Id="rId298" Type="http://schemas.openxmlformats.org/officeDocument/2006/relationships/customXml" Target="../ink/ink1446.xml"/><Relationship Id="rId116" Type="http://schemas.openxmlformats.org/officeDocument/2006/relationships/customXml" Target="../ink/ink1355.xml"/><Relationship Id="rId137" Type="http://schemas.openxmlformats.org/officeDocument/2006/relationships/image" Target="../media/image1222.png"/><Relationship Id="rId158" Type="http://schemas.openxmlformats.org/officeDocument/2006/relationships/customXml" Target="../ink/ink1376.xml"/><Relationship Id="rId302" Type="http://schemas.openxmlformats.org/officeDocument/2006/relationships/customXml" Target="../ink/ink1448.xml"/><Relationship Id="rId323" Type="http://schemas.openxmlformats.org/officeDocument/2006/relationships/image" Target="../media/image1315.png"/><Relationship Id="rId344" Type="http://schemas.openxmlformats.org/officeDocument/2006/relationships/customXml" Target="../ink/ink1469.xml"/><Relationship Id="rId20" Type="http://schemas.openxmlformats.org/officeDocument/2006/relationships/image" Target="../media/image771.png"/><Relationship Id="rId41" Type="http://schemas.openxmlformats.org/officeDocument/2006/relationships/customXml" Target="../ink/ink1318.xml"/><Relationship Id="rId62" Type="http://schemas.openxmlformats.org/officeDocument/2006/relationships/customXml" Target="../ink/ink1328.xml"/><Relationship Id="rId83" Type="http://schemas.openxmlformats.org/officeDocument/2006/relationships/image" Target="../media/image1195.png"/><Relationship Id="rId179" Type="http://schemas.openxmlformats.org/officeDocument/2006/relationships/image" Target="../media/image1243.png"/><Relationship Id="rId190" Type="http://schemas.openxmlformats.org/officeDocument/2006/relationships/customXml" Target="../ink/ink1392.xml"/><Relationship Id="rId204" Type="http://schemas.openxmlformats.org/officeDocument/2006/relationships/customXml" Target="../ink/ink1399.xml"/><Relationship Id="rId225" Type="http://schemas.openxmlformats.org/officeDocument/2006/relationships/image" Target="../media/image1266.png"/><Relationship Id="rId246" Type="http://schemas.openxmlformats.org/officeDocument/2006/relationships/customXml" Target="../ink/ink1420.xml"/><Relationship Id="rId267" Type="http://schemas.openxmlformats.org/officeDocument/2006/relationships/image" Target="../media/image1287.png"/><Relationship Id="rId288" Type="http://schemas.openxmlformats.org/officeDocument/2006/relationships/customXml" Target="../ink/ink1441.xml"/><Relationship Id="rId106" Type="http://schemas.openxmlformats.org/officeDocument/2006/relationships/customXml" Target="../ink/ink1350.xml"/><Relationship Id="rId127" Type="http://schemas.openxmlformats.org/officeDocument/2006/relationships/image" Target="../media/image1217.png"/><Relationship Id="rId313" Type="http://schemas.openxmlformats.org/officeDocument/2006/relationships/image" Target="../media/image1310.png"/><Relationship Id="rId10" Type="http://schemas.openxmlformats.org/officeDocument/2006/relationships/image" Target="../media/image1056.png"/><Relationship Id="rId31" Type="http://schemas.openxmlformats.org/officeDocument/2006/relationships/customXml" Target="../ink/ink1313.xml"/><Relationship Id="rId52" Type="http://schemas.openxmlformats.org/officeDocument/2006/relationships/image" Target="../media/image1072.png"/><Relationship Id="rId73" Type="http://schemas.openxmlformats.org/officeDocument/2006/relationships/image" Target="../media/image1190.png"/><Relationship Id="rId94" Type="http://schemas.openxmlformats.org/officeDocument/2006/relationships/customXml" Target="../ink/ink1344.xml"/><Relationship Id="rId148" Type="http://schemas.openxmlformats.org/officeDocument/2006/relationships/customXml" Target="../ink/ink1371.xml"/><Relationship Id="rId169" Type="http://schemas.openxmlformats.org/officeDocument/2006/relationships/image" Target="../media/image1238.png"/><Relationship Id="rId334" Type="http://schemas.openxmlformats.org/officeDocument/2006/relationships/customXml" Target="../ink/ink1464.xml"/><Relationship Id="rId4" Type="http://schemas.openxmlformats.org/officeDocument/2006/relationships/image" Target="../media/image1053.png"/><Relationship Id="rId180" Type="http://schemas.openxmlformats.org/officeDocument/2006/relationships/customXml" Target="../ink/ink1387.xml"/><Relationship Id="rId215" Type="http://schemas.openxmlformats.org/officeDocument/2006/relationships/image" Target="../media/image1261.png"/><Relationship Id="rId236" Type="http://schemas.openxmlformats.org/officeDocument/2006/relationships/customXml" Target="../ink/ink1415.xml"/><Relationship Id="rId257" Type="http://schemas.openxmlformats.org/officeDocument/2006/relationships/image" Target="../media/image1282.png"/><Relationship Id="rId278" Type="http://schemas.openxmlformats.org/officeDocument/2006/relationships/customXml" Target="../ink/ink1436.xml"/><Relationship Id="rId303" Type="http://schemas.openxmlformats.org/officeDocument/2006/relationships/image" Target="../media/image1305.png"/><Relationship Id="rId42" Type="http://schemas.openxmlformats.org/officeDocument/2006/relationships/image" Target="../media/image1068.png"/><Relationship Id="rId84" Type="http://schemas.openxmlformats.org/officeDocument/2006/relationships/customXml" Target="../ink/ink1339.xml"/><Relationship Id="rId138" Type="http://schemas.openxmlformats.org/officeDocument/2006/relationships/customXml" Target="../ink/ink1366.xml"/><Relationship Id="rId345" Type="http://schemas.openxmlformats.org/officeDocument/2006/relationships/image" Target="../media/image1326.png"/><Relationship Id="rId191" Type="http://schemas.openxmlformats.org/officeDocument/2006/relationships/image" Target="../media/image1249.png"/><Relationship Id="rId205" Type="http://schemas.openxmlformats.org/officeDocument/2006/relationships/image" Target="../media/image1256.png"/><Relationship Id="rId247" Type="http://schemas.openxmlformats.org/officeDocument/2006/relationships/image" Target="../media/image1277.png"/><Relationship Id="rId107" Type="http://schemas.openxmlformats.org/officeDocument/2006/relationships/image" Target="../media/image1207.png"/><Relationship Id="rId289" Type="http://schemas.openxmlformats.org/officeDocument/2006/relationships/image" Target="../media/image1298.png"/><Relationship Id="rId11" Type="http://schemas.openxmlformats.org/officeDocument/2006/relationships/customXml" Target="../ink/ink1303.xml"/><Relationship Id="rId53" Type="http://schemas.openxmlformats.org/officeDocument/2006/relationships/image" Target="../media/image1180.png"/><Relationship Id="rId149" Type="http://schemas.openxmlformats.org/officeDocument/2006/relationships/image" Target="../media/image1228.png"/><Relationship Id="rId314" Type="http://schemas.openxmlformats.org/officeDocument/2006/relationships/customXml" Target="../ink/ink1454.xml"/><Relationship Id="rId95" Type="http://schemas.openxmlformats.org/officeDocument/2006/relationships/image" Target="../media/image1201.png"/><Relationship Id="rId160" Type="http://schemas.openxmlformats.org/officeDocument/2006/relationships/customXml" Target="../ink/ink1377.xml"/><Relationship Id="rId216" Type="http://schemas.openxmlformats.org/officeDocument/2006/relationships/customXml" Target="../ink/ink1405.xml"/><Relationship Id="rId258" Type="http://schemas.openxmlformats.org/officeDocument/2006/relationships/customXml" Target="../ink/ink1426.xml"/><Relationship Id="rId22" Type="http://schemas.openxmlformats.org/officeDocument/2006/relationships/image" Target="../media/image1061.png"/><Relationship Id="rId64" Type="http://schemas.openxmlformats.org/officeDocument/2006/relationships/customXml" Target="../ink/ink1329.xml"/><Relationship Id="rId118" Type="http://schemas.openxmlformats.org/officeDocument/2006/relationships/customXml" Target="../ink/ink1356.xml"/><Relationship Id="rId325" Type="http://schemas.openxmlformats.org/officeDocument/2006/relationships/image" Target="../media/image1316.png"/><Relationship Id="rId171" Type="http://schemas.openxmlformats.org/officeDocument/2006/relationships/image" Target="../media/image1239.png"/><Relationship Id="rId227" Type="http://schemas.openxmlformats.org/officeDocument/2006/relationships/image" Target="../media/image1267.png"/><Relationship Id="rId269" Type="http://schemas.openxmlformats.org/officeDocument/2006/relationships/image" Target="../media/image1288.png"/><Relationship Id="rId33" Type="http://schemas.openxmlformats.org/officeDocument/2006/relationships/customXml" Target="../ink/ink1314.xml"/><Relationship Id="rId129" Type="http://schemas.openxmlformats.org/officeDocument/2006/relationships/image" Target="../media/image1218.png"/><Relationship Id="rId280" Type="http://schemas.openxmlformats.org/officeDocument/2006/relationships/customXml" Target="../ink/ink1437.xml"/><Relationship Id="rId336" Type="http://schemas.openxmlformats.org/officeDocument/2006/relationships/customXml" Target="../ink/ink1465.xml"/><Relationship Id="rId75" Type="http://schemas.openxmlformats.org/officeDocument/2006/relationships/image" Target="../media/image1191.png"/><Relationship Id="rId140" Type="http://schemas.openxmlformats.org/officeDocument/2006/relationships/customXml" Target="../ink/ink1367.xml"/><Relationship Id="rId182" Type="http://schemas.openxmlformats.org/officeDocument/2006/relationships/customXml" Target="../ink/ink1388.xml"/><Relationship Id="rId6" Type="http://schemas.openxmlformats.org/officeDocument/2006/relationships/image" Target="../media/image1054.png"/><Relationship Id="rId238" Type="http://schemas.openxmlformats.org/officeDocument/2006/relationships/customXml" Target="../ink/ink1416.xml"/><Relationship Id="rId291" Type="http://schemas.openxmlformats.org/officeDocument/2006/relationships/image" Target="../media/image1299.png"/><Relationship Id="rId305" Type="http://schemas.openxmlformats.org/officeDocument/2006/relationships/image" Target="../media/image1306.png"/><Relationship Id="rId347" Type="http://schemas.openxmlformats.org/officeDocument/2006/relationships/image" Target="../media/image1327.png"/><Relationship Id="rId44" Type="http://schemas.openxmlformats.org/officeDocument/2006/relationships/image" Target="../media/image783.png"/><Relationship Id="rId86" Type="http://schemas.openxmlformats.org/officeDocument/2006/relationships/customXml" Target="../ink/ink1340.xml"/><Relationship Id="rId151" Type="http://schemas.openxmlformats.org/officeDocument/2006/relationships/image" Target="../media/image1229.png"/><Relationship Id="rId193" Type="http://schemas.openxmlformats.org/officeDocument/2006/relationships/image" Target="../media/image1250.png"/><Relationship Id="rId207" Type="http://schemas.openxmlformats.org/officeDocument/2006/relationships/image" Target="../media/image1257.png"/><Relationship Id="rId249" Type="http://schemas.openxmlformats.org/officeDocument/2006/relationships/image" Target="../media/image1278.png"/><Relationship Id="rId13" Type="http://schemas.openxmlformats.org/officeDocument/2006/relationships/customXml" Target="../ink/ink1304.xml"/><Relationship Id="rId109" Type="http://schemas.openxmlformats.org/officeDocument/2006/relationships/image" Target="../media/image1208.png"/><Relationship Id="rId260" Type="http://schemas.openxmlformats.org/officeDocument/2006/relationships/customXml" Target="../ink/ink1427.xml"/><Relationship Id="rId316" Type="http://schemas.openxmlformats.org/officeDocument/2006/relationships/customXml" Target="../ink/ink1455.xml"/><Relationship Id="rId55" Type="http://schemas.openxmlformats.org/officeDocument/2006/relationships/image" Target="../media/image1181.png"/><Relationship Id="rId97" Type="http://schemas.openxmlformats.org/officeDocument/2006/relationships/image" Target="../media/image1202.png"/><Relationship Id="rId120" Type="http://schemas.openxmlformats.org/officeDocument/2006/relationships/customXml" Target="../ink/ink1357.xml"/><Relationship Id="rId162" Type="http://schemas.openxmlformats.org/officeDocument/2006/relationships/customXml" Target="../ink/ink1378.xml"/><Relationship Id="rId218" Type="http://schemas.openxmlformats.org/officeDocument/2006/relationships/customXml" Target="../ink/ink1406.xml"/><Relationship Id="rId271" Type="http://schemas.openxmlformats.org/officeDocument/2006/relationships/image" Target="../media/image1289.png"/><Relationship Id="rId24" Type="http://schemas.openxmlformats.org/officeDocument/2006/relationships/image" Target="../media/image1062.png"/><Relationship Id="rId66" Type="http://schemas.openxmlformats.org/officeDocument/2006/relationships/customXml" Target="../ink/ink1330.xml"/><Relationship Id="rId131" Type="http://schemas.openxmlformats.org/officeDocument/2006/relationships/image" Target="../media/image1219.png"/><Relationship Id="rId327" Type="http://schemas.openxmlformats.org/officeDocument/2006/relationships/image" Target="../media/image1317.png"/><Relationship Id="rId173" Type="http://schemas.openxmlformats.org/officeDocument/2006/relationships/image" Target="../media/image1240.png"/><Relationship Id="rId229" Type="http://schemas.openxmlformats.org/officeDocument/2006/relationships/image" Target="../media/image1268.png"/><Relationship Id="rId240" Type="http://schemas.openxmlformats.org/officeDocument/2006/relationships/customXml" Target="../ink/ink1417.xml"/><Relationship Id="rId35" Type="http://schemas.openxmlformats.org/officeDocument/2006/relationships/customXml" Target="../ink/ink1315.xml"/><Relationship Id="rId77" Type="http://schemas.openxmlformats.org/officeDocument/2006/relationships/image" Target="../media/image1192.png"/><Relationship Id="rId100" Type="http://schemas.openxmlformats.org/officeDocument/2006/relationships/customXml" Target="../ink/ink1347.xml"/><Relationship Id="rId282" Type="http://schemas.openxmlformats.org/officeDocument/2006/relationships/customXml" Target="../ink/ink1438.xml"/><Relationship Id="rId338" Type="http://schemas.openxmlformats.org/officeDocument/2006/relationships/customXml" Target="../ink/ink1466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3.png"/><Relationship Id="rId299" Type="http://schemas.openxmlformats.org/officeDocument/2006/relationships/image" Target="../media/image1423.png"/><Relationship Id="rId21" Type="http://schemas.openxmlformats.org/officeDocument/2006/relationships/image" Target="../media/image1192.png"/><Relationship Id="rId63" Type="http://schemas.openxmlformats.org/officeDocument/2006/relationships/image" Target="../media/image1213.png"/><Relationship Id="rId159" Type="http://schemas.openxmlformats.org/officeDocument/2006/relationships/image" Target="../media/image1354.png"/><Relationship Id="rId324" Type="http://schemas.openxmlformats.org/officeDocument/2006/relationships/customXml" Target="../ink/ink1634.xml"/><Relationship Id="rId170" Type="http://schemas.openxmlformats.org/officeDocument/2006/relationships/customXml" Target="../ink/ink1557.xml"/><Relationship Id="rId226" Type="http://schemas.openxmlformats.org/officeDocument/2006/relationships/customXml" Target="../ink/ink1585.xml"/><Relationship Id="rId268" Type="http://schemas.openxmlformats.org/officeDocument/2006/relationships/customXml" Target="../ink/ink1606.xml"/><Relationship Id="rId32" Type="http://schemas.openxmlformats.org/officeDocument/2006/relationships/customXml" Target="../ink/ink1488.xml"/><Relationship Id="rId74" Type="http://schemas.openxmlformats.org/officeDocument/2006/relationships/customXml" Target="../ink/ink1509.xml"/><Relationship Id="rId128" Type="http://schemas.openxmlformats.org/officeDocument/2006/relationships/customXml" Target="../ink/ink1536.xml"/><Relationship Id="rId335" Type="http://schemas.openxmlformats.org/officeDocument/2006/relationships/image" Target="../media/image1441.png"/><Relationship Id="rId5" Type="http://schemas.openxmlformats.org/officeDocument/2006/relationships/image" Target="../media/image1184.png"/><Relationship Id="rId181" Type="http://schemas.openxmlformats.org/officeDocument/2006/relationships/image" Target="../media/image1365.png"/><Relationship Id="rId237" Type="http://schemas.openxmlformats.org/officeDocument/2006/relationships/image" Target="../media/image1392.png"/><Relationship Id="rId279" Type="http://schemas.openxmlformats.org/officeDocument/2006/relationships/image" Target="../media/image1413.png"/><Relationship Id="rId43" Type="http://schemas.openxmlformats.org/officeDocument/2006/relationships/image" Target="../media/image1203.png"/><Relationship Id="rId139" Type="http://schemas.openxmlformats.org/officeDocument/2006/relationships/image" Target="../media/image1344.png"/><Relationship Id="rId290" Type="http://schemas.openxmlformats.org/officeDocument/2006/relationships/customXml" Target="../ink/ink1617.xml"/><Relationship Id="rId304" Type="http://schemas.openxmlformats.org/officeDocument/2006/relationships/customXml" Target="../ink/ink1624.xml"/><Relationship Id="rId85" Type="http://schemas.openxmlformats.org/officeDocument/2006/relationships/image" Target="../media/image1224.png"/><Relationship Id="rId150" Type="http://schemas.openxmlformats.org/officeDocument/2006/relationships/customXml" Target="../ink/ink1547.xml"/><Relationship Id="rId192" Type="http://schemas.openxmlformats.org/officeDocument/2006/relationships/customXml" Target="../ink/ink1568.xml"/><Relationship Id="rId206" Type="http://schemas.openxmlformats.org/officeDocument/2006/relationships/customXml" Target="../ink/ink1575.xml"/><Relationship Id="rId248" Type="http://schemas.openxmlformats.org/officeDocument/2006/relationships/customXml" Target="../ink/ink1596.xml"/><Relationship Id="rId12" Type="http://schemas.openxmlformats.org/officeDocument/2006/relationships/customXml" Target="../ink/ink1478.xml"/><Relationship Id="rId108" Type="http://schemas.openxmlformats.org/officeDocument/2006/relationships/customXml" Target="../ink/ink1526.xml"/><Relationship Id="rId315" Type="http://schemas.openxmlformats.org/officeDocument/2006/relationships/image" Target="../media/image1431.png"/><Relationship Id="rId54" Type="http://schemas.openxmlformats.org/officeDocument/2006/relationships/customXml" Target="../ink/ink1499.xml"/><Relationship Id="rId96" Type="http://schemas.openxmlformats.org/officeDocument/2006/relationships/customXml" Target="../ink/ink1520.xml"/><Relationship Id="rId161" Type="http://schemas.openxmlformats.org/officeDocument/2006/relationships/image" Target="../media/image1355.png"/><Relationship Id="rId217" Type="http://schemas.openxmlformats.org/officeDocument/2006/relationships/image" Target="../media/image1383.png"/><Relationship Id="rId259" Type="http://schemas.openxmlformats.org/officeDocument/2006/relationships/image" Target="../media/image1403.png"/><Relationship Id="rId23" Type="http://schemas.openxmlformats.org/officeDocument/2006/relationships/image" Target="../media/image1193.png"/><Relationship Id="rId119" Type="http://schemas.openxmlformats.org/officeDocument/2006/relationships/image" Target="../media/image1334.png"/><Relationship Id="rId270" Type="http://schemas.openxmlformats.org/officeDocument/2006/relationships/customXml" Target="../ink/ink1607.xml"/><Relationship Id="rId326" Type="http://schemas.openxmlformats.org/officeDocument/2006/relationships/customXml" Target="../ink/ink1635.xml"/><Relationship Id="rId65" Type="http://schemas.openxmlformats.org/officeDocument/2006/relationships/image" Target="../media/image1214.png"/><Relationship Id="rId130" Type="http://schemas.openxmlformats.org/officeDocument/2006/relationships/customXml" Target="../ink/ink1537.xml"/><Relationship Id="rId172" Type="http://schemas.openxmlformats.org/officeDocument/2006/relationships/customXml" Target="../ink/ink1558.xml"/><Relationship Id="rId228" Type="http://schemas.openxmlformats.org/officeDocument/2006/relationships/customXml" Target="../ink/ink1586.xml"/><Relationship Id="rId281" Type="http://schemas.openxmlformats.org/officeDocument/2006/relationships/image" Target="../media/image1414.png"/><Relationship Id="rId337" Type="http://schemas.openxmlformats.org/officeDocument/2006/relationships/image" Target="../media/image1442.png"/><Relationship Id="rId34" Type="http://schemas.openxmlformats.org/officeDocument/2006/relationships/customXml" Target="../ink/ink1489.xml"/><Relationship Id="rId76" Type="http://schemas.openxmlformats.org/officeDocument/2006/relationships/customXml" Target="../ink/ink1510.xml"/><Relationship Id="rId141" Type="http://schemas.openxmlformats.org/officeDocument/2006/relationships/image" Target="../media/image1345.png"/><Relationship Id="rId7" Type="http://schemas.openxmlformats.org/officeDocument/2006/relationships/image" Target="../media/image1185.png"/><Relationship Id="rId183" Type="http://schemas.openxmlformats.org/officeDocument/2006/relationships/image" Target="../media/image1366.png"/><Relationship Id="rId239" Type="http://schemas.openxmlformats.org/officeDocument/2006/relationships/image" Target="../media/image1393.png"/><Relationship Id="rId250" Type="http://schemas.openxmlformats.org/officeDocument/2006/relationships/customXml" Target="../ink/ink1597.xml"/><Relationship Id="rId292" Type="http://schemas.openxmlformats.org/officeDocument/2006/relationships/customXml" Target="../ink/ink1618.xml"/><Relationship Id="rId306" Type="http://schemas.openxmlformats.org/officeDocument/2006/relationships/customXml" Target="../ink/ink1625.xml"/><Relationship Id="rId45" Type="http://schemas.openxmlformats.org/officeDocument/2006/relationships/image" Target="../media/image1204.png"/><Relationship Id="rId87" Type="http://schemas.openxmlformats.org/officeDocument/2006/relationships/image" Target="../media/image1225.png"/><Relationship Id="rId110" Type="http://schemas.openxmlformats.org/officeDocument/2006/relationships/customXml" Target="../ink/ink1527.xml"/><Relationship Id="rId152" Type="http://schemas.openxmlformats.org/officeDocument/2006/relationships/customXml" Target="../ink/ink1548.xml"/><Relationship Id="rId173" Type="http://schemas.openxmlformats.org/officeDocument/2006/relationships/image" Target="../media/image1361.png"/><Relationship Id="rId194" Type="http://schemas.openxmlformats.org/officeDocument/2006/relationships/customXml" Target="../ink/ink1569.xml"/><Relationship Id="rId208" Type="http://schemas.openxmlformats.org/officeDocument/2006/relationships/customXml" Target="../ink/ink1576.xml"/><Relationship Id="rId229" Type="http://schemas.openxmlformats.org/officeDocument/2006/relationships/image" Target="../media/image827.png"/><Relationship Id="rId240" Type="http://schemas.openxmlformats.org/officeDocument/2006/relationships/customXml" Target="../ink/ink1592.xml"/><Relationship Id="rId261" Type="http://schemas.openxmlformats.org/officeDocument/2006/relationships/image" Target="../media/image1404.png"/><Relationship Id="rId14" Type="http://schemas.openxmlformats.org/officeDocument/2006/relationships/customXml" Target="../ink/ink1479.xml"/><Relationship Id="rId35" Type="http://schemas.openxmlformats.org/officeDocument/2006/relationships/image" Target="../media/image1199.png"/><Relationship Id="rId56" Type="http://schemas.openxmlformats.org/officeDocument/2006/relationships/customXml" Target="../ink/ink1500.xml"/><Relationship Id="rId77" Type="http://schemas.openxmlformats.org/officeDocument/2006/relationships/image" Target="../media/image1220.png"/><Relationship Id="rId100" Type="http://schemas.openxmlformats.org/officeDocument/2006/relationships/customXml" Target="../ink/ink1522.xml"/><Relationship Id="rId282" Type="http://schemas.openxmlformats.org/officeDocument/2006/relationships/customXml" Target="../ink/ink1613.xml"/><Relationship Id="rId317" Type="http://schemas.openxmlformats.org/officeDocument/2006/relationships/image" Target="../media/image1432.png"/><Relationship Id="rId338" Type="http://schemas.openxmlformats.org/officeDocument/2006/relationships/customXml" Target="../ink/ink1641.xml"/><Relationship Id="rId8" Type="http://schemas.openxmlformats.org/officeDocument/2006/relationships/customXml" Target="../ink/ink1476.xml"/><Relationship Id="rId98" Type="http://schemas.openxmlformats.org/officeDocument/2006/relationships/customXml" Target="../ink/ink1521.xml"/><Relationship Id="rId121" Type="http://schemas.openxmlformats.org/officeDocument/2006/relationships/image" Target="../media/image1335.png"/><Relationship Id="rId142" Type="http://schemas.openxmlformats.org/officeDocument/2006/relationships/customXml" Target="../ink/ink1543.xml"/><Relationship Id="rId163" Type="http://schemas.openxmlformats.org/officeDocument/2006/relationships/image" Target="../media/image1356.png"/><Relationship Id="rId184" Type="http://schemas.openxmlformats.org/officeDocument/2006/relationships/customXml" Target="../ink/ink1564.xml"/><Relationship Id="rId219" Type="http://schemas.openxmlformats.org/officeDocument/2006/relationships/image" Target="../media/image1384.png"/><Relationship Id="rId230" Type="http://schemas.openxmlformats.org/officeDocument/2006/relationships/customXml" Target="../ink/ink1587.xml"/><Relationship Id="rId251" Type="http://schemas.openxmlformats.org/officeDocument/2006/relationships/image" Target="../media/image1399.png"/><Relationship Id="rId25" Type="http://schemas.openxmlformats.org/officeDocument/2006/relationships/image" Target="../media/image1194.png"/><Relationship Id="rId46" Type="http://schemas.openxmlformats.org/officeDocument/2006/relationships/customXml" Target="../ink/ink1495.xml"/><Relationship Id="rId67" Type="http://schemas.openxmlformats.org/officeDocument/2006/relationships/image" Target="../media/image1215.png"/><Relationship Id="rId272" Type="http://schemas.openxmlformats.org/officeDocument/2006/relationships/customXml" Target="../ink/ink1608.xml"/><Relationship Id="rId293" Type="http://schemas.openxmlformats.org/officeDocument/2006/relationships/image" Target="../media/image1420.png"/><Relationship Id="rId307" Type="http://schemas.openxmlformats.org/officeDocument/2006/relationships/image" Target="../media/image1427.png"/><Relationship Id="rId328" Type="http://schemas.openxmlformats.org/officeDocument/2006/relationships/customXml" Target="../ink/ink1636.xml"/><Relationship Id="rId88" Type="http://schemas.openxmlformats.org/officeDocument/2006/relationships/customXml" Target="../ink/ink1516.xml"/><Relationship Id="rId111" Type="http://schemas.openxmlformats.org/officeDocument/2006/relationships/image" Target="../media/image1330.png"/><Relationship Id="rId132" Type="http://schemas.openxmlformats.org/officeDocument/2006/relationships/customXml" Target="../ink/ink1538.xml"/><Relationship Id="rId153" Type="http://schemas.openxmlformats.org/officeDocument/2006/relationships/image" Target="../media/image1351.png"/><Relationship Id="rId174" Type="http://schemas.openxmlformats.org/officeDocument/2006/relationships/customXml" Target="../ink/ink1559.xml"/><Relationship Id="rId195" Type="http://schemas.openxmlformats.org/officeDocument/2006/relationships/image" Target="../media/image1372.png"/><Relationship Id="rId209" Type="http://schemas.openxmlformats.org/officeDocument/2006/relationships/image" Target="../media/image1379.png"/><Relationship Id="rId220" Type="http://schemas.openxmlformats.org/officeDocument/2006/relationships/customXml" Target="../ink/ink1582.xml"/><Relationship Id="rId241" Type="http://schemas.openxmlformats.org/officeDocument/2006/relationships/image" Target="../media/image1394.png"/><Relationship Id="rId15" Type="http://schemas.openxmlformats.org/officeDocument/2006/relationships/image" Target="../media/image1189.png"/><Relationship Id="rId36" Type="http://schemas.openxmlformats.org/officeDocument/2006/relationships/customXml" Target="../ink/ink1490.xml"/><Relationship Id="rId57" Type="http://schemas.openxmlformats.org/officeDocument/2006/relationships/image" Target="../media/image1210.png"/><Relationship Id="rId262" Type="http://schemas.openxmlformats.org/officeDocument/2006/relationships/customXml" Target="../ink/ink1603.xml"/><Relationship Id="rId283" Type="http://schemas.openxmlformats.org/officeDocument/2006/relationships/image" Target="../media/image1415.png"/><Relationship Id="rId318" Type="http://schemas.openxmlformats.org/officeDocument/2006/relationships/customXml" Target="../ink/ink1631.xml"/><Relationship Id="rId339" Type="http://schemas.openxmlformats.org/officeDocument/2006/relationships/image" Target="../media/image1443.png"/><Relationship Id="rId78" Type="http://schemas.openxmlformats.org/officeDocument/2006/relationships/customXml" Target="../ink/ink1511.xml"/><Relationship Id="rId99" Type="http://schemas.openxmlformats.org/officeDocument/2006/relationships/image" Target="../media/image1231.png"/><Relationship Id="rId101" Type="http://schemas.openxmlformats.org/officeDocument/2006/relationships/image" Target="../media/image1232.png"/><Relationship Id="rId122" Type="http://schemas.openxmlformats.org/officeDocument/2006/relationships/customXml" Target="../ink/ink1533.xml"/><Relationship Id="rId143" Type="http://schemas.openxmlformats.org/officeDocument/2006/relationships/image" Target="../media/image1346.png"/><Relationship Id="rId164" Type="http://schemas.openxmlformats.org/officeDocument/2006/relationships/customXml" Target="../ink/ink1554.xml"/><Relationship Id="rId185" Type="http://schemas.openxmlformats.org/officeDocument/2006/relationships/image" Target="../media/image1367.png"/><Relationship Id="rId9" Type="http://schemas.openxmlformats.org/officeDocument/2006/relationships/image" Target="../media/image1186.png"/><Relationship Id="rId210" Type="http://schemas.openxmlformats.org/officeDocument/2006/relationships/customXml" Target="../ink/ink1577.xml"/><Relationship Id="rId26" Type="http://schemas.openxmlformats.org/officeDocument/2006/relationships/customXml" Target="../ink/ink1485.xml"/><Relationship Id="rId231" Type="http://schemas.openxmlformats.org/officeDocument/2006/relationships/image" Target="../media/image1389.png"/><Relationship Id="rId252" Type="http://schemas.openxmlformats.org/officeDocument/2006/relationships/customXml" Target="../ink/ink1598.xml"/><Relationship Id="rId273" Type="http://schemas.openxmlformats.org/officeDocument/2006/relationships/image" Target="../media/image1410.png"/><Relationship Id="rId294" Type="http://schemas.openxmlformats.org/officeDocument/2006/relationships/customXml" Target="../ink/ink1619.xml"/><Relationship Id="rId308" Type="http://schemas.openxmlformats.org/officeDocument/2006/relationships/customXml" Target="../ink/ink1626.xml"/><Relationship Id="rId329" Type="http://schemas.openxmlformats.org/officeDocument/2006/relationships/image" Target="../media/image1438.png"/><Relationship Id="rId47" Type="http://schemas.openxmlformats.org/officeDocument/2006/relationships/image" Target="../media/image1205.png"/><Relationship Id="rId68" Type="http://schemas.openxmlformats.org/officeDocument/2006/relationships/customXml" Target="../ink/ink1506.xml"/><Relationship Id="rId89" Type="http://schemas.openxmlformats.org/officeDocument/2006/relationships/image" Target="../media/image1226.png"/><Relationship Id="rId112" Type="http://schemas.openxmlformats.org/officeDocument/2006/relationships/customXml" Target="../ink/ink1528.xml"/><Relationship Id="rId133" Type="http://schemas.openxmlformats.org/officeDocument/2006/relationships/image" Target="../media/image1341.png"/><Relationship Id="rId154" Type="http://schemas.openxmlformats.org/officeDocument/2006/relationships/customXml" Target="../ink/ink1549.xml"/><Relationship Id="rId175" Type="http://schemas.openxmlformats.org/officeDocument/2006/relationships/image" Target="../media/image1362.png"/><Relationship Id="rId196" Type="http://schemas.openxmlformats.org/officeDocument/2006/relationships/customXml" Target="../ink/ink1570.xml"/><Relationship Id="rId200" Type="http://schemas.openxmlformats.org/officeDocument/2006/relationships/customXml" Target="../ink/ink1572.xml"/><Relationship Id="rId16" Type="http://schemas.openxmlformats.org/officeDocument/2006/relationships/customXml" Target="../ink/ink1480.xml"/><Relationship Id="rId221" Type="http://schemas.openxmlformats.org/officeDocument/2006/relationships/image" Target="../media/image1385.png"/><Relationship Id="rId242" Type="http://schemas.openxmlformats.org/officeDocument/2006/relationships/customXml" Target="../ink/ink1593.xml"/><Relationship Id="rId263" Type="http://schemas.openxmlformats.org/officeDocument/2006/relationships/image" Target="../media/image1405.png"/><Relationship Id="rId284" Type="http://schemas.openxmlformats.org/officeDocument/2006/relationships/customXml" Target="../ink/ink1614.xml"/><Relationship Id="rId319" Type="http://schemas.openxmlformats.org/officeDocument/2006/relationships/image" Target="../media/image1433.png"/><Relationship Id="rId37" Type="http://schemas.openxmlformats.org/officeDocument/2006/relationships/image" Target="../media/image1200.png"/><Relationship Id="rId58" Type="http://schemas.openxmlformats.org/officeDocument/2006/relationships/customXml" Target="../ink/ink1501.xml"/><Relationship Id="rId79" Type="http://schemas.openxmlformats.org/officeDocument/2006/relationships/image" Target="../media/image1221.png"/><Relationship Id="rId102" Type="http://schemas.openxmlformats.org/officeDocument/2006/relationships/customXml" Target="../ink/ink1523.xml"/><Relationship Id="rId123" Type="http://schemas.openxmlformats.org/officeDocument/2006/relationships/image" Target="../media/image1336.png"/><Relationship Id="rId144" Type="http://schemas.openxmlformats.org/officeDocument/2006/relationships/customXml" Target="../ink/ink1544.xml"/><Relationship Id="rId330" Type="http://schemas.openxmlformats.org/officeDocument/2006/relationships/customXml" Target="../ink/ink1637.xml"/><Relationship Id="rId90" Type="http://schemas.openxmlformats.org/officeDocument/2006/relationships/customXml" Target="../ink/ink1517.xml"/><Relationship Id="rId165" Type="http://schemas.openxmlformats.org/officeDocument/2006/relationships/image" Target="../media/image1357.png"/><Relationship Id="rId186" Type="http://schemas.openxmlformats.org/officeDocument/2006/relationships/customXml" Target="../ink/ink1565.xml"/><Relationship Id="rId211" Type="http://schemas.openxmlformats.org/officeDocument/2006/relationships/image" Target="../media/image1380.png"/><Relationship Id="rId232" Type="http://schemas.openxmlformats.org/officeDocument/2006/relationships/customXml" Target="../ink/ink1588.xml"/><Relationship Id="rId253" Type="http://schemas.openxmlformats.org/officeDocument/2006/relationships/image" Target="../media/image1400.png"/><Relationship Id="rId274" Type="http://schemas.openxmlformats.org/officeDocument/2006/relationships/customXml" Target="../ink/ink1609.xml"/><Relationship Id="rId295" Type="http://schemas.openxmlformats.org/officeDocument/2006/relationships/image" Target="../media/image1421.png"/><Relationship Id="rId309" Type="http://schemas.openxmlformats.org/officeDocument/2006/relationships/image" Target="../media/image1428.png"/><Relationship Id="rId27" Type="http://schemas.openxmlformats.org/officeDocument/2006/relationships/image" Target="../media/image1195.png"/><Relationship Id="rId48" Type="http://schemas.openxmlformats.org/officeDocument/2006/relationships/customXml" Target="../ink/ink1496.xml"/><Relationship Id="rId69" Type="http://schemas.openxmlformats.org/officeDocument/2006/relationships/image" Target="../media/image1216.png"/><Relationship Id="rId113" Type="http://schemas.openxmlformats.org/officeDocument/2006/relationships/image" Target="../media/image1331.png"/><Relationship Id="rId134" Type="http://schemas.openxmlformats.org/officeDocument/2006/relationships/customXml" Target="../ink/ink1539.xml"/><Relationship Id="rId320" Type="http://schemas.openxmlformats.org/officeDocument/2006/relationships/customXml" Target="../ink/ink1632.xml"/><Relationship Id="rId80" Type="http://schemas.openxmlformats.org/officeDocument/2006/relationships/customXml" Target="../ink/ink1512.xml"/><Relationship Id="rId155" Type="http://schemas.openxmlformats.org/officeDocument/2006/relationships/image" Target="../media/image1352.png"/><Relationship Id="rId176" Type="http://schemas.openxmlformats.org/officeDocument/2006/relationships/customXml" Target="../ink/ink1560.xml"/><Relationship Id="rId197" Type="http://schemas.openxmlformats.org/officeDocument/2006/relationships/image" Target="../media/image1373.png"/><Relationship Id="rId201" Type="http://schemas.openxmlformats.org/officeDocument/2006/relationships/image" Target="../media/image1375.png"/><Relationship Id="rId222" Type="http://schemas.openxmlformats.org/officeDocument/2006/relationships/customXml" Target="../ink/ink1583.xml"/><Relationship Id="rId243" Type="http://schemas.openxmlformats.org/officeDocument/2006/relationships/image" Target="../media/image1395.png"/><Relationship Id="rId264" Type="http://schemas.openxmlformats.org/officeDocument/2006/relationships/customXml" Target="../ink/ink1604.xml"/><Relationship Id="rId285" Type="http://schemas.openxmlformats.org/officeDocument/2006/relationships/image" Target="../media/image1416.png"/><Relationship Id="rId17" Type="http://schemas.openxmlformats.org/officeDocument/2006/relationships/image" Target="../media/image1190.png"/><Relationship Id="rId38" Type="http://schemas.openxmlformats.org/officeDocument/2006/relationships/customXml" Target="../ink/ink1491.xml"/><Relationship Id="rId59" Type="http://schemas.openxmlformats.org/officeDocument/2006/relationships/image" Target="../media/image1211.png"/><Relationship Id="rId103" Type="http://schemas.openxmlformats.org/officeDocument/2006/relationships/image" Target="../media/image1233.png"/><Relationship Id="rId124" Type="http://schemas.openxmlformats.org/officeDocument/2006/relationships/customXml" Target="../ink/ink1534.xml"/><Relationship Id="rId310" Type="http://schemas.openxmlformats.org/officeDocument/2006/relationships/customXml" Target="../ink/ink1627.xml"/><Relationship Id="rId70" Type="http://schemas.openxmlformats.org/officeDocument/2006/relationships/customXml" Target="../ink/ink1507.xml"/><Relationship Id="rId91" Type="http://schemas.openxmlformats.org/officeDocument/2006/relationships/image" Target="../media/image1227.png"/><Relationship Id="rId145" Type="http://schemas.openxmlformats.org/officeDocument/2006/relationships/image" Target="../media/image1347.png"/><Relationship Id="rId166" Type="http://schemas.openxmlformats.org/officeDocument/2006/relationships/customXml" Target="../ink/ink1555.xml"/><Relationship Id="rId187" Type="http://schemas.openxmlformats.org/officeDocument/2006/relationships/image" Target="../media/image1368.png"/><Relationship Id="rId331" Type="http://schemas.openxmlformats.org/officeDocument/2006/relationships/image" Target="../media/image1439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578.xml"/><Relationship Id="rId233" Type="http://schemas.openxmlformats.org/officeDocument/2006/relationships/image" Target="../media/image1390.png"/><Relationship Id="rId254" Type="http://schemas.openxmlformats.org/officeDocument/2006/relationships/customXml" Target="../ink/ink1599.xml"/><Relationship Id="rId28" Type="http://schemas.openxmlformats.org/officeDocument/2006/relationships/customXml" Target="../ink/ink1486.xml"/><Relationship Id="rId49" Type="http://schemas.openxmlformats.org/officeDocument/2006/relationships/image" Target="../media/image1206.png"/><Relationship Id="rId114" Type="http://schemas.openxmlformats.org/officeDocument/2006/relationships/customXml" Target="../ink/ink1529.xml"/><Relationship Id="rId275" Type="http://schemas.openxmlformats.org/officeDocument/2006/relationships/image" Target="../media/image1411.png"/><Relationship Id="rId296" Type="http://schemas.openxmlformats.org/officeDocument/2006/relationships/customXml" Target="../ink/ink1620.xml"/><Relationship Id="rId300" Type="http://schemas.openxmlformats.org/officeDocument/2006/relationships/customXml" Target="../ink/ink1622.xml"/><Relationship Id="rId60" Type="http://schemas.openxmlformats.org/officeDocument/2006/relationships/customXml" Target="../ink/ink1502.xml"/><Relationship Id="rId81" Type="http://schemas.openxmlformats.org/officeDocument/2006/relationships/image" Target="../media/image1222.png"/><Relationship Id="rId135" Type="http://schemas.openxmlformats.org/officeDocument/2006/relationships/image" Target="../media/image1342.png"/><Relationship Id="rId156" Type="http://schemas.openxmlformats.org/officeDocument/2006/relationships/customXml" Target="../ink/ink1550.xml"/><Relationship Id="rId177" Type="http://schemas.openxmlformats.org/officeDocument/2006/relationships/image" Target="../media/image1363.png"/><Relationship Id="rId198" Type="http://schemas.openxmlformats.org/officeDocument/2006/relationships/customXml" Target="../ink/ink1571.xml"/><Relationship Id="rId321" Type="http://schemas.openxmlformats.org/officeDocument/2006/relationships/image" Target="../media/image1434.png"/><Relationship Id="rId202" Type="http://schemas.openxmlformats.org/officeDocument/2006/relationships/customXml" Target="../ink/ink1573.xml"/><Relationship Id="rId223" Type="http://schemas.openxmlformats.org/officeDocument/2006/relationships/image" Target="../media/image1386.png"/><Relationship Id="rId244" Type="http://schemas.openxmlformats.org/officeDocument/2006/relationships/customXml" Target="../ink/ink1594.xml"/><Relationship Id="rId18" Type="http://schemas.openxmlformats.org/officeDocument/2006/relationships/customXml" Target="../ink/ink1481.xml"/><Relationship Id="rId39" Type="http://schemas.openxmlformats.org/officeDocument/2006/relationships/image" Target="../media/image1201.png"/><Relationship Id="rId265" Type="http://schemas.openxmlformats.org/officeDocument/2006/relationships/image" Target="../media/image1406.png"/><Relationship Id="rId286" Type="http://schemas.openxmlformats.org/officeDocument/2006/relationships/customXml" Target="../ink/ink1615.xml"/><Relationship Id="rId50" Type="http://schemas.openxmlformats.org/officeDocument/2006/relationships/customXml" Target="../ink/ink1497.xml"/><Relationship Id="rId104" Type="http://schemas.openxmlformats.org/officeDocument/2006/relationships/customXml" Target="../ink/ink1524.xml"/><Relationship Id="rId125" Type="http://schemas.openxmlformats.org/officeDocument/2006/relationships/image" Target="../media/image1337.png"/><Relationship Id="rId146" Type="http://schemas.openxmlformats.org/officeDocument/2006/relationships/customXml" Target="../ink/ink1545.xml"/><Relationship Id="rId167" Type="http://schemas.openxmlformats.org/officeDocument/2006/relationships/image" Target="../media/image1358.png"/><Relationship Id="rId188" Type="http://schemas.openxmlformats.org/officeDocument/2006/relationships/customXml" Target="../ink/ink1566.xml"/><Relationship Id="rId311" Type="http://schemas.openxmlformats.org/officeDocument/2006/relationships/image" Target="../media/image1429.png"/><Relationship Id="rId332" Type="http://schemas.openxmlformats.org/officeDocument/2006/relationships/customXml" Target="../ink/ink1638.xml"/><Relationship Id="rId71" Type="http://schemas.openxmlformats.org/officeDocument/2006/relationships/image" Target="../media/image1217.png"/><Relationship Id="rId92" Type="http://schemas.openxmlformats.org/officeDocument/2006/relationships/customXml" Target="../ink/ink1518.xml"/><Relationship Id="rId213" Type="http://schemas.openxmlformats.org/officeDocument/2006/relationships/image" Target="../media/image1381.png"/><Relationship Id="rId234" Type="http://schemas.openxmlformats.org/officeDocument/2006/relationships/customXml" Target="../ink/ink1589.xml"/><Relationship Id="rId2" Type="http://schemas.openxmlformats.org/officeDocument/2006/relationships/customXml" Target="../ink/ink1473.xml"/><Relationship Id="rId29" Type="http://schemas.openxmlformats.org/officeDocument/2006/relationships/image" Target="../media/image1196.png"/><Relationship Id="rId255" Type="http://schemas.openxmlformats.org/officeDocument/2006/relationships/image" Target="../media/image1401.png"/><Relationship Id="rId276" Type="http://schemas.openxmlformats.org/officeDocument/2006/relationships/customXml" Target="../ink/ink1610.xml"/><Relationship Id="rId297" Type="http://schemas.openxmlformats.org/officeDocument/2006/relationships/image" Target="../media/image1422.png"/><Relationship Id="rId40" Type="http://schemas.openxmlformats.org/officeDocument/2006/relationships/customXml" Target="../ink/ink1492.xml"/><Relationship Id="rId115" Type="http://schemas.openxmlformats.org/officeDocument/2006/relationships/image" Target="../media/image1332.png"/><Relationship Id="rId136" Type="http://schemas.openxmlformats.org/officeDocument/2006/relationships/customXml" Target="../ink/ink1540.xml"/><Relationship Id="rId157" Type="http://schemas.openxmlformats.org/officeDocument/2006/relationships/image" Target="../media/image1353.png"/><Relationship Id="rId178" Type="http://schemas.openxmlformats.org/officeDocument/2006/relationships/customXml" Target="../ink/ink1561.xml"/><Relationship Id="rId301" Type="http://schemas.openxmlformats.org/officeDocument/2006/relationships/image" Target="../media/image1424.png"/><Relationship Id="rId322" Type="http://schemas.openxmlformats.org/officeDocument/2006/relationships/customXml" Target="../ink/ink1633.xml"/><Relationship Id="rId61" Type="http://schemas.openxmlformats.org/officeDocument/2006/relationships/image" Target="../media/image1212.png"/><Relationship Id="rId82" Type="http://schemas.openxmlformats.org/officeDocument/2006/relationships/customXml" Target="../ink/ink1513.xml"/><Relationship Id="rId199" Type="http://schemas.openxmlformats.org/officeDocument/2006/relationships/image" Target="../media/image1374.png"/><Relationship Id="rId203" Type="http://schemas.openxmlformats.org/officeDocument/2006/relationships/image" Target="../media/image1376.png"/><Relationship Id="rId19" Type="http://schemas.openxmlformats.org/officeDocument/2006/relationships/image" Target="../media/image1191.png"/><Relationship Id="rId224" Type="http://schemas.openxmlformats.org/officeDocument/2006/relationships/customXml" Target="../ink/ink1584.xml"/><Relationship Id="rId245" Type="http://schemas.openxmlformats.org/officeDocument/2006/relationships/image" Target="../media/image1396.png"/><Relationship Id="rId266" Type="http://schemas.openxmlformats.org/officeDocument/2006/relationships/customXml" Target="../ink/ink1605.xml"/><Relationship Id="rId287" Type="http://schemas.openxmlformats.org/officeDocument/2006/relationships/image" Target="../media/image1417.png"/><Relationship Id="rId30" Type="http://schemas.openxmlformats.org/officeDocument/2006/relationships/customXml" Target="../ink/ink1487.xml"/><Relationship Id="rId105" Type="http://schemas.openxmlformats.org/officeDocument/2006/relationships/image" Target="../media/image1234.png"/><Relationship Id="rId126" Type="http://schemas.openxmlformats.org/officeDocument/2006/relationships/customXml" Target="../ink/ink1535.xml"/><Relationship Id="rId147" Type="http://schemas.openxmlformats.org/officeDocument/2006/relationships/image" Target="../media/image1348.png"/><Relationship Id="rId168" Type="http://schemas.openxmlformats.org/officeDocument/2006/relationships/customXml" Target="../ink/ink1556.xml"/><Relationship Id="rId312" Type="http://schemas.openxmlformats.org/officeDocument/2006/relationships/customXml" Target="../ink/ink1628.xml"/><Relationship Id="rId333" Type="http://schemas.openxmlformats.org/officeDocument/2006/relationships/image" Target="../media/image1440.png"/><Relationship Id="rId51" Type="http://schemas.openxmlformats.org/officeDocument/2006/relationships/image" Target="../media/image1207.png"/><Relationship Id="rId72" Type="http://schemas.openxmlformats.org/officeDocument/2006/relationships/customXml" Target="../ink/ink1508.xml"/><Relationship Id="rId93" Type="http://schemas.openxmlformats.org/officeDocument/2006/relationships/image" Target="../media/image1228.png"/><Relationship Id="rId189" Type="http://schemas.openxmlformats.org/officeDocument/2006/relationships/image" Target="../media/image1369.png"/><Relationship Id="rId3" Type="http://schemas.openxmlformats.org/officeDocument/2006/relationships/image" Target="../media/image1183.png"/><Relationship Id="rId214" Type="http://schemas.openxmlformats.org/officeDocument/2006/relationships/customXml" Target="../ink/ink1579.xml"/><Relationship Id="rId235" Type="http://schemas.openxmlformats.org/officeDocument/2006/relationships/image" Target="../media/image1391.png"/><Relationship Id="rId256" Type="http://schemas.openxmlformats.org/officeDocument/2006/relationships/customXml" Target="../ink/ink1600.xml"/><Relationship Id="rId277" Type="http://schemas.openxmlformats.org/officeDocument/2006/relationships/image" Target="../media/image1412.png"/><Relationship Id="rId298" Type="http://schemas.openxmlformats.org/officeDocument/2006/relationships/customXml" Target="../ink/ink1621.xml"/><Relationship Id="rId116" Type="http://schemas.openxmlformats.org/officeDocument/2006/relationships/customXml" Target="../ink/ink1530.xml"/><Relationship Id="rId137" Type="http://schemas.openxmlformats.org/officeDocument/2006/relationships/image" Target="../media/image1343.png"/><Relationship Id="rId158" Type="http://schemas.openxmlformats.org/officeDocument/2006/relationships/customXml" Target="../ink/ink1551.xml"/><Relationship Id="rId302" Type="http://schemas.openxmlformats.org/officeDocument/2006/relationships/customXml" Target="../ink/ink1623.xml"/><Relationship Id="rId323" Type="http://schemas.openxmlformats.org/officeDocument/2006/relationships/image" Target="../media/image1435.png"/><Relationship Id="rId20" Type="http://schemas.openxmlformats.org/officeDocument/2006/relationships/customXml" Target="../ink/ink1482.xml"/><Relationship Id="rId41" Type="http://schemas.openxmlformats.org/officeDocument/2006/relationships/image" Target="../media/image1202.png"/><Relationship Id="rId62" Type="http://schemas.openxmlformats.org/officeDocument/2006/relationships/customXml" Target="../ink/ink1503.xml"/><Relationship Id="rId83" Type="http://schemas.openxmlformats.org/officeDocument/2006/relationships/image" Target="../media/image1223.png"/><Relationship Id="rId179" Type="http://schemas.openxmlformats.org/officeDocument/2006/relationships/image" Target="../media/image1364.png"/><Relationship Id="rId190" Type="http://schemas.openxmlformats.org/officeDocument/2006/relationships/customXml" Target="../ink/ink1567.xml"/><Relationship Id="rId204" Type="http://schemas.openxmlformats.org/officeDocument/2006/relationships/customXml" Target="../ink/ink1574.xml"/><Relationship Id="rId225" Type="http://schemas.openxmlformats.org/officeDocument/2006/relationships/image" Target="../media/image1387.png"/><Relationship Id="rId246" Type="http://schemas.openxmlformats.org/officeDocument/2006/relationships/customXml" Target="../ink/ink1595.xml"/><Relationship Id="rId267" Type="http://schemas.openxmlformats.org/officeDocument/2006/relationships/image" Target="../media/image1407.png"/><Relationship Id="rId288" Type="http://schemas.openxmlformats.org/officeDocument/2006/relationships/customXml" Target="../ink/ink1616.xml"/><Relationship Id="rId106" Type="http://schemas.openxmlformats.org/officeDocument/2006/relationships/customXml" Target="../ink/ink1525.xml"/><Relationship Id="rId127" Type="http://schemas.openxmlformats.org/officeDocument/2006/relationships/image" Target="../media/image1338.png"/><Relationship Id="rId313" Type="http://schemas.openxmlformats.org/officeDocument/2006/relationships/image" Target="../media/image1430.png"/><Relationship Id="rId10" Type="http://schemas.openxmlformats.org/officeDocument/2006/relationships/customXml" Target="../ink/ink1477.xml"/><Relationship Id="rId31" Type="http://schemas.openxmlformats.org/officeDocument/2006/relationships/image" Target="../media/image1197.png"/><Relationship Id="rId52" Type="http://schemas.openxmlformats.org/officeDocument/2006/relationships/customXml" Target="../ink/ink1498.xml"/><Relationship Id="rId73" Type="http://schemas.openxmlformats.org/officeDocument/2006/relationships/image" Target="../media/image1218.png"/><Relationship Id="rId94" Type="http://schemas.openxmlformats.org/officeDocument/2006/relationships/customXml" Target="../ink/ink1519.xml"/><Relationship Id="rId148" Type="http://schemas.openxmlformats.org/officeDocument/2006/relationships/customXml" Target="../ink/ink1546.xml"/><Relationship Id="rId169" Type="http://schemas.openxmlformats.org/officeDocument/2006/relationships/image" Target="../media/image1359.png"/><Relationship Id="rId334" Type="http://schemas.openxmlformats.org/officeDocument/2006/relationships/customXml" Target="../ink/ink1639.xml"/><Relationship Id="rId4" Type="http://schemas.openxmlformats.org/officeDocument/2006/relationships/customXml" Target="../ink/ink1474.xml"/><Relationship Id="rId180" Type="http://schemas.openxmlformats.org/officeDocument/2006/relationships/customXml" Target="../ink/ink1562.xml"/><Relationship Id="rId215" Type="http://schemas.openxmlformats.org/officeDocument/2006/relationships/image" Target="../media/image1382.png"/><Relationship Id="rId236" Type="http://schemas.openxmlformats.org/officeDocument/2006/relationships/customXml" Target="../ink/ink1590.xml"/><Relationship Id="rId257" Type="http://schemas.openxmlformats.org/officeDocument/2006/relationships/image" Target="../media/image1402.png"/><Relationship Id="rId278" Type="http://schemas.openxmlformats.org/officeDocument/2006/relationships/customXml" Target="../ink/ink1611.xml"/><Relationship Id="rId303" Type="http://schemas.openxmlformats.org/officeDocument/2006/relationships/image" Target="../media/image1425.png"/><Relationship Id="rId42" Type="http://schemas.openxmlformats.org/officeDocument/2006/relationships/customXml" Target="../ink/ink1493.xml"/><Relationship Id="rId84" Type="http://schemas.openxmlformats.org/officeDocument/2006/relationships/customXml" Target="../ink/ink1514.xml"/><Relationship Id="rId138" Type="http://schemas.openxmlformats.org/officeDocument/2006/relationships/customXml" Target="../ink/ink1541.xml"/><Relationship Id="rId191" Type="http://schemas.openxmlformats.org/officeDocument/2006/relationships/image" Target="../media/image1370.png"/><Relationship Id="rId205" Type="http://schemas.openxmlformats.org/officeDocument/2006/relationships/image" Target="../media/image1377.png"/><Relationship Id="rId247" Type="http://schemas.openxmlformats.org/officeDocument/2006/relationships/image" Target="../media/image1397.png"/><Relationship Id="rId107" Type="http://schemas.openxmlformats.org/officeDocument/2006/relationships/image" Target="../media/image1235.png"/><Relationship Id="rId289" Type="http://schemas.openxmlformats.org/officeDocument/2006/relationships/image" Target="../media/image1418.png"/><Relationship Id="rId11" Type="http://schemas.openxmlformats.org/officeDocument/2006/relationships/image" Target="../media/image1187.png"/><Relationship Id="rId53" Type="http://schemas.openxmlformats.org/officeDocument/2006/relationships/image" Target="../media/image1208.png"/><Relationship Id="rId149" Type="http://schemas.openxmlformats.org/officeDocument/2006/relationships/image" Target="../media/image1349.png"/><Relationship Id="rId314" Type="http://schemas.openxmlformats.org/officeDocument/2006/relationships/customXml" Target="../ink/ink1629.xml"/><Relationship Id="rId95" Type="http://schemas.openxmlformats.org/officeDocument/2006/relationships/image" Target="../media/image1229.png"/><Relationship Id="rId160" Type="http://schemas.openxmlformats.org/officeDocument/2006/relationships/customXml" Target="../ink/ink1552.xml"/><Relationship Id="rId216" Type="http://schemas.openxmlformats.org/officeDocument/2006/relationships/customXml" Target="../ink/ink1580.xml"/><Relationship Id="rId258" Type="http://schemas.openxmlformats.org/officeDocument/2006/relationships/customXml" Target="../ink/ink1601.xml"/><Relationship Id="rId22" Type="http://schemas.openxmlformats.org/officeDocument/2006/relationships/customXml" Target="../ink/ink1483.xml"/><Relationship Id="rId64" Type="http://schemas.openxmlformats.org/officeDocument/2006/relationships/customXml" Target="../ink/ink1504.xml"/><Relationship Id="rId118" Type="http://schemas.openxmlformats.org/officeDocument/2006/relationships/customXml" Target="../ink/ink1531.xml"/><Relationship Id="rId325" Type="http://schemas.openxmlformats.org/officeDocument/2006/relationships/image" Target="../media/image1436.png"/><Relationship Id="rId171" Type="http://schemas.openxmlformats.org/officeDocument/2006/relationships/image" Target="../media/image1360.png"/><Relationship Id="rId227" Type="http://schemas.openxmlformats.org/officeDocument/2006/relationships/image" Target="../media/image1388.png"/><Relationship Id="rId269" Type="http://schemas.openxmlformats.org/officeDocument/2006/relationships/image" Target="../media/image1408.png"/><Relationship Id="rId33" Type="http://schemas.openxmlformats.org/officeDocument/2006/relationships/image" Target="../media/image1198.png"/><Relationship Id="rId129" Type="http://schemas.openxmlformats.org/officeDocument/2006/relationships/image" Target="../media/image1339.png"/><Relationship Id="rId280" Type="http://schemas.openxmlformats.org/officeDocument/2006/relationships/customXml" Target="../ink/ink1612.xml"/><Relationship Id="rId336" Type="http://schemas.openxmlformats.org/officeDocument/2006/relationships/customXml" Target="../ink/ink1640.xml"/><Relationship Id="rId75" Type="http://schemas.openxmlformats.org/officeDocument/2006/relationships/image" Target="../media/image1219.png"/><Relationship Id="rId140" Type="http://schemas.openxmlformats.org/officeDocument/2006/relationships/customXml" Target="../ink/ink1542.xml"/><Relationship Id="rId182" Type="http://schemas.openxmlformats.org/officeDocument/2006/relationships/customXml" Target="../ink/ink1563.xml"/><Relationship Id="rId6" Type="http://schemas.openxmlformats.org/officeDocument/2006/relationships/customXml" Target="../ink/ink1475.xml"/><Relationship Id="rId238" Type="http://schemas.openxmlformats.org/officeDocument/2006/relationships/customXml" Target="../ink/ink1591.xml"/><Relationship Id="rId291" Type="http://schemas.openxmlformats.org/officeDocument/2006/relationships/image" Target="../media/image1419.png"/><Relationship Id="rId305" Type="http://schemas.openxmlformats.org/officeDocument/2006/relationships/image" Target="../media/image1426.png"/><Relationship Id="rId44" Type="http://schemas.openxmlformats.org/officeDocument/2006/relationships/customXml" Target="../ink/ink1494.xml"/><Relationship Id="rId86" Type="http://schemas.openxmlformats.org/officeDocument/2006/relationships/customXml" Target="../ink/ink1515.xml"/><Relationship Id="rId151" Type="http://schemas.openxmlformats.org/officeDocument/2006/relationships/image" Target="../media/image1350.png"/><Relationship Id="rId193" Type="http://schemas.openxmlformats.org/officeDocument/2006/relationships/image" Target="../media/image1371.png"/><Relationship Id="rId207" Type="http://schemas.openxmlformats.org/officeDocument/2006/relationships/image" Target="../media/image1378.png"/><Relationship Id="rId249" Type="http://schemas.openxmlformats.org/officeDocument/2006/relationships/image" Target="../media/image1398.png"/><Relationship Id="rId13" Type="http://schemas.openxmlformats.org/officeDocument/2006/relationships/image" Target="../media/image1188.png"/><Relationship Id="rId109" Type="http://schemas.openxmlformats.org/officeDocument/2006/relationships/image" Target="../media/image1236.png"/><Relationship Id="rId260" Type="http://schemas.openxmlformats.org/officeDocument/2006/relationships/customXml" Target="../ink/ink1602.xml"/><Relationship Id="rId316" Type="http://schemas.openxmlformats.org/officeDocument/2006/relationships/customXml" Target="../ink/ink1630.xml"/><Relationship Id="rId55" Type="http://schemas.openxmlformats.org/officeDocument/2006/relationships/image" Target="../media/image1209.png"/><Relationship Id="rId97" Type="http://schemas.openxmlformats.org/officeDocument/2006/relationships/image" Target="../media/image1230.png"/><Relationship Id="rId120" Type="http://schemas.openxmlformats.org/officeDocument/2006/relationships/customXml" Target="../ink/ink1532.xml"/><Relationship Id="rId162" Type="http://schemas.openxmlformats.org/officeDocument/2006/relationships/customXml" Target="../ink/ink1553.xml"/><Relationship Id="rId218" Type="http://schemas.openxmlformats.org/officeDocument/2006/relationships/customXml" Target="../ink/ink1581.xml"/><Relationship Id="rId271" Type="http://schemas.openxmlformats.org/officeDocument/2006/relationships/image" Target="../media/image1409.png"/><Relationship Id="rId24" Type="http://schemas.openxmlformats.org/officeDocument/2006/relationships/customXml" Target="../ink/ink1484.xml"/><Relationship Id="rId66" Type="http://schemas.openxmlformats.org/officeDocument/2006/relationships/customXml" Target="../ink/ink1505.xml"/><Relationship Id="rId131" Type="http://schemas.openxmlformats.org/officeDocument/2006/relationships/image" Target="../media/image1340.png"/><Relationship Id="rId327" Type="http://schemas.openxmlformats.org/officeDocument/2006/relationships/image" Target="../media/image14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7.png"/><Relationship Id="rId21" Type="http://schemas.openxmlformats.org/officeDocument/2006/relationships/customXml" Target="../ink/ink1651.xml"/><Relationship Id="rId42" Type="http://schemas.openxmlformats.org/officeDocument/2006/relationships/image" Target="../media/image1465.png"/><Relationship Id="rId47" Type="http://schemas.openxmlformats.org/officeDocument/2006/relationships/customXml" Target="../ink/ink1664.xml"/><Relationship Id="rId63" Type="http://schemas.openxmlformats.org/officeDocument/2006/relationships/customXml" Target="../ink/ink1672.xml"/><Relationship Id="rId68" Type="http://schemas.openxmlformats.org/officeDocument/2006/relationships/image" Target="../media/image1478.png"/><Relationship Id="rId16" Type="http://schemas.openxmlformats.org/officeDocument/2006/relationships/image" Target="../media/image1452.png"/><Relationship Id="rId11" Type="http://schemas.openxmlformats.org/officeDocument/2006/relationships/customXml" Target="../ink/ink1646.xml"/><Relationship Id="rId32" Type="http://schemas.openxmlformats.org/officeDocument/2006/relationships/image" Target="../media/image1460.png"/><Relationship Id="rId37" Type="http://schemas.openxmlformats.org/officeDocument/2006/relationships/customXml" Target="../ink/ink1659.xml"/><Relationship Id="rId53" Type="http://schemas.openxmlformats.org/officeDocument/2006/relationships/customXml" Target="../ink/ink1667.xml"/><Relationship Id="rId58" Type="http://schemas.openxmlformats.org/officeDocument/2006/relationships/image" Target="../media/image1473.png"/><Relationship Id="rId74" Type="http://schemas.openxmlformats.org/officeDocument/2006/relationships/image" Target="../media/image1481.png"/><Relationship Id="rId79" Type="http://schemas.openxmlformats.org/officeDocument/2006/relationships/customXml" Target="../ink/ink1680.xml"/><Relationship Id="rId5" Type="http://schemas.openxmlformats.org/officeDocument/2006/relationships/customXml" Target="../ink/ink1643.xml"/><Relationship Id="rId61" Type="http://schemas.openxmlformats.org/officeDocument/2006/relationships/customXml" Target="../ink/ink1671.xml"/><Relationship Id="rId82" Type="http://schemas.openxmlformats.org/officeDocument/2006/relationships/image" Target="../media/image1485.png"/><Relationship Id="rId19" Type="http://schemas.openxmlformats.org/officeDocument/2006/relationships/customXml" Target="../ink/ink1650.xml"/><Relationship Id="rId14" Type="http://schemas.openxmlformats.org/officeDocument/2006/relationships/image" Target="../media/image1451.png"/><Relationship Id="rId22" Type="http://schemas.openxmlformats.org/officeDocument/2006/relationships/image" Target="../media/image1455.png"/><Relationship Id="rId27" Type="http://schemas.openxmlformats.org/officeDocument/2006/relationships/customXml" Target="../ink/ink1654.xml"/><Relationship Id="rId30" Type="http://schemas.openxmlformats.org/officeDocument/2006/relationships/image" Target="../media/image1459.png"/><Relationship Id="rId35" Type="http://schemas.openxmlformats.org/officeDocument/2006/relationships/customXml" Target="../ink/ink1658.xml"/><Relationship Id="rId43" Type="http://schemas.openxmlformats.org/officeDocument/2006/relationships/customXml" Target="../ink/ink1662.xml"/><Relationship Id="rId48" Type="http://schemas.openxmlformats.org/officeDocument/2006/relationships/image" Target="../media/image1468.png"/><Relationship Id="rId56" Type="http://schemas.openxmlformats.org/officeDocument/2006/relationships/image" Target="../media/image1472.png"/><Relationship Id="rId64" Type="http://schemas.openxmlformats.org/officeDocument/2006/relationships/image" Target="../media/image1476.png"/><Relationship Id="rId69" Type="http://schemas.openxmlformats.org/officeDocument/2006/relationships/customXml" Target="../ink/ink1675.xml"/><Relationship Id="rId77" Type="http://schemas.openxmlformats.org/officeDocument/2006/relationships/customXml" Target="../ink/ink1679.xml"/><Relationship Id="rId8" Type="http://schemas.openxmlformats.org/officeDocument/2006/relationships/image" Target="../media/image1448.png"/><Relationship Id="rId51" Type="http://schemas.openxmlformats.org/officeDocument/2006/relationships/customXml" Target="../ink/ink1666.xml"/><Relationship Id="rId72" Type="http://schemas.openxmlformats.org/officeDocument/2006/relationships/image" Target="../media/image1480.png"/><Relationship Id="rId80" Type="http://schemas.openxmlformats.org/officeDocument/2006/relationships/image" Target="../media/image1484.png"/><Relationship Id="rId3" Type="http://schemas.openxmlformats.org/officeDocument/2006/relationships/customXml" Target="../ink/ink1642.xml"/><Relationship Id="rId12" Type="http://schemas.openxmlformats.org/officeDocument/2006/relationships/image" Target="../media/image1450.png"/><Relationship Id="rId17" Type="http://schemas.openxmlformats.org/officeDocument/2006/relationships/customXml" Target="../ink/ink1649.xml"/><Relationship Id="rId25" Type="http://schemas.openxmlformats.org/officeDocument/2006/relationships/customXml" Target="../ink/ink1653.xml"/><Relationship Id="rId33" Type="http://schemas.openxmlformats.org/officeDocument/2006/relationships/customXml" Target="../ink/ink1657.xml"/><Relationship Id="rId38" Type="http://schemas.openxmlformats.org/officeDocument/2006/relationships/image" Target="../media/image1463.png"/><Relationship Id="rId46" Type="http://schemas.openxmlformats.org/officeDocument/2006/relationships/image" Target="../media/image1467.png"/><Relationship Id="rId59" Type="http://schemas.openxmlformats.org/officeDocument/2006/relationships/customXml" Target="../ink/ink1670.xml"/><Relationship Id="rId67" Type="http://schemas.openxmlformats.org/officeDocument/2006/relationships/customXml" Target="../ink/ink1674.xml"/><Relationship Id="rId20" Type="http://schemas.openxmlformats.org/officeDocument/2006/relationships/image" Target="../media/image1454.png"/><Relationship Id="rId41" Type="http://schemas.openxmlformats.org/officeDocument/2006/relationships/customXml" Target="../ink/ink1661.xml"/><Relationship Id="rId54" Type="http://schemas.openxmlformats.org/officeDocument/2006/relationships/image" Target="../media/image1471.png"/><Relationship Id="rId62" Type="http://schemas.openxmlformats.org/officeDocument/2006/relationships/image" Target="../media/image1475.png"/><Relationship Id="rId70" Type="http://schemas.openxmlformats.org/officeDocument/2006/relationships/image" Target="../media/image1479.png"/><Relationship Id="rId75" Type="http://schemas.openxmlformats.org/officeDocument/2006/relationships/customXml" Target="../ink/ink16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7.png"/><Relationship Id="rId15" Type="http://schemas.openxmlformats.org/officeDocument/2006/relationships/customXml" Target="../ink/ink1648.xml"/><Relationship Id="rId23" Type="http://schemas.openxmlformats.org/officeDocument/2006/relationships/customXml" Target="../ink/ink1652.xml"/><Relationship Id="rId28" Type="http://schemas.openxmlformats.org/officeDocument/2006/relationships/image" Target="../media/image1458.png"/><Relationship Id="rId36" Type="http://schemas.openxmlformats.org/officeDocument/2006/relationships/image" Target="../media/image1462.png"/><Relationship Id="rId49" Type="http://schemas.openxmlformats.org/officeDocument/2006/relationships/customXml" Target="../ink/ink1665.xml"/><Relationship Id="rId57" Type="http://schemas.openxmlformats.org/officeDocument/2006/relationships/customXml" Target="../ink/ink1669.xml"/><Relationship Id="rId10" Type="http://schemas.openxmlformats.org/officeDocument/2006/relationships/image" Target="../media/image1449.png"/><Relationship Id="rId31" Type="http://schemas.openxmlformats.org/officeDocument/2006/relationships/customXml" Target="../ink/ink1656.xml"/><Relationship Id="rId44" Type="http://schemas.openxmlformats.org/officeDocument/2006/relationships/image" Target="../media/image1466.png"/><Relationship Id="rId52" Type="http://schemas.openxmlformats.org/officeDocument/2006/relationships/image" Target="../media/image1470.png"/><Relationship Id="rId60" Type="http://schemas.openxmlformats.org/officeDocument/2006/relationships/image" Target="../media/image1474.png"/><Relationship Id="rId65" Type="http://schemas.openxmlformats.org/officeDocument/2006/relationships/customXml" Target="../ink/ink1673.xml"/><Relationship Id="rId73" Type="http://schemas.openxmlformats.org/officeDocument/2006/relationships/customXml" Target="../ink/ink1677.xml"/><Relationship Id="rId78" Type="http://schemas.openxmlformats.org/officeDocument/2006/relationships/image" Target="../media/image1483.png"/><Relationship Id="rId81" Type="http://schemas.openxmlformats.org/officeDocument/2006/relationships/customXml" Target="../ink/ink1681.xml"/><Relationship Id="rId4" Type="http://schemas.openxmlformats.org/officeDocument/2006/relationships/image" Target="../media/image1446.png"/><Relationship Id="rId9" Type="http://schemas.openxmlformats.org/officeDocument/2006/relationships/customXml" Target="../ink/ink1645.xml"/><Relationship Id="rId13" Type="http://schemas.openxmlformats.org/officeDocument/2006/relationships/customXml" Target="../ink/ink1647.xml"/><Relationship Id="rId18" Type="http://schemas.openxmlformats.org/officeDocument/2006/relationships/image" Target="../media/image1453.png"/><Relationship Id="rId39" Type="http://schemas.openxmlformats.org/officeDocument/2006/relationships/customXml" Target="../ink/ink1660.xml"/><Relationship Id="rId34" Type="http://schemas.openxmlformats.org/officeDocument/2006/relationships/image" Target="../media/image1461.png"/><Relationship Id="rId50" Type="http://schemas.openxmlformats.org/officeDocument/2006/relationships/image" Target="../media/image1469.png"/><Relationship Id="rId55" Type="http://schemas.openxmlformats.org/officeDocument/2006/relationships/customXml" Target="../ink/ink1668.xml"/><Relationship Id="rId76" Type="http://schemas.openxmlformats.org/officeDocument/2006/relationships/image" Target="../media/image1482.png"/><Relationship Id="rId7" Type="http://schemas.openxmlformats.org/officeDocument/2006/relationships/customXml" Target="../ink/ink1644.xml"/><Relationship Id="rId71" Type="http://schemas.openxmlformats.org/officeDocument/2006/relationships/customXml" Target="../ink/ink1676.xml"/><Relationship Id="rId2" Type="http://schemas.openxmlformats.org/officeDocument/2006/relationships/image" Target="../media/image1445.png"/><Relationship Id="rId29" Type="http://schemas.openxmlformats.org/officeDocument/2006/relationships/customXml" Target="../ink/ink1655.xml"/><Relationship Id="rId24" Type="http://schemas.openxmlformats.org/officeDocument/2006/relationships/image" Target="../media/image1456.png"/><Relationship Id="rId40" Type="http://schemas.openxmlformats.org/officeDocument/2006/relationships/image" Target="../media/image1464.png"/><Relationship Id="rId45" Type="http://schemas.openxmlformats.org/officeDocument/2006/relationships/customXml" Target="../ink/ink1663.xml"/><Relationship Id="rId66" Type="http://schemas.openxmlformats.org/officeDocument/2006/relationships/image" Target="../media/image14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7.png"/><Relationship Id="rId299" Type="http://schemas.openxmlformats.org/officeDocument/2006/relationships/image" Target="../media/image159.png"/><Relationship Id="rId21" Type="http://schemas.openxmlformats.org/officeDocument/2006/relationships/image" Target="../media/image19.png"/><Relationship Id="rId63" Type="http://schemas.openxmlformats.org/officeDocument/2006/relationships/image" Target="../media/image40.png"/><Relationship Id="rId159" Type="http://schemas.openxmlformats.org/officeDocument/2006/relationships/image" Target="../media/image89.png"/><Relationship Id="rId324" Type="http://schemas.openxmlformats.org/officeDocument/2006/relationships/customXml" Target="../ink/ink161.xml"/><Relationship Id="rId366" Type="http://schemas.openxmlformats.org/officeDocument/2006/relationships/customXml" Target="../ink/ink182.xml"/><Relationship Id="rId170" Type="http://schemas.openxmlformats.org/officeDocument/2006/relationships/customXml" Target="../ink/ink84.xml"/><Relationship Id="rId226" Type="http://schemas.openxmlformats.org/officeDocument/2006/relationships/customXml" Target="../ink/ink112.xml"/><Relationship Id="rId268" Type="http://schemas.openxmlformats.org/officeDocument/2006/relationships/customXml" Target="../ink/ink133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3.xml"/><Relationship Id="rId335" Type="http://schemas.openxmlformats.org/officeDocument/2006/relationships/image" Target="../media/image177.png"/><Relationship Id="rId377" Type="http://schemas.openxmlformats.org/officeDocument/2006/relationships/image" Target="../media/image198.png"/><Relationship Id="rId5" Type="http://schemas.openxmlformats.org/officeDocument/2006/relationships/image" Target="../media/image11.png"/><Relationship Id="rId181" Type="http://schemas.openxmlformats.org/officeDocument/2006/relationships/image" Target="../media/image100.png"/><Relationship Id="rId237" Type="http://schemas.openxmlformats.org/officeDocument/2006/relationships/image" Target="../media/image128.png"/><Relationship Id="rId279" Type="http://schemas.openxmlformats.org/officeDocument/2006/relationships/image" Target="../media/image149.png"/><Relationship Id="rId43" Type="http://schemas.openxmlformats.org/officeDocument/2006/relationships/image" Target="../media/image30.png"/><Relationship Id="rId139" Type="http://schemas.openxmlformats.org/officeDocument/2006/relationships/image" Target="../media/image79.png"/><Relationship Id="rId290" Type="http://schemas.openxmlformats.org/officeDocument/2006/relationships/customXml" Target="../ink/ink144.xml"/><Relationship Id="rId304" Type="http://schemas.openxmlformats.org/officeDocument/2006/relationships/customXml" Target="../ink/ink151.xml"/><Relationship Id="rId346" Type="http://schemas.openxmlformats.org/officeDocument/2006/relationships/customXml" Target="../ink/ink172.xml"/><Relationship Id="rId388" Type="http://schemas.openxmlformats.org/officeDocument/2006/relationships/customXml" Target="../ink/ink193.xml"/><Relationship Id="rId85" Type="http://schemas.openxmlformats.org/officeDocument/2006/relationships/image" Target="../media/image51.png"/><Relationship Id="rId150" Type="http://schemas.openxmlformats.org/officeDocument/2006/relationships/customXml" Target="../ink/ink74.xml"/><Relationship Id="rId192" Type="http://schemas.openxmlformats.org/officeDocument/2006/relationships/customXml" Target="../ink/ink95.xml"/><Relationship Id="rId206" Type="http://schemas.openxmlformats.org/officeDocument/2006/relationships/customXml" Target="../ink/ink102.xml"/><Relationship Id="rId248" Type="http://schemas.openxmlformats.org/officeDocument/2006/relationships/customXml" Target="../ink/ink123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67.png"/><Relationship Id="rId357" Type="http://schemas.openxmlformats.org/officeDocument/2006/relationships/image" Target="../media/image188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90.png"/><Relationship Id="rId217" Type="http://schemas.openxmlformats.org/officeDocument/2006/relationships/image" Target="../media/image118.png"/><Relationship Id="rId399" Type="http://schemas.openxmlformats.org/officeDocument/2006/relationships/image" Target="../media/image209.png"/><Relationship Id="rId259" Type="http://schemas.openxmlformats.org/officeDocument/2006/relationships/image" Target="../media/image139.png"/><Relationship Id="rId23" Type="http://schemas.openxmlformats.org/officeDocument/2006/relationships/image" Target="../media/image20.png"/><Relationship Id="rId119" Type="http://schemas.openxmlformats.org/officeDocument/2006/relationships/image" Target="../media/image68.png"/><Relationship Id="rId270" Type="http://schemas.openxmlformats.org/officeDocument/2006/relationships/customXml" Target="../ink/ink134.xml"/><Relationship Id="rId326" Type="http://schemas.openxmlformats.org/officeDocument/2006/relationships/customXml" Target="../ink/ink162.xml"/><Relationship Id="rId65" Type="http://schemas.openxmlformats.org/officeDocument/2006/relationships/image" Target="../media/image41.png"/><Relationship Id="rId130" Type="http://schemas.openxmlformats.org/officeDocument/2006/relationships/customXml" Target="../ink/ink64.xml"/><Relationship Id="rId368" Type="http://schemas.openxmlformats.org/officeDocument/2006/relationships/customXml" Target="../ink/ink183.xml"/><Relationship Id="rId172" Type="http://schemas.openxmlformats.org/officeDocument/2006/relationships/customXml" Target="../ink/ink85.xml"/><Relationship Id="rId228" Type="http://schemas.openxmlformats.org/officeDocument/2006/relationships/customXml" Target="../ink/ink113.xml"/><Relationship Id="rId281" Type="http://schemas.openxmlformats.org/officeDocument/2006/relationships/image" Target="../media/image150.png"/><Relationship Id="rId337" Type="http://schemas.openxmlformats.org/officeDocument/2006/relationships/image" Target="../media/image178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80.png"/><Relationship Id="rId379" Type="http://schemas.openxmlformats.org/officeDocument/2006/relationships/image" Target="../media/image199.png"/><Relationship Id="rId7" Type="http://schemas.openxmlformats.org/officeDocument/2006/relationships/image" Target="../media/image12.png"/><Relationship Id="rId183" Type="http://schemas.openxmlformats.org/officeDocument/2006/relationships/image" Target="../media/image101.png"/><Relationship Id="rId239" Type="http://schemas.openxmlformats.org/officeDocument/2006/relationships/image" Target="../media/image129.png"/><Relationship Id="rId390" Type="http://schemas.openxmlformats.org/officeDocument/2006/relationships/customXml" Target="../ink/ink194.xml"/><Relationship Id="rId250" Type="http://schemas.openxmlformats.org/officeDocument/2006/relationships/customXml" Target="../ink/ink124.xml"/><Relationship Id="rId292" Type="http://schemas.openxmlformats.org/officeDocument/2006/relationships/customXml" Target="../ink/ink145.xml"/><Relationship Id="rId306" Type="http://schemas.openxmlformats.org/officeDocument/2006/relationships/customXml" Target="../ink/ink152.xml"/><Relationship Id="rId45" Type="http://schemas.openxmlformats.org/officeDocument/2006/relationships/image" Target="../media/image31.png"/><Relationship Id="rId87" Type="http://schemas.openxmlformats.org/officeDocument/2006/relationships/image" Target="../media/image52.png"/><Relationship Id="rId110" Type="http://schemas.openxmlformats.org/officeDocument/2006/relationships/customXml" Target="../ink/ink55.xml"/><Relationship Id="rId348" Type="http://schemas.openxmlformats.org/officeDocument/2006/relationships/customXml" Target="../ink/ink173.xml"/><Relationship Id="rId152" Type="http://schemas.openxmlformats.org/officeDocument/2006/relationships/customXml" Target="../ink/ink75.xml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261" Type="http://schemas.openxmlformats.org/officeDocument/2006/relationships/image" Target="../media/image140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68.png"/><Relationship Id="rId359" Type="http://schemas.openxmlformats.org/officeDocument/2006/relationships/image" Target="../media/image189.png"/><Relationship Id="rId98" Type="http://schemas.openxmlformats.org/officeDocument/2006/relationships/customXml" Target="../ink/ink49.xml"/><Relationship Id="rId121" Type="http://schemas.openxmlformats.org/officeDocument/2006/relationships/image" Target="../media/image69.png"/><Relationship Id="rId163" Type="http://schemas.openxmlformats.org/officeDocument/2006/relationships/image" Target="../media/image91.png"/><Relationship Id="rId219" Type="http://schemas.openxmlformats.org/officeDocument/2006/relationships/image" Target="../media/image119.png"/><Relationship Id="rId370" Type="http://schemas.openxmlformats.org/officeDocument/2006/relationships/customXml" Target="../ink/ink184.xml"/><Relationship Id="rId230" Type="http://schemas.openxmlformats.org/officeDocument/2006/relationships/customXml" Target="../ink/ink114.xml"/><Relationship Id="rId25" Type="http://schemas.openxmlformats.org/officeDocument/2006/relationships/image" Target="../media/image21.png"/><Relationship Id="rId67" Type="http://schemas.openxmlformats.org/officeDocument/2006/relationships/image" Target="../media/image42.png"/><Relationship Id="rId272" Type="http://schemas.openxmlformats.org/officeDocument/2006/relationships/customXml" Target="../ink/ink135.xml"/><Relationship Id="rId328" Type="http://schemas.openxmlformats.org/officeDocument/2006/relationships/customXml" Target="../ink/ink163.xml"/><Relationship Id="rId132" Type="http://schemas.openxmlformats.org/officeDocument/2006/relationships/customXml" Target="../ink/ink65.xml"/><Relationship Id="rId174" Type="http://schemas.openxmlformats.org/officeDocument/2006/relationships/customXml" Target="../ink/ink86.xml"/><Relationship Id="rId381" Type="http://schemas.openxmlformats.org/officeDocument/2006/relationships/image" Target="../media/image200.png"/><Relationship Id="rId241" Type="http://schemas.openxmlformats.org/officeDocument/2006/relationships/image" Target="../media/image130.png"/><Relationship Id="rId36" Type="http://schemas.openxmlformats.org/officeDocument/2006/relationships/customXml" Target="../ink/ink18.xml"/><Relationship Id="rId283" Type="http://schemas.openxmlformats.org/officeDocument/2006/relationships/image" Target="../media/image151.png"/><Relationship Id="rId339" Type="http://schemas.openxmlformats.org/officeDocument/2006/relationships/image" Target="../media/image179.png"/><Relationship Id="rId78" Type="http://schemas.openxmlformats.org/officeDocument/2006/relationships/customXml" Target="../ink/ink39.xml"/><Relationship Id="rId101" Type="http://schemas.openxmlformats.org/officeDocument/2006/relationships/image" Target="../media/image59.png"/><Relationship Id="rId143" Type="http://schemas.openxmlformats.org/officeDocument/2006/relationships/image" Target="../media/image81.png"/><Relationship Id="rId185" Type="http://schemas.openxmlformats.org/officeDocument/2006/relationships/image" Target="../media/image102.png"/><Relationship Id="rId350" Type="http://schemas.openxmlformats.org/officeDocument/2006/relationships/customXml" Target="../ink/ink174.xml"/><Relationship Id="rId9" Type="http://schemas.openxmlformats.org/officeDocument/2006/relationships/image" Target="../media/image13.png"/><Relationship Id="rId210" Type="http://schemas.openxmlformats.org/officeDocument/2006/relationships/customXml" Target="../ink/ink104.xml"/><Relationship Id="rId392" Type="http://schemas.openxmlformats.org/officeDocument/2006/relationships/customXml" Target="../ink/ink195.xml"/><Relationship Id="rId252" Type="http://schemas.openxmlformats.org/officeDocument/2006/relationships/customXml" Target="../ink/ink125.xml"/><Relationship Id="rId294" Type="http://schemas.openxmlformats.org/officeDocument/2006/relationships/customXml" Target="../ink/ink146.xml"/><Relationship Id="rId308" Type="http://schemas.openxmlformats.org/officeDocument/2006/relationships/customXml" Target="../ink/ink153.xml"/><Relationship Id="rId47" Type="http://schemas.openxmlformats.org/officeDocument/2006/relationships/image" Target="../media/image32.png"/><Relationship Id="rId89" Type="http://schemas.openxmlformats.org/officeDocument/2006/relationships/image" Target="../media/image53.png"/><Relationship Id="rId112" Type="http://schemas.openxmlformats.org/officeDocument/2006/relationships/customXml" Target="../ink/ink56.xml"/><Relationship Id="rId154" Type="http://schemas.openxmlformats.org/officeDocument/2006/relationships/customXml" Target="../ink/ink76.xml"/><Relationship Id="rId361" Type="http://schemas.openxmlformats.org/officeDocument/2006/relationships/image" Target="../media/image190.png"/><Relationship Id="rId196" Type="http://schemas.openxmlformats.org/officeDocument/2006/relationships/customXml" Target="../ink/ink97.xml"/><Relationship Id="rId16" Type="http://schemas.openxmlformats.org/officeDocument/2006/relationships/customXml" Target="../ink/ink8.xml"/><Relationship Id="rId221" Type="http://schemas.openxmlformats.org/officeDocument/2006/relationships/image" Target="../media/image120.png"/><Relationship Id="rId263" Type="http://schemas.openxmlformats.org/officeDocument/2006/relationships/image" Target="../media/image141.png"/><Relationship Id="rId319" Type="http://schemas.openxmlformats.org/officeDocument/2006/relationships/image" Target="../media/image169.png"/><Relationship Id="rId37" Type="http://schemas.openxmlformats.org/officeDocument/2006/relationships/image" Target="../media/image27.png"/><Relationship Id="rId58" Type="http://schemas.openxmlformats.org/officeDocument/2006/relationships/customXml" Target="../ink/ink29.xml"/><Relationship Id="rId79" Type="http://schemas.openxmlformats.org/officeDocument/2006/relationships/image" Target="../media/image48.png"/><Relationship Id="rId102" Type="http://schemas.openxmlformats.org/officeDocument/2006/relationships/customXml" Target="../ink/ink51.xml"/><Relationship Id="rId123" Type="http://schemas.openxmlformats.org/officeDocument/2006/relationships/image" Target="../media/image71.jpg"/><Relationship Id="rId144" Type="http://schemas.openxmlformats.org/officeDocument/2006/relationships/customXml" Target="../ink/ink71.xml"/><Relationship Id="rId330" Type="http://schemas.openxmlformats.org/officeDocument/2006/relationships/customXml" Target="../ink/ink164.xml"/><Relationship Id="rId90" Type="http://schemas.openxmlformats.org/officeDocument/2006/relationships/customXml" Target="../ink/ink45.xml"/><Relationship Id="rId165" Type="http://schemas.openxmlformats.org/officeDocument/2006/relationships/image" Target="../media/image92.png"/><Relationship Id="rId186" Type="http://schemas.openxmlformats.org/officeDocument/2006/relationships/customXml" Target="../ink/ink92.xml"/><Relationship Id="rId351" Type="http://schemas.openxmlformats.org/officeDocument/2006/relationships/image" Target="../media/image185.png"/><Relationship Id="rId372" Type="http://schemas.openxmlformats.org/officeDocument/2006/relationships/customXml" Target="../ink/ink185.xml"/><Relationship Id="rId393" Type="http://schemas.openxmlformats.org/officeDocument/2006/relationships/image" Target="../media/image206.png"/><Relationship Id="rId211" Type="http://schemas.openxmlformats.org/officeDocument/2006/relationships/image" Target="../media/image115.png"/><Relationship Id="rId232" Type="http://schemas.openxmlformats.org/officeDocument/2006/relationships/customXml" Target="../ink/ink115.xml"/><Relationship Id="rId253" Type="http://schemas.openxmlformats.org/officeDocument/2006/relationships/image" Target="../media/image136.png"/><Relationship Id="rId274" Type="http://schemas.openxmlformats.org/officeDocument/2006/relationships/customXml" Target="../ink/ink136.xml"/><Relationship Id="rId295" Type="http://schemas.openxmlformats.org/officeDocument/2006/relationships/image" Target="../media/image157.png"/><Relationship Id="rId309" Type="http://schemas.openxmlformats.org/officeDocument/2006/relationships/image" Target="../media/image164.png"/><Relationship Id="rId27" Type="http://schemas.openxmlformats.org/officeDocument/2006/relationships/image" Target="../media/image22.png"/><Relationship Id="rId48" Type="http://schemas.openxmlformats.org/officeDocument/2006/relationships/customXml" Target="../ink/ink24.xml"/><Relationship Id="rId69" Type="http://schemas.openxmlformats.org/officeDocument/2006/relationships/image" Target="../media/image43.png"/><Relationship Id="rId113" Type="http://schemas.openxmlformats.org/officeDocument/2006/relationships/image" Target="../media/image65.png"/><Relationship Id="rId134" Type="http://schemas.openxmlformats.org/officeDocument/2006/relationships/customXml" Target="../ink/ink66.xml"/><Relationship Id="rId320" Type="http://schemas.openxmlformats.org/officeDocument/2006/relationships/customXml" Target="../ink/ink159.xml"/><Relationship Id="rId80" Type="http://schemas.openxmlformats.org/officeDocument/2006/relationships/customXml" Target="../ink/ink40.xml"/><Relationship Id="rId155" Type="http://schemas.openxmlformats.org/officeDocument/2006/relationships/image" Target="../media/image87.png"/><Relationship Id="rId176" Type="http://schemas.openxmlformats.org/officeDocument/2006/relationships/customXml" Target="../ink/ink87.xml"/><Relationship Id="rId197" Type="http://schemas.openxmlformats.org/officeDocument/2006/relationships/image" Target="../media/image108.png"/><Relationship Id="rId341" Type="http://schemas.openxmlformats.org/officeDocument/2006/relationships/image" Target="../media/image180.png"/><Relationship Id="rId362" Type="http://schemas.openxmlformats.org/officeDocument/2006/relationships/customXml" Target="../ink/ink180.xml"/><Relationship Id="rId383" Type="http://schemas.openxmlformats.org/officeDocument/2006/relationships/image" Target="../media/image201.png"/><Relationship Id="rId201" Type="http://schemas.openxmlformats.org/officeDocument/2006/relationships/image" Target="../media/image110.png"/><Relationship Id="rId222" Type="http://schemas.openxmlformats.org/officeDocument/2006/relationships/customXml" Target="../ink/ink110.xml"/><Relationship Id="rId243" Type="http://schemas.openxmlformats.org/officeDocument/2006/relationships/image" Target="../media/image131.png"/><Relationship Id="rId264" Type="http://schemas.openxmlformats.org/officeDocument/2006/relationships/customXml" Target="../ink/ink131.xml"/><Relationship Id="rId285" Type="http://schemas.openxmlformats.org/officeDocument/2006/relationships/image" Target="../media/image152.png"/><Relationship Id="rId17" Type="http://schemas.openxmlformats.org/officeDocument/2006/relationships/image" Target="../media/image17.png"/><Relationship Id="rId38" Type="http://schemas.openxmlformats.org/officeDocument/2006/relationships/customXml" Target="../ink/ink19.xml"/><Relationship Id="rId59" Type="http://schemas.openxmlformats.org/officeDocument/2006/relationships/image" Target="../media/image38.png"/><Relationship Id="rId103" Type="http://schemas.openxmlformats.org/officeDocument/2006/relationships/image" Target="../media/image60.png"/><Relationship Id="rId124" Type="http://schemas.openxmlformats.org/officeDocument/2006/relationships/customXml" Target="../ink/ink61.xml"/><Relationship Id="rId310" Type="http://schemas.openxmlformats.org/officeDocument/2006/relationships/customXml" Target="../ink/ink154.xml"/><Relationship Id="rId70" Type="http://schemas.openxmlformats.org/officeDocument/2006/relationships/customXml" Target="../ink/ink35.xml"/><Relationship Id="rId91" Type="http://schemas.openxmlformats.org/officeDocument/2006/relationships/image" Target="../media/image54.png"/><Relationship Id="rId145" Type="http://schemas.openxmlformats.org/officeDocument/2006/relationships/image" Target="../media/image82.png"/><Relationship Id="rId166" Type="http://schemas.openxmlformats.org/officeDocument/2006/relationships/customXml" Target="../ink/ink82.xml"/><Relationship Id="rId187" Type="http://schemas.openxmlformats.org/officeDocument/2006/relationships/image" Target="../media/image103.png"/><Relationship Id="rId331" Type="http://schemas.openxmlformats.org/officeDocument/2006/relationships/image" Target="../media/image175.png"/><Relationship Id="rId352" Type="http://schemas.openxmlformats.org/officeDocument/2006/relationships/customXml" Target="../ink/ink175.xml"/><Relationship Id="rId373" Type="http://schemas.openxmlformats.org/officeDocument/2006/relationships/image" Target="../media/image196.png"/><Relationship Id="rId394" Type="http://schemas.openxmlformats.org/officeDocument/2006/relationships/customXml" Target="../ink/ink196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5.xml"/><Relationship Id="rId233" Type="http://schemas.openxmlformats.org/officeDocument/2006/relationships/image" Target="../media/image126.png"/><Relationship Id="rId254" Type="http://schemas.openxmlformats.org/officeDocument/2006/relationships/customXml" Target="../ink/ink126.xml"/><Relationship Id="rId28" Type="http://schemas.openxmlformats.org/officeDocument/2006/relationships/customXml" Target="../ink/ink14.xml"/><Relationship Id="rId49" Type="http://schemas.openxmlformats.org/officeDocument/2006/relationships/image" Target="../media/image33.png"/><Relationship Id="rId114" Type="http://schemas.openxmlformats.org/officeDocument/2006/relationships/customXml" Target="../ink/ink57.xml"/><Relationship Id="rId275" Type="http://schemas.openxmlformats.org/officeDocument/2006/relationships/image" Target="../media/image147.png"/><Relationship Id="rId296" Type="http://schemas.openxmlformats.org/officeDocument/2006/relationships/customXml" Target="../ink/ink147.xml"/><Relationship Id="rId300" Type="http://schemas.openxmlformats.org/officeDocument/2006/relationships/customXml" Target="../ink/ink149.xml"/><Relationship Id="rId60" Type="http://schemas.openxmlformats.org/officeDocument/2006/relationships/customXml" Target="../ink/ink30.xml"/><Relationship Id="rId81" Type="http://schemas.openxmlformats.org/officeDocument/2006/relationships/image" Target="../media/image49.png"/><Relationship Id="rId135" Type="http://schemas.openxmlformats.org/officeDocument/2006/relationships/image" Target="../media/image77.png"/><Relationship Id="rId156" Type="http://schemas.openxmlformats.org/officeDocument/2006/relationships/customXml" Target="../ink/ink77.xml"/><Relationship Id="rId177" Type="http://schemas.openxmlformats.org/officeDocument/2006/relationships/image" Target="../media/image98.png"/><Relationship Id="rId198" Type="http://schemas.openxmlformats.org/officeDocument/2006/relationships/customXml" Target="../ink/ink98.xml"/><Relationship Id="rId321" Type="http://schemas.openxmlformats.org/officeDocument/2006/relationships/image" Target="../media/image170.png"/><Relationship Id="rId342" Type="http://schemas.openxmlformats.org/officeDocument/2006/relationships/customXml" Target="../ink/ink170.xml"/><Relationship Id="rId363" Type="http://schemas.openxmlformats.org/officeDocument/2006/relationships/image" Target="../media/image191.png"/><Relationship Id="rId384" Type="http://schemas.openxmlformats.org/officeDocument/2006/relationships/customXml" Target="../ink/ink191.xml"/><Relationship Id="rId202" Type="http://schemas.openxmlformats.org/officeDocument/2006/relationships/customXml" Target="../ink/ink100.xml"/><Relationship Id="rId223" Type="http://schemas.openxmlformats.org/officeDocument/2006/relationships/image" Target="../media/image121.png"/><Relationship Id="rId244" Type="http://schemas.openxmlformats.org/officeDocument/2006/relationships/customXml" Target="../ink/ink121.xml"/><Relationship Id="rId18" Type="http://schemas.openxmlformats.org/officeDocument/2006/relationships/customXml" Target="../ink/ink9.xml"/><Relationship Id="rId39" Type="http://schemas.openxmlformats.org/officeDocument/2006/relationships/image" Target="../media/image28.png"/><Relationship Id="rId265" Type="http://schemas.openxmlformats.org/officeDocument/2006/relationships/image" Target="../media/image142.png"/><Relationship Id="rId286" Type="http://schemas.openxmlformats.org/officeDocument/2006/relationships/customXml" Target="../ink/ink142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72.png"/><Relationship Id="rId146" Type="http://schemas.openxmlformats.org/officeDocument/2006/relationships/customXml" Target="../ink/ink72.xml"/><Relationship Id="rId167" Type="http://schemas.openxmlformats.org/officeDocument/2006/relationships/image" Target="../media/image93.png"/><Relationship Id="rId188" Type="http://schemas.openxmlformats.org/officeDocument/2006/relationships/customXml" Target="../ink/ink93.xml"/><Relationship Id="rId311" Type="http://schemas.openxmlformats.org/officeDocument/2006/relationships/image" Target="../media/image165.png"/><Relationship Id="rId332" Type="http://schemas.openxmlformats.org/officeDocument/2006/relationships/customXml" Target="../ink/ink165.xml"/><Relationship Id="rId353" Type="http://schemas.openxmlformats.org/officeDocument/2006/relationships/image" Target="../media/image186.png"/><Relationship Id="rId374" Type="http://schemas.openxmlformats.org/officeDocument/2006/relationships/customXml" Target="../ink/ink186.xml"/><Relationship Id="rId395" Type="http://schemas.openxmlformats.org/officeDocument/2006/relationships/image" Target="../media/image207.png"/><Relationship Id="rId71" Type="http://schemas.openxmlformats.org/officeDocument/2006/relationships/image" Target="../media/image44.png"/><Relationship Id="rId92" Type="http://schemas.openxmlformats.org/officeDocument/2006/relationships/customXml" Target="../ink/ink46.xml"/><Relationship Id="rId213" Type="http://schemas.openxmlformats.org/officeDocument/2006/relationships/image" Target="../media/image116.png"/><Relationship Id="rId234" Type="http://schemas.openxmlformats.org/officeDocument/2006/relationships/customXml" Target="../ink/ink116.xml"/><Relationship Id="rId2" Type="http://schemas.openxmlformats.org/officeDocument/2006/relationships/customXml" Target="../ink/ink1.xml"/><Relationship Id="rId29" Type="http://schemas.openxmlformats.org/officeDocument/2006/relationships/image" Target="../media/image23.png"/><Relationship Id="rId255" Type="http://schemas.openxmlformats.org/officeDocument/2006/relationships/image" Target="../media/image137.png"/><Relationship Id="rId276" Type="http://schemas.openxmlformats.org/officeDocument/2006/relationships/customXml" Target="../ink/ink137.xml"/><Relationship Id="rId297" Type="http://schemas.openxmlformats.org/officeDocument/2006/relationships/image" Target="../media/image158.png"/><Relationship Id="rId40" Type="http://schemas.openxmlformats.org/officeDocument/2006/relationships/customXml" Target="../ink/ink20.xml"/><Relationship Id="rId115" Type="http://schemas.openxmlformats.org/officeDocument/2006/relationships/image" Target="../media/image66.png"/><Relationship Id="rId136" Type="http://schemas.openxmlformats.org/officeDocument/2006/relationships/customXml" Target="../ink/ink67.xml"/><Relationship Id="rId157" Type="http://schemas.openxmlformats.org/officeDocument/2006/relationships/image" Target="../media/image88.png"/><Relationship Id="rId178" Type="http://schemas.openxmlformats.org/officeDocument/2006/relationships/customXml" Target="../ink/ink88.xml"/><Relationship Id="rId301" Type="http://schemas.openxmlformats.org/officeDocument/2006/relationships/image" Target="../media/image160.png"/><Relationship Id="rId322" Type="http://schemas.openxmlformats.org/officeDocument/2006/relationships/customXml" Target="../ink/ink160.xml"/><Relationship Id="rId343" Type="http://schemas.openxmlformats.org/officeDocument/2006/relationships/image" Target="../media/image181.png"/><Relationship Id="rId364" Type="http://schemas.openxmlformats.org/officeDocument/2006/relationships/customXml" Target="../ink/ink181.xml"/><Relationship Id="rId61" Type="http://schemas.openxmlformats.org/officeDocument/2006/relationships/image" Target="../media/image39.png"/><Relationship Id="rId82" Type="http://schemas.openxmlformats.org/officeDocument/2006/relationships/customXml" Target="../ink/ink41.xml"/><Relationship Id="rId199" Type="http://schemas.openxmlformats.org/officeDocument/2006/relationships/image" Target="../media/image109.png"/><Relationship Id="rId203" Type="http://schemas.openxmlformats.org/officeDocument/2006/relationships/image" Target="../media/image111.png"/><Relationship Id="rId385" Type="http://schemas.openxmlformats.org/officeDocument/2006/relationships/image" Target="../media/image202.png"/><Relationship Id="rId19" Type="http://schemas.openxmlformats.org/officeDocument/2006/relationships/image" Target="../media/image18.png"/><Relationship Id="rId224" Type="http://schemas.openxmlformats.org/officeDocument/2006/relationships/customXml" Target="../ink/ink111.xml"/><Relationship Id="rId245" Type="http://schemas.openxmlformats.org/officeDocument/2006/relationships/image" Target="../media/image132.png"/><Relationship Id="rId266" Type="http://schemas.openxmlformats.org/officeDocument/2006/relationships/customXml" Target="../ink/ink132.xml"/><Relationship Id="rId287" Type="http://schemas.openxmlformats.org/officeDocument/2006/relationships/image" Target="../media/image153.png"/><Relationship Id="rId30" Type="http://schemas.openxmlformats.org/officeDocument/2006/relationships/customXml" Target="../ink/ink15.xml"/><Relationship Id="rId105" Type="http://schemas.openxmlformats.org/officeDocument/2006/relationships/image" Target="../media/image61.png"/><Relationship Id="rId126" Type="http://schemas.openxmlformats.org/officeDocument/2006/relationships/customXml" Target="../ink/ink62.xml"/><Relationship Id="rId147" Type="http://schemas.openxmlformats.org/officeDocument/2006/relationships/image" Target="../media/image83.png"/><Relationship Id="rId168" Type="http://schemas.openxmlformats.org/officeDocument/2006/relationships/customXml" Target="../ink/ink83.xml"/><Relationship Id="rId312" Type="http://schemas.openxmlformats.org/officeDocument/2006/relationships/customXml" Target="../ink/ink155.xml"/><Relationship Id="rId333" Type="http://schemas.openxmlformats.org/officeDocument/2006/relationships/image" Target="../media/image176.png"/><Relationship Id="rId354" Type="http://schemas.openxmlformats.org/officeDocument/2006/relationships/customXml" Target="../ink/ink176.xml"/><Relationship Id="rId51" Type="http://schemas.openxmlformats.org/officeDocument/2006/relationships/image" Target="../media/image34.png"/><Relationship Id="rId72" Type="http://schemas.openxmlformats.org/officeDocument/2006/relationships/customXml" Target="../ink/ink36.xml"/><Relationship Id="rId93" Type="http://schemas.openxmlformats.org/officeDocument/2006/relationships/image" Target="../media/image55.png"/><Relationship Id="rId189" Type="http://schemas.openxmlformats.org/officeDocument/2006/relationships/image" Target="../media/image104.png"/><Relationship Id="rId375" Type="http://schemas.openxmlformats.org/officeDocument/2006/relationships/image" Target="../media/image197.png"/><Relationship Id="rId396" Type="http://schemas.openxmlformats.org/officeDocument/2006/relationships/customXml" Target="../ink/ink197.xml"/><Relationship Id="rId3" Type="http://schemas.openxmlformats.org/officeDocument/2006/relationships/image" Target="../media/image10.png"/><Relationship Id="rId214" Type="http://schemas.openxmlformats.org/officeDocument/2006/relationships/customXml" Target="../ink/ink106.xml"/><Relationship Id="rId235" Type="http://schemas.openxmlformats.org/officeDocument/2006/relationships/image" Target="../media/image127.png"/><Relationship Id="rId256" Type="http://schemas.openxmlformats.org/officeDocument/2006/relationships/customXml" Target="../ink/ink127.xml"/><Relationship Id="rId277" Type="http://schemas.openxmlformats.org/officeDocument/2006/relationships/image" Target="../media/image148.png"/><Relationship Id="rId298" Type="http://schemas.openxmlformats.org/officeDocument/2006/relationships/customXml" Target="../ink/ink148.xml"/><Relationship Id="rId116" Type="http://schemas.openxmlformats.org/officeDocument/2006/relationships/customXml" Target="../ink/ink58.xml"/><Relationship Id="rId137" Type="http://schemas.openxmlformats.org/officeDocument/2006/relationships/image" Target="../media/image78.png"/><Relationship Id="rId158" Type="http://schemas.openxmlformats.org/officeDocument/2006/relationships/customXml" Target="../ink/ink78.xml"/><Relationship Id="rId302" Type="http://schemas.openxmlformats.org/officeDocument/2006/relationships/customXml" Target="../ink/ink150.xml"/><Relationship Id="rId323" Type="http://schemas.openxmlformats.org/officeDocument/2006/relationships/image" Target="../media/image171.png"/><Relationship Id="rId344" Type="http://schemas.openxmlformats.org/officeDocument/2006/relationships/customXml" Target="../ink/ink171.xml"/><Relationship Id="rId20" Type="http://schemas.openxmlformats.org/officeDocument/2006/relationships/customXml" Target="../ink/ink10.xml"/><Relationship Id="rId41" Type="http://schemas.openxmlformats.org/officeDocument/2006/relationships/image" Target="../media/image29.png"/><Relationship Id="rId62" Type="http://schemas.openxmlformats.org/officeDocument/2006/relationships/customXml" Target="../ink/ink31.xml"/><Relationship Id="rId83" Type="http://schemas.openxmlformats.org/officeDocument/2006/relationships/image" Target="../media/image50.png"/><Relationship Id="rId179" Type="http://schemas.openxmlformats.org/officeDocument/2006/relationships/image" Target="../media/image99.png"/><Relationship Id="rId365" Type="http://schemas.openxmlformats.org/officeDocument/2006/relationships/image" Target="../media/image192.png"/><Relationship Id="rId386" Type="http://schemas.openxmlformats.org/officeDocument/2006/relationships/customXml" Target="../ink/ink192.xml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25" Type="http://schemas.openxmlformats.org/officeDocument/2006/relationships/image" Target="../media/image122.png"/><Relationship Id="rId246" Type="http://schemas.openxmlformats.org/officeDocument/2006/relationships/customXml" Target="../ink/ink122.xml"/><Relationship Id="rId267" Type="http://schemas.openxmlformats.org/officeDocument/2006/relationships/image" Target="../media/image143.png"/><Relationship Id="rId288" Type="http://schemas.openxmlformats.org/officeDocument/2006/relationships/customXml" Target="../ink/ink143.xml"/><Relationship Id="rId106" Type="http://schemas.openxmlformats.org/officeDocument/2006/relationships/customXml" Target="../ink/ink53.xml"/><Relationship Id="rId127" Type="http://schemas.openxmlformats.org/officeDocument/2006/relationships/image" Target="../media/image73.png"/><Relationship Id="rId313" Type="http://schemas.openxmlformats.org/officeDocument/2006/relationships/image" Target="../media/image166.png"/><Relationship Id="rId10" Type="http://schemas.openxmlformats.org/officeDocument/2006/relationships/customXml" Target="../ink/ink5.xml"/><Relationship Id="rId31" Type="http://schemas.openxmlformats.org/officeDocument/2006/relationships/image" Target="../media/image24.png"/><Relationship Id="rId52" Type="http://schemas.openxmlformats.org/officeDocument/2006/relationships/customXml" Target="../ink/ink26.xml"/><Relationship Id="rId73" Type="http://schemas.openxmlformats.org/officeDocument/2006/relationships/image" Target="../media/image45.png"/><Relationship Id="rId94" Type="http://schemas.openxmlformats.org/officeDocument/2006/relationships/customXml" Target="../ink/ink47.xml"/><Relationship Id="rId148" Type="http://schemas.openxmlformats.org/officeDocument/2006/relationships/customXml" Target="../ink/ink73.xml"/><Relationship Id="rId169" Type="http://schemas.openxmlformats.org/officeDocument/2006/relationships/image" Target="../media/image94.png"/><Relationship Id="rId334" Type="http://schemas.openxmlformats.org/officeDocument/2006/relationships/customXml" Target="../ink/ink166.xml"/><Relationship Id="rId355" Type="http://schemas.openxmlformats.org/officeDocument/2006/relationships/image" Target="../media/image187.png"/><Relationship Id="rId376" Type="http://schemas.openxmlformats.org/officeDocument/2006/relationships/customXml" Target="../ink/ink187.xml"/><Relationship Id="rId397" Type="http://schemas.openxmlformats.org/officeDocument/2006/relationships/image" Target="../media/image208.png"/><Relationship Id="rId4" Type="http://schemas.openxmlformats.org/officeDocument/2006/relationships/customXml" Target="../ink/ink2.xml"/><Relationship Id="rId180" Type="http://schemas.openxmlformats.org/officeDocument/2006/relationships/customXml" Target="../ink/ink89.xml"/><Relationship Id="rId215" Type="http://schemas.openxmlformats.org/officeDocument/2006/relationships/image" Target="../media/image117.png"/><Relationship Id="rId236" Type="http://schemas.openxmlformats.org/officeDocument/2006/relationships/customXml" Target="../ink/ink117.xml"/><Relationship Id="rId257" Type="http://schemas.openxmlformats.org/officeDocument/2006/relationships/image" Target="../media/image138.png"/><Relationship Id="rId278" Type="http://schemas.openxmlformats.org/officeDocument/2006/relationships/customXml" Target="../ink/ink138.xml"/><Relationship Id="rId303" Type="http://schemas.openxmlformats.org/officeDocument/2006/relationships/image" Target="../media/image161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8.xml"/><Relationship Id="rId345" Type="http://schemas.openxmlformats.org/officeDocument/2006/relationships/image" Target="../media/image182.png"/><Relationship Id="rId387" Type="http://schemas.openxmlformats.org/officeDocument/2006/relationships/image" Target="../media/image203.png"/><Relationship Id="rId191" Type="http://schemas.openxmlformats.org/officeDocument/2006/relationships/image" Target="../media/image105.png"/><Relationship Id="rId205" Type="http://schemas.openxmlformats.org/officeDocument/2006/relationships/image" Target="../media/image112.png"/><Relationship Id="rId247" Type="http://schemas.openxmlformats.org/officeDocument/2006/relationships/image" Target="../media/image133.png"/><Relationship Id="rId107" Type="http://schemas.openxmlformats.org/officeDocument/2006/relationships/image" Target="../media/image62.png"/><Relationship Id="rId289" Type="http://schemas.openxmlformats.org/officeDocument/2006/relationships/image" Target="../media/image154.png"/><Relationship Id="rId11" Type="http://schemas.openxmlformats.org/officeDocument/2006/relationships/image" Target="../media/image14.png"/><Relationship Id="rId53" Type="http://schemas.openxmlformats.org/officeDocument/2006/relationships/image" Target="../media/image35.png"/><Relationship Id="rId149" Type="http://schemas.openxmlformats.org/officeDocument/2006/relationships/image" Target="../media/image84.png"/><Relationship Id="rId314" Type="http://schemas.openxmlformats.org/officeDocument/2006/relationships/customXml" Target="../ink/ink156.xml"/><Relationship Id="rId356" Type="http://schemas.openxmlformats.org/officeDocument/2006/relationships/customXml" Target="../ink/ink177.xml"/><Relationship Id="rId398" Type="http://schemas.openxmlformats.org/officeDocument/2006/relationships/customXml" Target="../ink/ink198.xml"/><Relationship Id="rId95" Type="http://schemas.openxmlformats.org/officeDocument/2006/relationships/image" Target="../media/image56.png"/><Relationship Id="rId160" Type="http://schemas.openxmlformats.org/officeDocument/2006/relationships/customXml" Target="../ink/ink79.xml"/><Relationship Id="rId216" Type="http://schemas.openxmlformats.org/officeDocument/2006/relationships/customXml" Target="../ink/ink107.xml"/><Relationship Id="rId258" Type="http://schemas.openxmlformats.org/officeDocument/2006/relationships/customXml" Target="../ink/ink128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72.png"/><Relationship Id="rId367" Type="http://schemas.openxmlformats.org/officeDocument/2006/relationships/image" Target="../media/image193.png"/><Relationship Id="rId171" Type="http://schemas.openxmlformats.org/officeDocument/2006/relationships/image" Target="../media/image95.png"/><Relationship Id="rId227" Type="http://schemas.openxmlformats.org/officeDocument/2006/relationships/image" Target="../media/image123.png"/><Relationship Id="rId269" Type="http://schemas.openxmlformats.org/officeDocument/2006/relationships/image" Target="../media/image144.png"/><Relationship Id="rId33" Type="http://schemas.openxmlformats.org/officeDocument/2006/relationships/image" Target="../media/image25.png"/><Relationship Id="rId129" Type="http://schemas.openxmlformats.org/officeDocument/2006/relationships/image" Target="../media/image74.png"/><Relationship Id="rId280" Type="http://schemas.openxmlformats.org/officeDocument/2006/relationships/customXml" Target="../ink/ink139.xml"/><Relationship Id="rId336" Type="http://schemas.openxmlformats.org/officeDocument/2006/relationships/customXml" Target="../ink/ink167.xml"/><Relationship Id="rId75" Type="http://schemas.openxmlformats.org/officeDocument/2006/relationships/image" Target="../media/image46.png"/><Relationship Id="rId140" Type="http://schemas.openxmlformats.org/officeDocument/2006/relationships/customXml" Target="../ink/ink69.xml"/><Relationship Id="rId182" Type="http://schemas.openxmlformats.org/officeDocument/2006/relationships/customXml" Target="../ink/ink90.xml"/><Relationship Id="rId378" Type="http://schemas.openxmlformats.org/officeDocument/2006/relationships/customXml" Target="../ink/ink188.xml"/><Relationship Id="rId6" Type="http://schemas.openxmlformats.org/officeDocument/2006/relationships/customXml" Target="../ink/ink3.xml"/><Relationship Id="rId238" Type="http://schemas.openxmlformats.org/officeDocument/2006/relationships/customXml" Target="../ink/ink118.xml"/><Relationship Id="rId291" Type="http://schemas.openxmlformats.org/officeDocument/2006/relationships/image" Target="../media/image155.png"/><Relationship Id="rId305" Type="http://schemas.openxmlformats.org/officeDocument/2006/relationships/image" Target="../media/image162.png"/><Relationship Id="rId347" Type="http://schemas.openxmlformats.org/officeDocument/2006/relationships/image" Target="../media/image183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85.png"/><Relationship Id="rId389" Type="http://schemas.openxmlformats.org/officeDocument/2006/relationships/image" Target="../media/image204.png"/><Relationship Id="rId193" Type="http://schemas.openxmlformats.org/officeDocument/2006/relationships/image" Target="../media/image106.png"/><Relationship Id="rId207" Type="http://schemas.openxmlformats.org/officeDocument/2006/relationships/image" Target="../media/image113.png"/><Relationship Id="rId249" Type="http://schemas.openxmlformats.org/officeDocument/2006/relationships/image" Target="../media/image134.png"/><Relationship Id="rId13" Type="http://schemas.openxmlformats.org/officeDocument/2006/relationships/image" Target="../media/image15.png"/><Relationship Id="rId109" Type="http://schemas.openxmlformats.org/officeDocument/2006/relationships/image" Target="../media/image63.png"/><Relationship Id="rId260" Type="http://schemas.openxmlformats.org/officeDocument/2006/relationships/customXml" Target="../ink/ink129.xml"/><Relationship Id="rId316" Type="http://schemas.openxmlformats.org/officeDocument/2006/relationships/customXml" Target="../ink/ink157.xml"/><Relationship Id="rId55" Type="http://schemas.openxmlformats.org/officeDocument/2006/relationships/image" Target="../media/image36.png"/><Relationship Id="rId97" Type="http://schemas.openxmlformats.org/officeDocument/2006/relationships/image" Target="../media/image57.png"/><Relationship Id="rId120" Type="http://schemas.openxmlformats.org/officeDocument/2006/relationships/customXml" Target="../ink/ink60.xml"/><Relationship Id="rId358" Type="http://schemas.openxmlformats.org/officeDocument/2006/relationships/customXml" Target="../ink/ink178.xml"/><Relationship Id="rId162" Type="http://schemas.openxmlformats.org/officeDocument/2006/relationships/customXml" Target="../ink/ink80.xml"/><Relationship Id="rId218" Type="http://schemas.openxmlformats.org/officeDocument/2006/relationships/customXml" Target="../ink/ink108.xml"/><Relationship Id="rId271" Type="http://schemas.openxmlformats.org/officeDocument/2006/relationships/image" Target="../media/image145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75.png"/><Relationship Id="rId327" Type="http://schemas.openxmlformats.org/officeDocument/2006/relationships/image" Target="../media/image173.png"/><Relationship Id="rId369" Type="http://schemas.openxmlformats.org/officeDocument/2006/relationships/image" Target="../media/image194.png"/><Relationship Id="rId173" Type="http://schemas.openxmlformats.org/officeDocument/2006/relationships/image" Target="../media/image96.png"/><Relationship Id="rId229" Type="http://schemas.openxmlformats.org/officeDocument/2006/relationships/image" Target="../media/image124.png"/><Relationship Id="rId380" Type="http://schemas.openxmlformats.org/officeDocument/2006/relationships/customXml" Target="../ink/ink189.xml"/><Relationship Id="rId240" Type="http://schemas.openxmlformats.org/officeDocument/2006/relationships/customXml" Target="../ink/ink119.xml"/><Relationship Id="rId35" Type="http://schemas.openxmlformats.org/officeDocument/2006/relationships/image" Target="../media/image26.png"/><Relationship Id="rId77" Type="http://schemas.openxmlformats.org/officeDocument/2006/relationships/image" Target="../media/image47.png"/><Relationship Id="rId100" Type="http://schemas.openxmlformats.org/officeDocument/2006/relationships/customXml" Target="../ink/ink50.xml"/><Relationship Id="rId282" Type="http://schemas.openxmlformats.org/officeDocument/2006/relationships/customXml" Target="../ink/ink140.xml"/><Relationship Id="rId338" Type="http://schemas.openxmlformats.org/officeDocument/2006/relationships/customXml" Target="../ink/ink168.xml"/><Relationship Id="rId8" Type="http://schemas.openxmlformats.org/officeDocument/2006/relationships/customXml" Target="../ink/ink4.xml"/><Relationship Id="rId142" Type="http://schemas.openxmlformats.org/officeDocument/2006/relationships/customXml" Target="../ink/ink70.xml"/><Relationship Id="rId184" Type="http://schemas.openxmlformats.org/officeDocument/2006/relationships/customXml" Target="../ink/ink91.xml"/><Relationship Id="rId391" Type="http://schemas.openxmlformats.org/officeDocument/2006/relationships/image" Target="../media/image205.png"/><Relationship Id="rId251" Type="http://schemas.openxmlformats.org/officeDocument/2006/relationships/image" Target="../media/image135.png"/><Relationship Id="rId46" Type="http://schemas.openxmlformats.org/officeDocument/2006/relationships/customXml" Target="../ink/ink23.xml"/><Relationship Id="rId293" Type="http://schemas.openxmlformats.org/officeDocument/2006/relationships/image" Target="../media/image156.png"/><Relationship Id="rId307" Type="http://schemas.openxmlformats.org/officeDocument/2006/relationships/image" Target="../media/image163.png"/><Relationship Id="rId349" Type="http://schemas.openxmlformats.org/officeDocument/2006/relationships/image" Target="../media/image184.png"/><Relationship Id="rId88" Type="http://schemas.openxmlformats.org/officeDocument/2006/relationships/customXml" Target="../ink/ink44.xml"/><Relationship Id="rId111" Type="http://schemas.openxmlformats.org/officeDocument/2006/relationships/image" Target="../media/image64.png"/><Relationship Id="rId153" Type="http://schemas.openxmlformats.org/officeDocument/2006/relationships/image" Target="../media/image86.png"/><Relationship Id="rId195" Type="http://schemas.openxmlformats.org/officeDocument/2006/relationships/image" Target="../media/image107.png"/><Relationship Id="rId209" Type="http://schemas.openxmlformats.org/officeDocument/2006/relationships/image" Target="../media/image114.png"/><Relationship Id="rId360" Type="http://schemas.openxmlformats.org/officeDocument/2006/relationships/customXml" Target="../ink/ink179.xml"/><Relationship Id="rId220" Type="http://schemas.openxmlformats.org/officeDocument/2006/relationships/customXml" Target="../ink/ink109.xml"/><Relationship Id="rId15" Type="http://schemas.openxmlformats.org/officeDocument/2006/relationships/image" Target="../media/image16.png"/><Relationship Id="rId57" Type="http://schemas.openxmlformats.org/officeDocument/2006/relationships/image" Target="../media/image37.png"/><Relationship Id="rId262" Type="http://schemas.openxmlformats.org/officeDocument/2006/relationships/customXml" Target="../ink/ink130.xml"/><Relationship Id="rId318" Type="http://schemas.openxmlformats.org/officeDocument/2006/relationships/customXml" Target="../ink/ink158.xml"/><Relationship Id="rId99" Type="http://schemas.openxmlformats.org/officeDocument/2006/relationships/image" Target="../media/image58.png"/><Relationship Id="rId122" Type="http://schemas.openxmlformats.org/officeDocument/2006/relationships/image" Target="../media/image70.png"/><Relationship Id="rId164" Type="http://schemas.openxmlformats.org/officeDocument/2006/relationships/customXml" Target="../ink/ink81.xml"/><Relationship Id="rId371" Type="http://schemas.openxmlformats.org/officeDocument/2006/relationships/image" Target="../media/image195.png"/><Relationship Id="rId26" Type="http://schemas.openxmlformats.org/officeDocument/2006/relationships/customXml" Target="../ink/ink13.xml"/><Relationship Id="rId231" Type="http://schemas.openxmlformats.org/officeDocument/2006/relationships/image" Target="../media/image125.png"/><Relationship Id="rId273" Type="http://schemas.openxmlformats.org/officeDocument/2006/relationships/image" Target="../media/image146.png"/><Relationship Id="rId329" Type="http://schemas.openxmlformats.org/officeDocument/2006/relationships/image" Target="../media/image174.png"/><Relationship Id="rId68" Type="http://schemas.openxmlformats.org/officeDocument/2006/relationships/customXml" Target="../ink/ink34.xml"/><Relationship Id="rId133" Type="http://schemas.openxmlformats.org/officeDocument/2006/relationships/image" Target="../media/image76.png"/><Relationship Id="rId175" Type="http://schemas.openxmlformats.org/officeDocument/2006/relationships/image" Target="../media/image97.png"/><Relationship Id="rId340" Type="http://schemas.openxmlformats.org/officeDocument/2006/relationships/customXml" Target="../ink/ink169.xml"/><Relationship Id="rId200" Type="http://schemas.openxmlformats.org/officeDocument/2006/relationships/customXml" Target="../ink/ink99.xml"/><Relationship Id="rId382" Type="http://schemas.openxmlformats.org/officeDocument/2006/relationships/customXml" Target="../ink/ink190.xml"/><Relationship Id="rId242" Type="http://schemas.openxmlformats.org/officeDocument/2006/relationships/customXml" Target="../ink/ink120.xml"/><Relationship Id="rId284" Type="http://schemas.openxmlformats.org/officeDocument/2006/relationships/customXml" Target="../ink/ink14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5.png"/><Relationship Id="rId299" Type="http://schemas.openxmlformats.org/officeDocument/2006/relationships/image" Target="../media/image237.png"/><Relationship Id="rId21" Type="http://schemas.openxmlformats.org/officeDocument/2006/relationships/image" Target="../media/image19.png"/><Relationship Id="rId63" Type="http://schemas.openxmlformats.org/officeDocument/2006/relationships/image" Target="../media/image222.png"/><Relationship Id="rId159" Type="http://schemas.openxmlformats.org/officeDocument/2006/relationships/image" Target="../media/image141.png"/><Relationship Id="rId324" Type="http://schemas.openxmlformats.org/officeDocument/2006/relationships/customXml" Target="../ink/ink360.xml"/><Relationship Id="rId170" Type="http://schemas.openxmlformats.org/officeDocument/2006/relationships/customXml" Target="../ink/ink283.xml"/><Relationship Id="rId226" Type="http://schemas.openxmlformats.org/officeDocument/2006/relationships/customXml" Target="../ink/ink311.xml"/><Relationship Id="rId268" Type="http://schemas.openxmlformats.org/officeDocument/2006/relationships/customXml" Target="../ink/ink332.xml"/><Relationship Id="rId32" Type="http://schemas.openxmlformats.org/officeDocument/2006/relationships/customXml" Target="../ink/ink214.xml"/><Relationship Id="rId74" Type="http://schemas.openxmlformats.org/officeDocument/2006/relationships/customXml" Target="../ink/ink235.xml"/><Relationship Id="rId128" Type="http://schemas.openxmlformats.org/officeDocument/2006/relationships/customXml" Target="../ink/ink262.xml"/><Relationship Id="rId335" Type="http://schemas.openxmlformats.org/officeDocument/2006/relationships/image" Target="../media/image255.png"/><Relationship Id="rId5" Type="http://schemas.openxmlformats.org/officeDocument/2006/relationships/image" Target="../media/image11.png"/><Relationship Id="rId181" Type="http://schemas.openxmlformats.org/officeDocument/2006/relationships/image" Target="../media/image152.png"/><Relationship Id="rId237" Type="http://schemas.openxmlformats.org/officeDocument/2006/relationships/image" Target="../media/image180.png"/><Relationship Id="rId279" Type="http://schemas.openxmlformats.org/officeDocument/2006/relationships/image" Target="../media/image201.png"/><Relationship Id="rId43" Type="http://schemas.openxmlformats.org/officeDocument/2006/relationships/image" Target="../media/image216.png"/><Relationship Id="rId139" Type="http://schemas.openxmlformats.org/officeDocument/2006/relationships/image" Target="../media/image131.png"/><Relationship Id="rId290" Type="http://schemas.openxmlformats.org/officeDocument/2006/relationships/customXml" Target="../ink/ink343.xml"/><Relationship Id="rId304" Type="http://schemas.openxmlformats.org/officeDocument/2006/relationships/customXml" Target="../ink/ink350.xml"/><Relationship Id="rId346" Type="http://schemas.openxmlformats.org/officeDocument/2006/relationships/customXml" Target="../ink/ink371.xml"/><Relationship Id="rId85" Type="http://schemas.openxmlformats.org/officeDocument/2006/relationships/image" Target="../media/image51.png"/><Relationship Id="rId150" Type="http://schemas.openxmlformats.org/officeDocument/2006/relationships/customXml" Target="../ink/ink273.xml"/><Relationship Id="rId192" Type="http://schemas.openxmlformats.org/officeDocument/2006/relationships/customXml" Target="../ink/ink294.xml"/><Relationship Id="rId206" Type="http://schemas.openxmlformats.org/officeDocument/2006/relationships/customXml" Target="../ink/ink301.xml"/><Relationship Id="rId248" Type="http://schemas.openxmlformats.org/officeDocument/2006/relationships/customXml" Target="../ink/ink322.xml"/><Relationship Id="rId12" Type="http://schemas.openxmlformats.org/officeDocument/2006/relationships/customXml" Target="../ink/ink204.xml"/><Relationship Id="rId108" Type="http://schemas.openxmlformats.org/officeDocument/2006/relationships/customXml" Target="../ink/ink252.xml"/><Relationship Id="rId315" Type="http://schemas.openxmlformats.org/officeDocument/2006/relationships/image" Target="../media/image245.png"/><Relationship Id="rId54" Type="http://schemas.openxmlformats.org/officeDocument/2006/relationships/customXml" Target="../ink/ink225.xml"/><Relationship Id="rId96" Type="http://schemas.openxmlformats.org/officeDocument/2006/relationships/customXml" Target="../ink/ink246.xml"/><Relationship Id="rId161" Type="http://schemas.openxmlformats.org/officeDocument/2006/relationships/image" Target="../media/image142.png"/><Relationship Id="rId217" Type="http://schemas.openxmlformats.org/officeDocument/2006/relationships/image" Target="../media/image170.png"/><Relationship Id="rId259" Type="http://schemas.openxmlformats.org/officeDocument/2006/relationships/image" Target="../media/image191.png"/><Relationship Id="rId23" Type="http://schemas.openxmlformats.org/officeDocument/2006/relationships/image" Target="../media/image20.png"/><Relationship Id="rId119" Type="http://schemas.openxmlformats.org/officeDocument/2006/relationships/image" Target="../media/image80.png"/><Relationship Id="rId270" Type="http://schemas.openxmlformats.org/officeDocument/2006/relationships/customXml" Target="../ink/ink333.xml"/><Relationship Id="rId326" Type="http://schemas.openxmlformats.org/officeDocument/2006/relationships/customXml" Target="../ink/ink361.xml"/><Relationship Id="rId65" Type="http://schemas.openxmlformats.org/officeDocument/2006/relationships/image" Target="../media/image223.png"/><Relationship Id="rId130" Type="http://schemas.openxmlformats.org/officeDocument/2006/relationships/customXml" Target="../ink/ink263.xml"/><Relationship Id="rId172" Type="http://schemas.openxmlformats.org/officeDocument/2006/relationships/customXml" Target="../ink/ink284.xml"/><Relationship Id="rId228" Type="http://schemas.openxmlformats.org/officeDocument/2006/relationships/customXml" Target="../ink/ink312.xml"/><Relationship Id="rId281" Type="http://schemas.openxmlformats.org/officeDocument/2006/relationships/image" Target="../media/image202.png"/><Relationship Id="rId337" Type="http://schemas.openxmlformats.org/officeDocument/2006/relationships/image" Target="../media/image256.png"/><Relationship Id="rId34" Type="http://schemas.openxmlformats.org/officeDocument/2006/relationships/customXml" Target="../ink/ink215.xml"/><Relationship Id="rId76" Type="http://schemas.openxmlformats.org/officeDocument/2006/relationships/customXml" Target="../ink/ink236.xml"/><Relationship Id="rId141" Type="http://schemas.openxmlformats.org/officeDocument/2006/relationships/image" Target="../media/image132.png"/><Relationship Id="rId7" Type="http://schemas.openxmlformats.org/officeDocument/2006/relationships/image" Target="../media/image12.png"/><Relationship Id="rId183" Type="http://schemas.openxmlformats.org/officeDocument/2006/relationships/image" Target="../media/image153.png"/><Relationship Id="rId239" Type="http://schemas.openxmlformats.org/officeDocument/2006/relationships/image" Target="../media/image181.png"/><Relationship Id="rId250" Type="http://schemas.openxmlformats.org/officeDocument/2006/relationships/customXml" Target="../ink/ink323.xml"/><Relationship Id="rId292" Type="http://schemas.openxmlformats.org/officeDocument/2006/relationships/customXml" Target="../ink/ink344.xml"/><Relationship Id="rId306" Type="http://schemas.openxmlformats.org/officeDocument/2006/relationships/customXml" Target="../ink/ink351.xml"/><Relationship Id="rId45" Type="http://schemas.openxmlformats.org/officeDocument/2006/relationships/image" Target="../media/image31.png"/><Relationship Id="rId87" Type="http://schemas.openxmlformats.org/officeDocument/2006/relationships/image" Target="../media/image52.png"/><Relationship Id="rId110" Type="http://schemas.openxmlformats.org/officeDocument/2006/relationships/customXml" Target="../ink/ink253.xml"/><Relationship Id="rId348" Type="http://schemas.openxmlformats.org/officeDocument/2006/relationships/customXml" Target="../ink/ink372.xml"/><Relationship Id="rId152" Type="http://schemas.openxmlformats.org/officeDocument/2006/relationships/customXml" Target="../ink/ink274.xml"/><Relationship Id="rId194" Type="http://schemas.openxmlformats.org/officeDocument/2006/relationships/customXml" Target="../ink/ink295.xml"/><Relationship Id="rId208" Type="http://schemas.openxmlformats.org/officeDocument/2006/relationships/customXml" Target="../ink/ink302.xml"/><Relationship Id="rId261" Type="http://schemas.openxmlformats.org/officeDocument/2006/relationships/image" Target="../media/image192.png"/><Relationship Id="rId14" Type="http://schemas.openxmlformats.org/officeDocument/2006/relationships/customXml" Target="../ink/ink205.xml"/><Relationship Id="rId56" Type="http://schemas.openxmlformats.org/officeDocument/2006/relationships/customXml" Target="../ink/ink226.xml"/><Relationship Id="rId317" Type="http://schemas.openxmlformats.org/officeDocument/2006/relationships/image" Target="../media/image246.png"/><Relationship Id="rId98" Type="http://schemas.openxmlformats.org/officeDocument/2006/relationships/customXml" Target="../ink/ink247.xml"/><Relationship Id="rId121" Type="http://schemas.openxmlformats.org/officeDocument/2006/relationships/image" Target="../media/image122.png"/><Relationship Id="rId163" Type="http://schemas.openxmlformats.org/officeDocument/2006/relationships/image" Target="../media/image143.png"/><Relationship Id="rId219" Type="http://schemas.openxmlformats.org/officeDocument/2006/relationships/image" Target="../media/image171.png"/><Relationship Id="rId230" Type="http://schemas.openxmlformats.org/officeDocument/2006/relationships/customXml" Target="../ink/ink313.xml"/><Relationship Id="rId251" Type="http://schemas.openxmlformats.org/officeDocument/2006/relationships/image" Target="../media/image187.png"/><Relationship Id="rId25" Type="http://schemas.openxmlformats.org/officeDocument/2006/relationships/image" Target="../media/image211.png"/><Relationship Id="rId46" Type="http://schemas.openxmlformats.org/officeDocument/2006/relationships/customXml" Target="../ink/ink221.xml"/><Relationship Id="rId67" Type="http://schemas.openxmlformats.org/officeDocument/2006/relationships/image" Target="../media/image224.png"/><Relationship Id="rId272" Type="http://schemas.openxmlformats.org/officeDocument/2006/relationships/customXml" Target="../ink/ink334.xml"/><Relationship Id="rId293" Type="http://schemas.openxmlformats.org/officeDocument/2006/relationships/image" Target="../media/image208.png"/><Relationship Id="rId307" Type="http://schemas.openxmlformats.org/officeDocument/2006/relationships/image" Target="../media/image241.png"/><Relationship Id="rId328" Type="http://schemas.openxmlformats.org/officeDocument/2006/relationships/customXml" Target="../ink/ink362.xml"/><Relationship Id="rId349" Type="http://schemas.openxmlformats.org/officeDocument/2006/relationships/image" Target="../media/image262.png"/><Relationship Id="rId88" Type="http://schemas.openxmlformats.org/officeDocument/2006/relationships/customXml" Target="../ink/ink242.xml"/><Relationship Id="rId111" Type="http://schemas.openxmlformats.org/officeDocument/2006/relationships/image" Target="../media/image64.png"/><Relationship Id="rId132" Type="http://schemas.openxmlformats.org/officeDocument/2006/relationships/customXml" Target="../ink/ink264.xml"/><Relationship Id="rId153" Type="http://schemas.openxmlformats.org/officeDocument/2006/relationships/image" Target="../media/image138.png"/><Relationship Id="rId174" Type="http://schemas.openxmlformats.org/officeDocument/2006/relationships/customXml" Target="../ink/ink285.xml"/><Relationship Id="rId195" Type="http://schemas.openxmlformats.org/officeDocument/2006/relationships/image" Target="../media/image159.png"/><Relationship Id="rId209" Type="http://schemas.openxmlformats.org/officeDocument/2006/relationships/image" Target="../media/image166.png"/><Relationship Id="rId220" Type="http://schemas.openxmlformats.org/officeDocument/2006/relationships/customXml" Target="../ink/ink308.xml"/><Relationship Id="rId241" Type="http://schemas.openxmlformats.org/officeDocument/2006/relationships/image" Target="../media/image182.png"/><Relationship Id="rId15" Type="http://schemas.openxmlformats.org/officeDocument/2006/relationships/image" Target="../media/image16.png"/><Relationship Id="rId36" Type="http://schemas.openxmlformats.org/officeDocument/2006/relationships/customXml" Target="../ink/ink216.xml"/><Relationship Id="rId57" Type="http://schemas.openxmlformats.org/officeDocument/2006/relationships/image" Target="../media/image37.png"/><Relationship Id="rId262" Type="http://schemas.openxmlformats.org/officeDocument/2006/relationships/customXml" Target="../ink/ink329.xml"/><Relationship Id="rId283" Type="http://schemas.openxmlformats.org/officeDocument/2006/relationships/image" Target="../media/image203.png"/><Relationship Id="rId318" Type="http://schemas.openxmlformats.org/officeDocument/2006/relationships/customXml" Target="../ink/ink357.xml"/><Relationship Id="rId339" Type="http://schemas.openxmlformats.org/officeDocument/2006/relationships/image" Target="../media/image257.png"/><Relationship Id="rId78" Type="http://schemas.openxmlformats.org/officeDocument/2006/relationships/customXml" Target="../ink/ink237.xml"/><Relationship Id="rId99" Type="http://schemas.openxmlformats.org/officeDocument/2006/relationships/image" Target="../media/image58.png"/><Relationship Id="rId101" Type="http://schemas.openxmlformats.org/officeDocument/2006/relationships/image" Target="../media/image59.png"/><Relationship Id="rId122" Type="http://schemas.openxmlformats.org/officeDocument/2006/relationships/customXml" Target="../ink/ink259.xml"/><Relationship Id="rId143" Type="http://schemas.openxmlformats.org/officeDocument/2006/relationships/image" Target="../media/image133.png"/><Relationship Id="rId164" Type="http://schemas.openxmlformats.org/officeDocument/2006/relationships/customXml" Target="../ink/ink280.xml"/><Relationship Id="rId185" Type="http://schemas.openxmlformats.org/officeDocument/2006/relationships/image" Target="../media/image154.png"/><Relationship Id="rId350" Type="http://schemas.openxmlformats.org/officeDocument/2006/relationships/customXml" Target="../ink/ink373.xml"/><Relationship Id="rId9" Type="http://schemas.openxmlformats.org/officeDocument/2006/relationships/image" Target="../media/image13.png"/><Relationship Id="rId210" Type="http://schemas.openxmlformats.org/officeDocument/2006/relationships/customXml" Target="../ink/ink303.xml"/><Relationship Id="rId26" Type="http://schemas.openxmlformats.org/officeDocument/2006/relationships/customXml" Target="../ink/ink211.xml"/><Relationship Id="rId231" Type="http://schemas.openxmlformats.org/officeDocument/2006/relationships/image" Target="../media/image177.png"/><Relationship Id="rId252" Type="http://schemas.openxmlformats.org/officeDocument/2006/relationships/customXml" Target="../ink/ink324.xml"/><Relationship Id="rId273" Type="http://schemas.openxmlformats.org/officeDocument/2006/relationships/image" Target="../media/image198.png"/><Relationship Id="rId294" Type="http://schemas.openxmlformats.org/officeDocument/2006/relationships/customXml" Target="../ink/ink345.xml"/><Relationship Id="rId308" Type="http://schemas.openxmlformats.org/officeDocument/2006/relationships/customXml" Target="../ink/ink352.xml"/><Relationship Id="rId329" Type="http://schemas.openxmlformats.org/officeDocument/2006/relationships/image" Target="../media/image252.png"/><Relationship Id="rId47" Type="http://schemas.openxmlformats.org/officeDocument/2006/relationships/image" Target="../media/image32.png"/><Relationship Id="rId68" Type="http://schemas.openxmlformats.org/officeDocument/2006/relationships/customXml" Target="../ink/ink232.xml"/><Relationship Id="rId89" Type="http://schemas.openxmlformats.org/officeDocument/2006/relationships/image" Target="../media/image229.png"/><Relationship Id="rId112" Type="http://schemas.openxmlformats.org/officeDocument/2006/relationships/customXml" Target="../ink/ink254.xml"/><Relationship Id="rId133" Type="http://schemas.openxmlformats.org/officeDocument/2006/relationships/image" Target="../media/image128.png"/><Relationship Id="rId154" Type="http://schemas.openxmlformats.org/officeDocument/2006/relationships/customXml" Target="../ink/ink275.xml"/><Relationship Id="rId175" Type="http://schemas.openxmlformats.org/officeDocument/2006/relationships/image" Target="../media/image149.png"/><Relationship Id="rId340" Type="http://schemas.openxmlformats.org/officeDocument/2006/relationships/customXml" Target="../ink/ink368.xml"/><Relationship Id="rId196" Type="http://schemas.openxmlformats.org/officeDocument/2006/relationships/customXml" Target="../ink/ink296.xml"/><Relationship Id="rId200" Type="http://schemas.openxmlformats.org/officeDocument/2006/relationships/customXml" Target="../ink/ink298.xml"/><Relationship Id="rId16" Type="http://schemas.openxmlformats.org/officeDocument/2006/relationships/customXml" Target="../ink/ink206.xml"/><Relationship Id="rId221" Type="http://schemas.openxmlformats.org/officeDocument/2006/relationships/image" Target="../media/image172.png"/><Relationship Id="rId242" Type="http://schemas.openxmlformats.org/officeDocument/2006/relationships/customXml" Target="../ink/ink319.xml"/><Relationship Id="rId263" Type="http://schemas.openxmlformats.org/officeDocument/2006/relationships/image" Target="../media/image193.png"/><Relationship Id="rId284" Type="http://schemas.openxmlformats.org/officeDocument/2006/relationships/customXml" Target="../ink/ink340.xml"/><Relationship Id="rId319" Type="http://schemas.openxmlformats.org/officeDocument/2006/relationships/image" Target="../media/image247.png"/><Relationship Id="rId37" Type="http://schemas.openxmlformats.org/officeDocument/2006/relationships/image" Target="../media/image27.png"/><Relationship Id="rId58" Type="http://schemas.openxmlformats.org/officeDocument/2006/relationships/customXml" Target="../ink/ink227.xml"/><Relationship Id="rId79" Type="http://schemas.openxmlformats.org/officeDocument/2006/relationships/image" Target="../media/image48.png"/><Relationship Id="rId102" Type="http://schemas.openxmlformats.org/officeDocument/2006/relationships/customXml" Target="../ink/ink249.xml"/><Relationship Id="rId123" Type="http://schemas.openxmlformats.org/officeDocument/2006/relationships/image" Target="../media/image123.png"/><Relationship Id="rId144" Type="http://schemas.openxmlformats.org/officeDocument/2006/relationships/customXml" Target="../ink/ink270.xml"/><Relationship Id="rId330" Type="http://schemas.openxmlformats.org/officeDocument/2006/relationships/customXml" Target="../ink/ink363.xml"/><Relationship Id="rId90" Type="http://schemas.openxmlformats.org/officeDocument/2006/relationships/customXml" Target="../ink/ink243.xml"/><Relationship Id="rId165" Type="http://schemas.openxmlformats.org/officeDocument/2006/relationships/image" Target="../media/image144.png"/><Relationship Id="rId186" Type="http://schemas.openxmlformats.org/officeDocument/2006/relationships/customXml" Target="../ink/ink291.xml"/><Relationship Id="rId351" Type="http://schemas.openxmlformats.org/officeDocument/2006/relationships/image" Target="../media/image263.png"/><Relationship Id="rId211" Type="http://schemas.openxmlformats.org/officeDocument/2006/relationships/image" Target="../media/image167.png"/><Relationship Id="rId232" Type="http://schemas.openxmlformats.org/officeDocument/2006/relationships/customXml" Target="../ink/ink314.xml"/><Relationship Id="rId253" Type="http://schemas.openxmlformats.org/officeDocument/2006/relationships/image" Target="../media/image188.png"/><Relationship Id="rId274" Type="http://schemas.openxmlformats.org/officeDocument/2006/relationships/customXml" Target="../ink/ink335.xml"/><Relationship Id="rId295" Type="http://schemas.openxmlformats.org/officeDocument/2006/relationships/image" Target="../media/image209.png"/><Relationship Id="rId309" Type="http://schemas.openxmlformats.org/officeDocument/2006/relationships/image" Target="../media/image242.png"/><Relationship Id="rId27" Type="http://schemas.openxmlformats.org/officeDocument/2006/relationships/image" Target="../media/image212.png"/><Relationship Id="rId48" Type="http://schemas.openxmlformats.org/officeDocument/2006/relationships/customXml" Target="../ink/ink222.xml"/><Relationship Id="rId69" Type="http://schemas.openxmlformats.org/officeDocument/2006/relationships/image" Target="../media/image225.png"/><Relationship Id="rId113" Type="http://schemas.openxmlformats.org/officeDocument/2006/relationships/image" Target="../media/image65.png"/><Relationship Id="rId134" Type="http://schemas.openxmlformats.org/officeDocument/2006/relationships/customXml" Target="../ink/ink265.xml"/><Relationship Id="rId320" Type="http://schemas.openxmlformats.org/officeDocument/2006/relationships/customXml" Target="../ink/ink358.xml"/><Relationship Id="rId80" Type="http://schemas.openxmlformats.org/officeDocument/2006/relationships/customXml" Target="../ink/ink238.xml"/><Relationship Id="rId155" Type="http://schemas.openxmlformats.org/officeDocument/2006/relationships/image" Target="../media/image139.png"/><Relationship Id="rId176" Type="http://schemas.openxmlformats.org/officeDocument/2006/relationships/customXml" Target="../ink/ink286.xml"/><Relationship Id="rId197" Type="http://schemas.openxmlformats.org/officeDocument/2006/relationships/image" Target="../media/image160.png"/><Relationship Id="rId341" Type="http://schemas.openxmlformats.org/officeDocument/2006/relationships/image" Target="../media/image258.png"/><Relationship Id="rId201" Type="http://schemas.openxmlformats.org/officeDocument/2006/relationships/image" Target="../media/image162.png"/><Relationship Id="rId222" Type="http://schemas.openxmlformats.org/officeDocument/2006/relationships/customXml" Target="../ink/ink309.xml"/><Relationship Id="rId243" Type="http://schemas.openxmlformats.org/officeDocument/2006/relationships/image" Target="../media/image183.png"/><Relationship Id="rId264" Type="http://schemas.openxmlformats.org/officeDocument/2006/relationships/customXml" Target="../ink/ink330.xml"/><Relationship Id="rId285" Type="http://schemas.openxmlformats.org/officeDocument/2006/relationships/image" Target="../media/image204.png"/><Relationship Id="rId17" Type="http://schemas.openxmlformats.org/officeDocument/2006/relationships/image" Target="../media/image17.png"/><Relationship Id="rId38" Type="http://schemas.openxmlformats.org/officeDocument/2006/relationships/customXml" Target="../ink/ink217.xml"/><Relationship Id="rId59" Type="http://schemas.openxmlformats.org/officeDocument/2006/relationships/image" Target="../media/image220.png"/><Relationship Id="rId103" Type="http://schemas.openxmlformats.org/officeDocument/2006/relationships/image" Target="../media/image60.png"/><Relationship Id="rId124" Type="http://schemas.openxmlformats.org/officeDocument/2006/relationships/customXml" Target="../ink/ink260.xml"/><Relationship Id="rId310" Type="http://schemas.openxmlformats.org/officeDocument/2006/relationships/customXml" Target="../ink/ink353.xml"/><Relationship Id="rId70" Type="http://schemas.openxmlformats.org/officeDocument/2006/relationships/customXml" Target="../ink/ink233.xml"/><Relationship Id="rId91" Type="http://schemas.openxmlformats.org/officeDocument/2006/relationships/image" Target="../media/image230.png"/><Relationship Id="rId145" Type="http://schemas.openxmlformats.org/officeDocument/2006/relationships/image" Target="../media/image134.png"/><Relationship Id="rId166" Type="http://schemas.openxmlformats.org/officeDocument/2006/relationships/customXml" Target="../ink/ink281.xml"/><Relationship Id="rId187" Type="http://schemas.openxmlformats.org/officeDocument/2006/relationships/image" Target="../media/image155.png"/><Relationship Id="rId331" Type="http://schemas.openxmlformats.org/officeDocument/2006/relationships/image" Target="../media/image253.png"/><Relationship Id="rId35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04.xml"/><Relationship Id="rId233" Type="http://schemas.openxmlformats.org/officeDocument/2006/relationships/image" Target="../media/image178.png"/><Relationship Id="rId254" Type="http://schemas.openxmlformats.org/officeDocument/2006/relationships/customXml" Target="../ink/ink325.xml"/><Relationship Id="rId28" Type="http://schemas.openxmlformats.org/officeDocument/2006/relationships/customXml" Target="../ink/ink212.xml"/><Relationship Id="rId49" Type="http://schemas.openxmlformats.org/officeDocument/2006/relationships/image" Target="../media/image217.png"/><Relationship Id="rId114" Type="http://schemas.openxmlformats.org/officeDocument/2006/relationships/customXml" Target="../ink/ink255.xml"/><Relationship Id="rId275" Type="http://schemas.openxmlformats.org/officeDocument/2006/relationships/image" Target="../media/image199.png"/><Relationship Id="rId296" Type="http://schemas.openxmlformats.org/officeDocument/2006/relationships/customXml" Target="../ink/ink346.xml"/><Relationship Id="rId300" Type="http://schemas.openxmlformats.org/officeDocument/2006/relationships/customXml" Target="../ink/ink348.xml"/><Relationship Id="rId60" Type="http://schemas.openxmlformats.org/officeDocument/2006/relationships/customXml" Target="../ink/ink228.xml"/><Relationship Id="rId81" Type="http://schemas.openxmlformats.org/officeDocument/2006/relationships/image" Target="../media/image227.png"/><Relationship Id="rId135" Type="http://schemas.openxmlformats.org/officeDocument/2006/relationships/image" Target="../media/image129.png"/><Relationship Id="rId156" Type="http://schemas.openxmlformats.org/officeDocument/2006/relationships/customXml" Target="../ink/ink276.xml"/><Relationship Id="rId177" Type="http://schemas.openxmlformats.org/officeDocument/2006/relationships/image" Target="../media/image150.png"/><Relationship Id="rId198" Type="http://schemas.openxmlformats.org/officeDocument/2006/relationships/customXml" Target="../ink/ink297.xml"/><Relationship Id="rId321" Type="http://schemas.openxmlformats.org/officeDocument/2006/relationships/image" Target="../media/image248.png"/><Relationship Id="rId342" Type="http://schemas.openxmlformats.org/officeDocument/2006/relationships/customXml" Target="../ink/ink369.xml"/><Relationship Id="rId202" Type="http://schemas.openxmlformats.org/officeDocument/2006/relationships/customXml" Target="../ink/ink299.xml"/><Relationship Id="rId223" Type="http://schemas.openxmlformats.org/officeDocument/2006/relationships/image" Target="../media/image173.png"/><Relationship Id="rId244" Type="http://schemas.openxmlformats.org/officeDocument/2006/relationships/customXml" Target="../ink/ink320.xml"/><Relationship Id="rId18" Type="http://schemas.openxmlformats.org/officeDocument/2006/relationships/customXml" Target="../ink/ink207.xml"/><Relationship Id="rId39" Type="http://schemas.openxmlformats.org/officeDocument/2006/relationships/image" Target="../media/image28.png"/><Relationship Id="rId265" Type="http://schemas.openxmlformats.org/officeDocument/2006/relationships/image" Target="../media/image194.png"/><Relationship Id="rId286" Type="http://schemas.openxmlformats.org/officeDocument/2006/relationships/customXml" Target="../ink/ink341.xml"/><Relationship Id="rId50" Type="http://schemas.openxmlformats.org/officeDocument/2006/relationships/customXml" Target="../ink/ink223.xml"/><Relationship Id="rId104" Type="http://schemas.openxmlformats.org/officeDocument/2006/relationships/customXml" Target="../ink/ink250.xml"/><Relationship Id="rId125" Type="http://schemas.openxmlformats.org/officeDocument/2006/relationships/image" Target="../media/image124.png"/><Relationship Id="rId146" Type="http://schemas.openxmlformats.org/officeDocument/2006/relationships/customXml" Target="../ink/ink271.xml"/><Relationship Id="rId167" Type="http://schemas.openxmlformats.org/officeDocument/2006/relationships/image" Target="../media/image145.png"/><Relationship Id="rId188" Type="http://schemas.openxmlformats.org/officeDocument/2006/relationships/customXml" Target="../ink/ink292.xml"/><Relationship Id="rId311" Type="http://schemas.openxmlformats.org/officeDocument/2006/relationships/image" Target="../media/image243.png"/><Relationship Id="rId332" Type="http://schemas.openxmlformats.org/officeDocument/2006/relationships/customXml" Target="../ink/ink364.xml"/><Relationship Id="rId353" Type="http://schemas.openxmlformats.org/officeDocument/2006/relationships/customXml" Target="../ink/ink374.xml"/><Relationship Id="rId71" Type="http://schemas.openxmlformats.org/officeDocument/2006/relationships/image" Target="../media/image44.png"/><Relationship Id="rId92" Type="http://schemas.openxmlformats.org/officeDocument/2006/relationships/customXml" Target="../ink/ink244.xml"/><Relationship Id="rId213" Type="http://schemas.openxmlformats.org/officeDocument/2006/relationships/image" Target="../media/image168.png"/><Relationship Id="rId234" Type="http://schemas.openxmlformats.org/officeDocument/2006/relationships/customXml" Target="../ink/ink315.xml"/><Relationship Id="rId2" Type="http://schemas.openxmlformats.org/officeDocument/2006/relationships/customXml" Target="../ink/ink199.xml"/><Relationship Id="rId29" Type="http://schemas.openxmlformats.org/officeDocument/2006/relationships/image" Target="../media/image213.png"/><Relationship Id="rId255" Type="http://schemas.openxmlformats.org/officeDocument/2006/relationships/image" Target="../media/image189.png"/><Relationship Id="rId276" Type="http://schemas.openxmlformats.org/officeDocument/2006/relationships/customXml" Target="../ink/ink336.xml"/><Relationship Id="rId297" Type="http://schemas.openxmlformats.org/officeDocument/2006/relationships/image" Target="../media/image236.png"/><Relationship Id="rId40" Type="http://schemas.openxmlformats.org/officeDocument/2006/relationships/customXml" Target="../ink/ink218.xml"/><Relationship Id="rId115" Type="http://schemas.openxmlformats.org/officeDocument/2006/relationships/image" Target="../media/image234.png"/><Relationship Id="rId136" Type="http://schemas.openxmlformats.org/officeDocument/2006/relationships/customXml" Target="../ink/ink266.xml"/><Relationship Id="rId157" Type="http://schemas.openxmlformats.org/officeDocument/2006/relationships/image" Target="../media/image140.png"/><Relationship Id="rId178" Type="http://schemas.openxmlformats.org/officeDocument/2006/relationships/customXml" Target="../ink/ink287.xml"/><Relationship Id="rId301" Type="http://schemas.openxmlformats.org/officeDocument/2006/relationships/image" Target="../media/image238.png"/><Relationship Id="rId322" Type="http://schemas.openxmlformats.org/officeDocument/2006/relationships/customXml" Target="../ink/ink359.xml"/><Relationship Id="rId343" Type="http://schemas.openxmlformats.org/officeDocument/2006/relationships/image" Target="../media/image259.png"/><Relationship Id="rId61" Type="http://schemas.openxmlformats.org/officeDocument/2006/relationships/image" Target="../media/image221.png"/><Relationship Id="rId82" Type="http://schemas.openxmlformats.org/officeDocument/2006/relationships/customXml" Target="../ink/ink239.xml"/><Relationship Id="rId199" Type="http://schemas.openxmlformats.org/officeDocument/2006/relationships/image" Target="../media/image161.png"/><Relationship Id="rId203" Type="http://schemas.openxmlformats.org/officeDocument/2006/relationships/image" Target="../media/image163.png"/><Relationship Id="rId19" Type="http://schemas.openxmlformats.org/officeDocument/2006/relationships/image" Target="../media/image18.png"/><Relationship Id="rId224" Type="http://schemas.openxmlformats.org/officeDocument/2006/relationships/customXml" Target="../ink/ink310.xml"/><Relationship Id="rId245" Type="http://schemas.openxmlformats.org/officeDocument/2006/relationships/image" Target="../media/image184.png"/><Relationship Id="rId266" Type="http://schemas.openxmlformats.org/officeDocument/2006/relationships/customXml" Target="../ink/ink331.xml"/><Relationship Id="rId287" Type="http://schemas.openxmlformats.org/officeDocument/2006/relationships/image" Target="../media/image205.png"/><Relationship Id="rId30" Type="http://schemas.openxmlformats.org/officeDocument/2006/relationships/customXml" Target="../ink/ink213.xml"/><Relationship Id="rId105" Type="http://schemas.openxmlformats.org/officeDocument/2006/relationships/image" Target="../media/image61.png"/><Relationship Id="rId126" Type="http://schemas.openxmlformats.org/officeDocument/2006/relationships/customXml" Target="../ink/ink261.xml"/><Relationship Id="rId147" Type="http://schemas.openxmlformats.org/officeDocument/2006/relationships/image" Target="../media/image135.png"/><Relationship Id="rId168" Type="http://schemas.openxmlformats.org/officeDocument/2006/relationships/customXml" Target="../ink/ink282.xml"/><Relationship Id="rId312" Type="http://schemas.openxmlformats.org/officeDocument/2006/relationships/customXml" Target="../ink/ink354.xml"/><Relationship Id="rId333" Type="http://schemas.openxmlformats.org/officeDocument/2006/relationships/image" Target="../media/image254.png"/><Relationship Id="rId354" Type="http://schemas.openxmlformats.org/officeDocument/2006/relationships/image" Target="../media/image264.png"/><Relationship Id="rId51" Type="http://schemas.openxmlformats.org/officeDocument/2006/relationships/image" Target="../media/image34.png"/><Relationship Id="rId72" Type="http://schemas.openxmlformats.org/officeDocument/2006/relationships/customXml" Target="../ink/ink234.xml"/><Relationship Id="rId93" Type="http://schemas.openxmlformats.org/officeDocument/2006/relationships/image" Target="../media/image231.png"/><Relationship Id="rId189" Type="http://schemas.openxmlformats.org/officeDocument/2006/relationships/image" Target="../media/image156.png"/><Relationship Id="rId3" Type="http://schemas.openxmlformats.org/officeDocument/2006/relationships/image" Target="../media/image10.png"/><Relationship Id="rId214" Type="http://schemas.openxmlformats.org/officeDocument/2006/relationships/customXml" Target="../ink/ink305.xml"/><Relationship Id="rId235" Type="http://schemas.openxmlformats.org/officeDocument/2006/relationships/image" Target="../media/image179.png"/><Relationship Id="rId256" Type="http://schemas.openxmlformats.org/officeDocument/2006/relationships/customXml" Target="../ink/ink326.xml"/><Relationship Id="rId277" Type="http://schemas.openxmlformats.org/officeDocument/2006/relationships/image" Target="../media/image200.png"/><Relationship Id="rId298" Type="http://schemas.openxmlformats.org/officeDocument/2006/relationships/customXml" Target="../ink/ink347.xml"/><Relationship Id="rId116" Type="http://schemas.openxmlformats.org/officeDocument/2006/relationships/customXml" Target="../ink/ink256.xml"/><Relationship Id="rId137" Type="http://schemas.openxmlformats.org/officeDocument/2006/relationships/image" Target="../media/image130.png"/><Relationship Id="rId158" Type="http://schemas.openxmlformats.org/officeDocument/2006/relationships/customXml" Target="../ink/ink277.xml"/><Relationship Id="rId302" Type="http://schemas.openxmlformats.org/officeDocument/2006/relationships/customXml" Target="../ink/ink349.xml"/><Relationship Id="rId323" Type="http://schemas.openxmlformats.org/officeDocument/2006/relationships/image" Target="../media/image249.png"/><Relationship Id="rId344" Type="http://schemas.openxmlformats.org/officeDocument/2006/relationships/customXml" Target="../ink/ink370.xml"/><Relationship Id="rId20" Type="http://schemas.openxmlformats.org/officeDocument/2006/relationships/customXml" Target="../ink/ink208.xml"/><Relationship Id="rId41" Type="http://schemas.openxmlformats.org/officeDocument/2006/relationships/image" Target="../media/image29.png"/><Relationship Id="rId62" Type="http://schemas.openxmlformats.org/officeDocument/2006/relationships/customXml" Target="../ink/ink229.xml"/><Relationship Id="rId83" Type="http://schemas.openxmlformats.org/officeDocument/2006/relationships/image" Target="../media/image228.png"/><Relationship Id="rId179" Type="http://schemas.openxmlformats.org/officeDocument/2006/relationships/image" Target="../media/image151.png"/><Relationship Id="rId190" Type="http://schemas.openxmlformats.org/officeDocument/2006/relationships/customXml" Target="../ink/ink293.xml"/><Relationship Id="rId204" Type="http://schemas.openxmlformats.org/officeDocument/2006/relationships/customXml" Target="../ink/ink300.xml"/><Relationship Id="rId225" Type="http://schemas.openxmlformats.org/officeDocument/2006/relationships/image" Target="../media/image174.png"/><Relationship Id="rId246" Type="http://schemas.openxmlformats.org/officeDocument/2006/relationships/customXml" Target="../ink/ink321.xml"/><Relationship Id="rId267" Type="http://schemas.openxmlformats.org/officeDocument/2006/relationships/image" Target="../media/image195.png"/><Relationship Id="rId288" Type="http://schemas.openxmlformats.org/officeDocument/2006/relationships/customXml" Target="../ink/ink342.xml"/><Relationship Id="rId106" Type="http://schemas.openxmlformats.org/officeDocument/2006/relationships/customXml" Target="../ink/ink251.xml"/><Relationship Id="rId127" Type="http://schemas.openxmlformats.org/officeDocument/2006/relationships/image" Target="../media/image125.png"/><Relationship Id="rId313" Type="http://schemas.openxmlformats.org/officeDocument/2006/relationships/image" Target="../media/image244.png"/><Relationship Id="rId10" Type="http://schemas.openxmlformats.org/officeDocument/2006/relationships/customXml" Target="../ink/ink203.xml"/><Relationship Id="rId31" Type="http://schemas.openxmlformats.org/officeDocument/2006/relationships/image" Target="../media/image214.png"/><Relationship Id="rId52" Type="http://schemas.openxmlformats.org/officeDocument/2006/relationships/customXml" Target="../ink/ink224.xml"/><Relationship Id="rId73" Type="http://schemas.openxmlformats.org/officeDocument/2006/relationships/image" Target="../media/image45.png"/><Relationship Id="rId94" Type="http://schemas.openxmlformats.org/officeDocument/2006/relationships/customXml" Target="../ink/ink245.xml"/><Relationship Id="rId148" Type="http://schemas.openxmlformats.org/officeDocument/2006/relationships/customXml" Target="../ink/ink272.xml"/><Relationship Id="rId169" Type="http://schemas.openxmlformats.org/officeDocument/2006/relationships/image" Target="../media/image146.png"/><Relationship Id="rId334" Type="http://schemas.openxmlformats.org/officeDocument/2006/relationships/customXml" Target="../ink/ink365.xml"/><Relationship Id="rId4" Type="http://schemas.openxmlformats.org/officeDocument/2006/relationships/customXml" Target="../ink/ink200.xml"/><Relationship Id="rId180" Type="http://schemas.openxmlformats.org/officeDocument/2006/relationships/customXml" Target="../ink/ink288.xml"/><Relationship Id="rId215" Type="http://schemas.openxmlformats.org/officeDocument/2006/relationships/image" Target="../media/image169.png"/><Relationship Id="rId236" Type="http://schemas.openxmlformats.org/officeDocument/2006/relationships/customXml" Target="../ink/ink316.xml"/><Relationship Id="rId257" Type="http://schemas.openxmlformats.org/officeDocument/2006/relationships/image" Target="../media/image190.png"/><Relationship Id="rId278" Type="http://schemas.openxmlformats.org/officeDocument/2006/relationships/customXml" Target="../ink/ink337.xml"/><Relationship Id="rId303" Type="http://schemas.openxmlformats.org/officeDocument/2006/relationships/image" Target="../media/image239.png"/><Relationship Id="rId42" Type="http://schemas.openxmlformats.org/officeDocument/2006/relationships/customXml" Target="../ink/ink219.xml"/><Relationship Id="rId84" Type="http://schemas.openxmlformats.org/officeDocument/2006/relationships/customXml" Target="../ink/ink240.xml"/><Relationship Id="rId138" Type="http://schemas.openxmlformats.org/officeDocument/2006/relationships/customXml" Target="../ink/ink267.xml"/><Relationship Id="rId345" Type="http://schemas.openxmlformats.org/officeDocument/2006/relationships/image" Target="../media/image260.png"/><Relationship Id="rId191" Type="http://schemas.openxmlformats.org/officeDocument/2006/relationships/image" Target="../media/image157.png"/><Relationship Id="rId205" Type="http://schemas.openxmlformats.org/officeDocument/2006/relationships/image" Target="../media/image164.png"/><Relationship Id="rId247" Type="http://schemas.openxmlformats.org/officeDocument/2006/relationships/image" Target="../media/image185.png"/><Relationship Id="rId107" Type="http://schemas.openxmlformats.org/officeDocument/2006/relationships/image" Target="../media/image62.png"/><Relationship Id="rId289" Type="http://schemas.openxmlformats.org/officeDocument/2006/relationships/image" Target="../media/image206.png"/><Relationship Id="rId11" Type="http://schemas.openxmlformats.org/officeDocument/2006/relationships/image" Target="../media/image14.png"/><Relationship Id="rId53" Type="http://schemas.openxmlformats.org/officeDocument/2006/relationships/image" Target="../media/image218.png"/><Relationship Id="rId149" Type="http://schemas.openxmlformats.org/officeDocument/2006/relationships/image" Target="../media/image136.png"/><Relationship Id="rId314" Type="http://schemas.openxmlformats.org/officeDocument/2006/relationships/customXml" Target="../ink/ink355.xml"/><Relationship Id="rId95" Type="http://schemas.openxmlformats.org/officeDocument/2006/relationships/image" Target="../media/image232.png"/><Relationship Id="rId160" Type="http://schemas.openxmlformats.org/officeDocument/2006/relationships/customXml" Target="../ink/ink278.xml"/><Relationship Id="rId216" Type="http://schemas.openxmlformats.org/officeDocument/2006/relationships/customXml" Target="../ink/ink306.xml"/><Relationship Id="rId258" Type="http://schemas.openxmlformats.org/officeDocument/2006/relationships/customXml" Target="../ink/ink327.xml"/><Relationship Id="rId22" Type="http://schemas.openxmlformats.org/officeDocument/2006/relationships/customXml" Target="../ink/ink209.xml"/><Relationship Id="rId64" Type="http://schemas.openxmlformats.org/officeDocument/2006/relationships/customXml" Target="../ink/ink230.xml"/><Relationship Id="rId118" Type="http://schemas.openxmlformats.org/officeDocument/2006/relationships/customXml" Target="../ink/ink257.xml"/><Relationship Id="rId325" Type="http://schemas.openxmlformats.org/officeDocument/2006/relationships/image" Target="../media/image250.png"/><Relationship Id="rId171" Type="http://schemas.openxmlformats.org/officeDocument/2006/relationships/image" Target="../media/image147.png"/><Relationship Id="rId227" Type="http://schemas.openxmlformats.org/officeDocument/2006/relationships/image" Target="../media/image175.png"/><Relationship Id="rId269" Type="http://schemas.openxmlformats.org/officeDocument/2006/relationships/image" Target="../media/image196.png"/><Relationship Id="rId33" Type="http://schemas.openxmlformats.org/officeDocument/2006/relationships/image" Target="../media/image215.png"/><Relationship Id="rId129" Type="http://schemas.openxmlformats.org/officeDocument/2006/relationships/image" Target="../media/image126.png"/><Relationship Id="rId280" Type="http://schemas.openxmlformats.org/officeDocument/2006/relationships/customXml" Target="../ink/ink338.xml"/><Relationship Id="rId336" Type="http://schemas.openxmlformats.org/officeDocument/2006/relationships/customXml" Target="../ink/ink366.xml"/><Relationship Id="rId75" Type="http://schemas.openxmlformats.org/officeDocument/2006/relationships/image" Target="../media/image46.png"/><Relationship Id="rId140" Type="http://schemas.openxmlformats.org/officeDocument/2006/relationships/customXml" Target="../ink/ink268.xml"/><Relationship Id="rId182" Type="http://schemas.openxmlformats.org/officeDocument/2006/relationships/customXml" Target="../ink/ink289.xml"/><Relationship Id="rId6" Type="http://schemas.openxmlformats.org/officeDocument/2006/relationships/customXml" Target="../ink/ink201.xml"/><Relationship Id="rId238" Type="http://schemas.openxmlformats.org/officeDocument/2006/relationships/customXml" Target="../ink/ink317.xml"/><Relationship Id="rId291" Type="http://schemas.openxmlformats.org/officeDocument/2006/relationships/image" Target="../media/image207.png"/><Relationship Id="rId305" Type="http://schemas.openxmlformats.org/officeDocument/2006/relationships/image" Target="../media/image240.png"/><Relationship Id="rId347" Type="http://schemas.openxmlformats.org/officeDocument/2006/relationships/image" Target="../media/image261.png"/><Relationship Id="rId44" Type="http://schemas.openxmlformats.org/officeDocument/2006/relationships/customXml" Target="../ink/ink220.xml"/><Relationship Id="rId86" Type="http://schemas.openxmlformats.org/officeDocument/2006/relationships/customXml" Target="../ink/ink241.xml"/><Relationship Id="rId151" Type="http://schemas.openxmlformats.org/officeDocument/2006/relationships/image" Target="../media/image137.png"/><Relationship Id="rId193" Type="http://schemas.openxmlformats.org/officeDocument/2006/relationships/image" Target="../media/image158.png"/><Relationship Id="rId207" Type="http://schemas.openxmlformats.org/officeDocument/2006/relationships/image" Target="../media/image165.png"/><Relationship Id="rId249" Type="http://schemas.openxmlformats.org/officeDocument/2006/relationships/image" Target="../media/image186.png"/><Relationship Id="rId13" Type="http://schemas.openxmlformats.org/officeDocument/2006/relationships/image" Target="../media/image210.png"/><Relationship Id="rId109" Type="http://schemas.openxmlformats.org/officeDocument/2006/relationships/image" Target="../media/image63.png"/><Relationship Id="rId260" Type="http://schemas.openxmlformats.org/officeDocument/2006/relationships/customXml" Target="../ink/ink328.xml"/><Relationship Id="rId316" Type="http://schemas.openxmlformats.org/officeDocument/2006/relationships/customXml" Target="../ink/ink356.xml"/><Relationship Id="rId55" Type="http://schemas.openxmlformats.org/officeDocument/2006/relationships/image" Target="../media/image219.png"/><Relationship Id="rId97" Type="http://schemas.openxmlformats.org/officeDocument/2006/relationships/image" Target="../media/image233.png"/><Relationship Id="rId120" Type="http://schemas.openxmlformats.org/officeDocument/2006/relationships/customXml" Target="../ink/ink258.xml"/><Relationship Id="rId162" Type="http://schemas.openxmlformats.org/officeDocument/2006/relationships/customXml" Target="../ink/ink279.xml"/><Relationship Id="rId218" Type="http://schemas.openxmlformats.org/officeDocument/2006/relationships/customXml" Target="../ink/ink307.xml"/><Relationship Id="rId271" Type="http://schemas.openxmlformats.org/officeDocument/2006/relationships/image" Target="../media/image197.png"/><Relationship Id="rId24" Type="http://schemas.openxmlformats.org/officeDocument/2006/relationships/customXml" Target="../ink/ink210.xml"/><Relationship Id="rId66" Type="http://schemas.openxmlformats.org/officeDocument/2006/relationships/customXml" Target="../ink/ink231.xml"/><Relationship Id="rId131" Type="http://schemas.openxmlformats.org/officeDocument/2006/relationships/image" Target="../media/image127.png"/><Relationship Id="rId327" Type="http://schemas.openxmlformats.org/officeDocument/2006/relationships/image" Target="../media/image251.png"/><Relationship Id="rId173" Type="http://schemas.openxmlformats.org/officeDocument/2006/relationships/image" Target="../media/image148.png"/><Relationship Id="rId229" Type="http://schemas.openxmlformats.org/officeDocument/2006/relationships/image" Target="../media/image176.png"/><Relationship Id="rId240" Type="http://schemas.openxmlformats.org/officeDocument/2006/relationships/customXml" Target="../ink/ink318.xml"/><Relationship Id="rId35" Type="http://schemas.openxmlformats.org/officeDocument/2006/relationships/image" Target="../media/image26.png"/><Relationship Id="rId77" Type="http://schemas.openxmlformats.org/officeDocument/2006/relationships/image" Target="../media/image226.png"/><Relationship Id="rId100" Type="http://schemas.openxmlformats.org/officeDocument/2006/relationships/customXml" Target="../ink/ink248.xml"/><Relationship Id="rId282" Type="http://schemas.openxmlformats.org/officeDocument/2006/relationships/customXml" Target="../ink/ink339.xml"/><Relationship Id="rId338" Type="http://schemas.openxmlformats.org/officeDocument/2006/relationships/customXml" Target="../ink/ink367.xml"/><Relationship Id="rId8" Type="http://schemas.openxmlformats.org/officeDocument/2006/relationships/customXml" Target="../ink/ink202.xml"/><Relationship Id="rId142" Type="http://schemas.openxmlformats.org/officeDocument/2006/relationships/customXml" Target="../ink/ink269.xml"/><Relationship Id="rId184" Type="http://schemas.openxmlformats.org/officeDocument/2006/relationships/customXml" Target="../ink/ink29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2.png"/><Relationship Id="rId299" Type="http://schemas.openxmlformats.org/officeDocument/2006/relationships/image" Target="../media/image413.png"/><Relationship Id="rId21" Type="http://schemas.openxmlformats.org/officeDocument/2006/relationships/image" Target="../media/image274.png"/><Relationship Id="rId63" Type="http://schemas.openxmlformats.org/officeDocument/2006/relationships/image" Target="../media/image295.png"/><Relationship Id="rId159" Type="http://schemas.openxmlformats.org/officeDocument/2006/relationships/image" Target="../media/image343.png"/><Relationship Id="rId324" Type="http://schemas.openxmlformats.org/officeDocument/2006/relationships/customXml" Target="../ink/ink536.xml"/><Relationship Id="rId366" Type="http://schemas.openxmlformats.org/officeDocument/2006/relationships/customXml" Target="../ink/ink557.xml"/><Relationship Id="rId170" Type="http://schemas.openxmlformats.org/officeDocument/2006/relationships/customXml" Target="../ink/ink459.xml"/><Relationship Id="rId226" Type="http://schemas.openxmlformats.org/officeDocument/2006/relationships/customXml" Target="../ink/ink487.xml"/><Relationship Id="rId433" Type="http://schemas.openxmlformats.org/officeDocument/2006/relationships/image" Target="../media/image480.png"/><Relationship Id="rId268" Type="http://schemas.openxmlformats.org/officeDocument/2006/relationships/customXml" Target="../ink/ink508.xml"/><Relationship Id="rId475" Type="http://schemas.openxmlformats.org/officeDocument/2006/relationships/image" Target="../media/image501.png"/><Relationship Id="rId32" Type="http://schemas.openxmlformats.org/officeDocument/2006/relationships/customXml" Target="../ink/ink390.xml"/><Relationship Id="rId74" Type="http://schemas.openxmlformats.org/officeDocument/2006/relationships/customXml" Target="../ink/ink411.xml"/><Relationship Id="rId128" Type="http://schemas.openxmlformats.org/officeDocument/2006/relationships/customXml" Target="../ink/ink438.xml"/><Relationship Id="rId335" Type="http://schemas.openxmlformats.org/officeDocument/2006/relationships/image" Target="../media/image431.png"/><Relationship Id="rId377" Type="http://schemas.openxmlformats.org/officeDocument/2006/relationships/image" Target="../media/image452.png"/><Relationship Id="rId5" Type="http://schemas.openxmlformats.org/officeDocument/2006/relationships/image" Target="../media/image266.png"/><Relationship Id="rId181" Type="http://schemas.openxmlformats.org/officeDocument/2006/relationships/image" Target="../media/image354.png"/><Relationship Id="rId237" Type="http://schemas.openxmlformats.org/officeDocument/2006/relationships/image" Target="../media/image382.png"/><Relationship Id="rId402" Type="http://schemas.openxmlformats.org/officeDocument/2006/relationships/customXml" Target="../ink/ink575.xml"/><Relationship Id="rId279" Type="http://schemas.openxmlformats.org/officeDocument/2006/relationships/image" Target="../media/image403.png"/><Relationship Id="rId444" Type="http://schemas.openxmlformats.org/officeDocument/2006/relationships/customXml" Target="../ink/ink596.xml"/><Relationship Id="rId486" Type="http://schemas.openxmlformats.org/officeDocument/2006/relationships/customXml" Target="../ink/ink617.xml"/><Relationship Id="rId43" Type="http://schemas.openxmlformats.org/officeDocument/2006/relationships/image" Target="../media/image285.png"/><Relationship Id="rId139" Type="http://schemas.openxmlformats.org/officeDocument/2006/relationships/image" Target="../media/image333.png"/><Relationship Id="rId290" Type="http://schemas.openxmlformats.org/officeDocument/2006/relationships/customXml" Target="../ink/ink519.xml"/><Relationship Id="rId304" Type="http://schemas.openxmlformats.org/officeDocument/2006/relationships/customXml" Target="../ink/ink526.xml"/><Relationship Id="rId346" Type="http://schemas.openxmlformats.org/officeDocument/2006/relationships/customXml" Target="../ink/ink547.xml"/><Relationship Id="rId388" Type="http://schemas.openxmlformats.org/officeDocument/2006/relationships/customXml" Target="../ink/ink568.xml"/><Relationship Id="rId85" Type="http://schemas.openxmlformats.org/officeDocument/2006/relationships/image" Target="../media/image306.png"/><Relationship Id="rId150" Type="http://schemas.openxmlformats.org/officeDocument/2006/relationships/customXml" Target="../ink/ink449.xml"/><Relationship Id="rId192" Type="http://schemas.openxmlformats.org/officeDocument/2006/relationships/customXml" Target="../ink/ink470.xml"/><Relationship Id="rId206" Type="http://schemas.openxmlformats.org/officeDocument/2006/relationships/customXml" Target="../ink/ink477.xml"/><Relationship Id="rId413" Type="http://schemas.openxmlformats.org/officeDocument/2006/relationships/image" Target="../media/image470.png"/><Relationship Id="rId248" Type="http://schemas.openxmlformats.org/officeDocument/2006/relationships/customXml" Target="../ink/ink498.xml"/><Relationship Id="rId455" Type="http://schemas.openxmlformats.org/officeDocument/2006/relationships/image" Target="../media/image491.png"/><Relationship Id="rId497" Type="http://schemas.openxmlformats.org/officeDocument/2006/relationships/image" Target="../media/image512.png"/><Relationship Id="rId12" Type="http://schemas.openxmlformats.org/officeDocument/2006/relationships/customXml" Target="../ink/ink380.xml"/><Relationship Id="rId108" Type="http://schemas.openxmlformats.org/officeDocument/2006/relationships/customXml" Target="../ink/ink428.xml"/><Relationship Id="rId315" Type="http://schemas.openxmlformats.org/officeDocument/2006/relationships/image" Target="../media/image421.png"/><Relationship Id="rId357" Type="http://schemas.openxmlformats.org/officeDocument/2006/relationships/image" Target="../media/image442.png"/><Relationship Id="rId54" Type="http://schemas.openxmlformats.org/officeDocument/2006/relationships/customXml" Target="../ink/ink401.xml"/><Relationship Id="rId96" Type="http://schemas.openxmlformats.org/officeDocument/2006/relationships/customXml" Target="../ink/ink422.xml"/><Relationship Id="rId161" Type="http://schemas.openxmlformats.org/officeDocument/2006/relationships/image" Target="../media/image344.png"/><Relationship Id="rId217" Type="http://schemas.openxmlformats.org/officeDocument/2006/relationships/image" Target="../media/image372.png"/><Relationship Id="rId399" Type="http://schemas.openxmlformats.org/officeDocument/2006/relationships/image" Target="../media/image463.png"/><Relationship Id="rId259" Type="http://schemas.openxmlformats.org/officeDocument/2006/relationships/image" Target="../media/image393.png"/><Relationship Id="rId424" Type="http://schemas.openxmlformats.org/officeDocument/2006/relationships/customXml" Target="../ink/ink586.xml"/><Relationship Id="rId466" Type="http://schemas.openxmlformats.org/officeDocument/2006/relationships/customXml" Target="../ink/ink607.xml"/><Relationship Id="rId23" Type="http://schemas.openxmlformats.org/officeDocument/2006/relationships/image" Target="../media/image275.png"/><Relationship Id="rId119" Type="http://schemas.openxmlformats.org/officeDocument/2006/relationships/image" Target="../media/image323.png"/><Relationship Id="rId270" Type="http://schemas.openxmlformats.org/officeDocument/2006/relationships/customXml" Target="../ink/ink509.xml"/><Relationship Id="rId326" Type="http://schemas.openxmlformats.org/officeDocument/2006/relationships/customXml" Target="../ink/ink537.xml"/><Relationship Id="rId65" Type="http://schemas.openxmlformats.org/officeDocument/2006/relationships/image" Target="../media/image296.png"/><Relationship Id="rId130" Type="http://schemas.openxmlformats.org/officeDocument/2006/relationships/customXml" Target="../ink/ink439.xml"/><Relationship Id="rId368" Type="http://schemas.openxmlformats.org/officeDocument/2006/relationships/customXml" Target="../ink/ink558.xml"/><Relationship Id="rId172" Type="http://schemas.openxmlformats.org/officeDocument/2006/relationships/customXml" Target="../ink/ink460.xml"/><Relationship Id="rId228" Type="http://schemas.openxmlformats.org/officeDocument/2006/relationships/customXml" Target="../ink/ink488.xml"/><Relationship Id="rId435" Type="http://schemas.openxmlformats.org/officeDocument/2006/relationships/image" Target="../media/image481.png"/><Relationship Id="rId477" Type="http://schemas.openxmlformats.org/officeDocument/2006/relationships/image" Target="../media/image502.png"/><Relationship Id="rId281" Type="http://schemas.openxmlformats.org/officeDocument/2006/relationships/image" Target="../media/image404.png"/><Relationship Id="rId337" Type="http://schemas.openxmlformats.org/officeDocument/2006/relationships/image" Target="../media/image432.png"/><Relationship Id="rId34" Type="http://schemas.openxmlformats.org/officeDocument/2006/relationships/customXml" Target="../ink/ink391.xml"/><Relationship Id="rId76" Type="http://schemas.openxmlformats.org/officeDocument/2006/relationships/customXml" Target="../ink/ink412.xml"/><Relationship Id="rId141" Type="http://schemas.openxmlformats.org/officeDocument/2006/relationships/image" Target="../media/image334.png"/><Relationship Id="rId379" Type="http://schemas.openxmlformats.org/officeDocument/2006/relationships/image" Target="../media/image453.png"/><Relationship Id="rId7" Type="http://schemas.openxmlformats.org/officeDocument/2006/relationships/image" Target="../media/image267.png"/><Relationship Id="rId183" Type="http://schemas.openxmlformats.org/officeDocument/2006/relationships/image" Target="../media/image355.png"/><Relationship Id="rId239" Type="http://schemas.openxmlformats.org/officeDocument/2006/relationships/image" Target="../media/image383.png"/><Relationship Id="rId390" Type="http://schemas.openxmlformats.org/officeDocument/2006/relationships/customXml" Target="../ink/ink569.xml"/><Relationship Id="rId404" Type="http://schemas.openxmlformats.org/officeDocument/2006/relationships/customXml" Target="../ink/ink576.xml"/><Relationship Id="rId446" Type="http://schemas.openxmlformats.org/officeDocument/2006/relationships/customXml" Target="../ink/ink597.xml"/><Relationship Id="rId250" Type="http://schemas.openxmlformats.org/officeDocument/2006/relationships/customXml" Target="../ink/ink499.xml"/><Relationship Id="rId292" Type="http://schemas.openxmlformats.org/officeDocument/2006/relationships/customXml" Target="../ink/ink520.xml"/><Relationship Id="rId306" Type="http://schemas.openxmlformats.org/officeDocument/2006/relationships/customXml" Target="../ink/ink527.xml"/><Relationship Id="rId488" Type="http://schemas.openxmlformats.org/officeDocument/2006/relationships/customXml" Target="../ink/ink618.xml"/><Relationship Id="rId45" Type="http://schemas.openxmlformats.org/officeDocument/2006/relationships/image" Target="../media/image286.png"/><Relationship Id="rId87" Type="http://schemas.openxmlformats.org/officeDocument/2006/relationships/image" Target="../media/image307.png"/><Relationship Id="rId110" Type="http://schemas.openxmlformats.org/officeDocument/2006/relationships/customXml" Target="../ink/ink429.xml"/><Relationship Id="rId348" Type="http://schemas.openxmlformats.org/officeDocument/2006/relationships/customXml" Target="../ink/ink548.xml"/><Relationship Id="rId152" Type="http://schemas.openxmlformats.org/officeDocument/2006/relationships/customXml" Target="../ink/ink450.xml"/><Relationship Id="rId194" Type="http://schemas.openxmlformats.org/officeDocument/2006/relationships/customXml" Target="../ink/ink471.xml"/><Relationship Id="rId208" Type="http://schemas.openxmlformats.org/officeDocument/2006/relationships/customXml" Target="../ink/ink478.xml"/><Relationship Id="rId415" Type="http://schemas.openxmlformats.org/officeDocument/2006/relationships/image" Target="../media/image471.png"/><Relationship Id="rId457" Type="http://schemas.openxmlformats.org/officeDocument/2006/relationships/image" Target="../media/image492.png"/><Relationship Id="rId261" Type="http://schemas.openxmlformats.org/officeDocument/2006/relationships/image" Target="../media/image394.png"/><Relationship Id="rId14" Type="http://schemas.openxmlformats.org/officeDocument/2006/relationships/customXml" Target="../ink/ink381.xml"/><Relationship Id="rId56" Type="http://schemas.openxmlformats.org/officeDocument/2006/relationships/customXml" Target="../ink/ink402.xml"/><Relationship Id="rId317" Type="http://schemas.openxmlformats.org/officeDocument/2006/relationships/image" Target="../media/image422.png"/><Relationship Id="rId359" Type="http://schemas.openxmlformats.org/officeDocument/2006/relationships/image" Target="../media/image443.png"/><Relationship Id="rId98" Type="http://schemas.openxmlformats.org/officeDocument/2006/relationships/customXml" Target="../ink/ink423.xml"/><Relationship Id="rId121" Type="http://schemas.openxmlformats.org/officeDocument/2006/relationships/image" Target="../media/image324.png"/><Relationship Id="rId163" Type="http://schemas.openxmlformats.org/officeDocument/2006/relationships/image" Target="../media/image345.png"/><Relationship Id="rId219" Type="http://schemas.openxmlformats.org/officeDocument/2006/relationships/image" Target="../media/image373.png"/><Relationship Id="rId370" Type="http://schemas.openxmlformats.org/officeDocument/2006/relationships/customXml" Target="../ink/ink559.xml"/><Relationship Id="rId426" Type="http://schemas.openxmlformats.org/officeDocument/2006/relationships/customXml" Target="../ink/ink587.xml"/><Relationship Id="rId230" Type="http://schemas.openxmlformats.org/officeDocument/2006/relationships/customXml" Target="../ink/ink489.xml"/><Relationship Id="rId468" Type="http://schemas.openxmlformats.org/officeDocument/2006/relationships/customXml" Target="../ink/ink608.xml"/><Relationship Id="rId25" Type="http://schemas.openxmlformats.org/officeDocument/2006/relationships/image" Target="../media/image276.png"/><Relationship Id="rId67" Type="http://schemas.openxmlformats.org/officeDocument/2006/relationships/image" Target="../media/image297.png"/><Relationship Id="rId272" Type="http://schemas.openxmlformats.org/officeDocument/2006/relationships/customXml" Target="../ink/ink510.xml"/><Relationship Id="rId328" Type="http://schemas.openxmlformats.org/officeDocument/2006/relationships/customXml" Target="../ink/ink538.xml"/><Relationship Id="rId132" Type="http://schemas.openxmlformats.org/officeDocument/2006/relationships/customXml" Target="../ink/ink440.xml"/><Relationship Id="rId174" Type="http://schemas.openxmlformats.org/officeDocument/2006/relationships/customXml" Target="../ink/ink461.xml"/><Relationship Id="rId381" Type="http://schemas.openxmlformats.org/officeDocument/2006/relationships/image" Target="../media/image454.png"/><Relationship Id="rId241" Type="http://schemas.openxmlformats.org/officeDocument/2006/relationships/image" Target="../media/image384.png"/><Relationship Id="rId437" Type="http://schemas.openxmlformats.org/officeDocument/2006/relationships/image" Target="../media/image482.png"/><Relationship Id="rId479" Type="http://schemas.openxmlformats.org/officeDocument/2006/relationships/image" Target="../media/image503.png"/><Relationship Id="rId36" Type="http://schemas.openxmlformats.org/officeDocument/2006/relationships/customXml" Target="../ink/ink392.xml"/><Relationship Id="rId283" Type="http://schemas.openxmlformats.org/officeDocument/2006/relationships/image" Target="../media/image405.png"/><Relationship Id="rId339" Type="http://schemas.openxmlformats.org/officeDocument/2006/relationships/image" Target="../media/image433.png"/><Relationship Id="rId490" Type="http://schemas.openxmlformats.org/officeDocument/2006/relationships/customXml" Target="../ink/ink619.xml"/><Relationship Id="rId78" Type="http://schemas.openxmlformats.org/officeDocument/2006/relationships/customXml" Target="../ink/ink413.xml"/><Relationship Id="rId101" Type="http://schemas.openxmlformats.org/officeDocument/2006/relationships/image" Target="../media/image314.png"/><Relationship Id="rId143" Type="http://schemas.openxmlformats.org/officeDocument/2006/relationships/image" Target="../media/image335.png"/><Relationship Id="rId185" Type="http://schemas.openxmlformats.org/officeDocument/2006/relationships/image" Target="../media/image356.png"/><Relationship Id="rId350" Type="http://schemas.openxmlformats.org/officeDocument/2006/relationships/customXml" Target="../ink/ink549.xml"/><Relationship Id="rId406" Type="http://schemas.openxmlformats.org/officeDocument/2006/relationships/customXml" Target="../ink/ink577.xml"/><Relationship Id="rId9" Type="http://schemas.openxmlformats.org/officeDocument/2006/relationships/image" Target="../media/image268.png"/><Relationship Id="rId210" Type="http://schemas.openxmlformats.org/officeDocument/2006/relationships/customXml" Target="../ink/ink479.xml"/><Relationship Id="rId392" Type="http://schemas.openxmlformats.org/officeDocument/2006/relationships/customXml" Target="../ink/ink570.xml"/><Relationship Id="rId448" Type="http://schemas.openxmlformats.org/officeDocument/2006/relationships/customXml" Target="../ink/ink598.xml"/><Relationship Id="rId252" Type="http://schemas.openxmlformats.org/officeDocument/2006/relationships/customXml" Target="../ink/ink500.xml"/><Relationship Id="rId294" Type="http://schemas.openxmlformats.org/officeDocument/2006/relationships/customXml" Target="../ink/ink521.xml"/><Relationship Id="rId308" Type="http://schemas.openxmlformats.org/officeDocument/2006/relationships/customXml" Target="../ink/ink528.xml"/><Relationship Id="rId47" Type="http://schemas.openxmlformats.org/officeDocument/2006/relationships/image" Target="../media/image287.png"/><Relationship Id="rId89" Type="http://schemas.openxmlformats.org/officeDocument/2006/relationships/image" Target="../media/image308.png"/><Relationship Id="rId112" Type="http://schemas.openxmlformats.org/officeDocument/2006/relationships/customXml" Target="../ink/ink430.xml"/><Relationship Id="rId154" Type="http://schemas.openxmlformats.org/officeDocument/2006/relationships/customXml" Target="../ink/ink451.xml"/><Relationship Id="rId361" Type="http://schemas.openxmlformats.org/officeDocument/2006/relationships/image" Target="../media/image444.png"/><Relationship Id="rId196" Type="http://schemas.openxmlformats.org/officeDocument/2006/relationships/customXml" Target="../ink/ink472.xml"/><Relationship Id="rId417" Type="http://schemas.openxmlformats.org/officeDocument/2006/relationships/image" Target="../media/image472.png"/><Relationship Id="rId459" Type="http://schemas.openxmlformats.org/officeDocument/2006/relationships/image" Target="../media/image493.png"/><Relationship Id="rId16" Type="http://schemas.openxmlformats.org/officeDocument/2006/relationships/customXml" Target="../ink/ink382.xml"/><Relationship Id="rId221" Type="http://schemas.openxmlformats.org/officeDocument/2006/relationships/image" Target="../media/image374.png"/><Relationship Id="rId263" Type="http://schemas.openxmlformats.org/officeDocument/2006/relationships/image" Target="../media/image395.png"/><Relationship Id="rId319" Type="http://schemas.openxmlformats.org/officeDocument/2006/relationships/image" Target="../media/image423.png"/><Relationship Id="rId470" Type="http://schemas.openxmlformats.org/officeDocument/2006/relationships/customXml" Target="../ink/ink609.xml"/><Relationship Id="rId58" Type="http://schemas.openxmlformats.org/officeDocument/2006/relationships/customXml" Target="../ink/ink403.xml"/><Relationship Id="rId123" Type="http://schemas.openxmlformats.org/officeDocument/2006/relationships/image" Target="../media/image325.png"/><Relationship Id="rId330" Type="http://schemas.openxmlformats.org/officeDocument/2006/relationships/customXml" Target="../ink/ink539.xml"/><Relationship Id="rId165" Type="http://schemas.openxmlformats.org/officeDocument/2006/relationships/image" Target="../media/image346.png"/><Relationship Id="rId372" Type="http://schemas.openxmlformats.org/officeDocument/2006/relationships/customXml" Target="../ink/ink560.xml"/><Relationship Id="rId428" Type="http://schemas.openxmlformats.org/officeDocument/2006/relationships/customXml" Target="../ink/ink588.xml"/><Relationship Id="rId232" Type="http://schemas.openxmlformats.org/officeDocument/2006/relationships/customXml" Target="../ink/ink490.xml"/><Relationship Id="rId274" Type="http://schemas.openxmlformats.org/officeDocument/2006/relationships/customXml" Target="../ink/ink511.xml"/><Relationship Id="rId481" Type="http://schemas.openxmlformats.org/officeDocument/2006/relationships/image" Target="../media/image504.png"/><Relationship Id="rId27" Type="http://schemas.openxmlformats.org/officeDocument/2006/relationships/image" Target="../media/image277.png"/><Relationship Id="rId69" Type="http://schemas.openxmlformats.org/officeDocument/2006/relationships/image" Target="../media/image298.png"/><Relationship Id="rId134" Type="http://schemas.openxmlformats.org/officeDocument/2006/relationships/customXml" Target="../ink/ink441.xml"/><Relationship Id="rId80" Type="http://schemas.openxmlformats.org/officeDocument/2006/relationships/customXml" Target="../ink/ink414.xml"/><Relationship Id="rId176" Type="http://schemas.openxmlformats.org/officeDocument/2006/relationships/customXml" Target="../ink/ink462.xml"/><Relationship Id="rId341" Type="http://schemas.openxmlformats.org/officeDocument/2006/relationships/image" Target="../media/image434.png"/><Relationship Id="rId383" Type="http://schemas.openxmlformats.org/officeDocument/2006/relationships/image" Target="../media/image455.png"/><Relationship Id="rId439" Type="http://schemas.openxmlformats.org/officeDocument/2006/relationships/image" Target="../media/image483.png"/><Relationship Id="rId201" Type="http://schemas.openxmlformats.org/officeDocument/2006/relationships/image" Target="../media/image364.png"/><Relationship Id="rId243" Type="http://schemas.openxmlformats.org/officeDocument/2006/relationships/image" Target="../media/image385.png"/><Relationship Id="rId285" Type="http://schemas.openxmlformats.org/officeDocument/2006/relationships/image" Target="../media/image406.png"/><Relationship Id="rId450" Type="http://schemas.openxmlformats.org/officeDocument/2006/relationships/customXml" Target="../ink/ink599.xml"/><Relationship Id="rId38" Type="http://schemas.openxmlformats.org/officeDocument/2006/relationships/customXml" Target="../ink/ink393.xml"/><Relationship Id="rId103" Type="http://schemas.openxmlformats.org/officeDocument/2006/relationships/image" Target="../media/image315.png"/><Relationship Id="rId310" Type="http://schemas.openxmlformats.org/officeDocument/2006/relationships/customXml" Target="../ink/ink529.xml"/><Relationship Id="rId492" Type="http://schemas.openxmlformats.org/officeDocument/2006/relationships/customXml" Target="../ink/ink620.xml"/><Relationship Id="rId91" Type="http://schemas.openxmlformats.org/officeDocument/2006/relationships/image" Target="../media/image309.png"/><Relationship Id="rId145" Type="http://schemas.openxmlformats.org/officeDocument/2006/relationships/image" Target="../media/image336.png"/><Relationship Id="rId187" Type="http://schemas.openxmlformats.org/officeDocument/2006/relationships/image" Target="../media/image357.png"/><Relationship Id="rId352" Type="http://schemas.openxmlformats.org/officeDocument/2006/relationships/customXml" Target="../ink/ink550.xml"/><Relationship Id="rId394" Type="http://schemas.openxmlformats.org/officeDocument/2006/relationships/customXml" Target="../ink/ink571.xml"/><Relationship Id="rId408" Type="http://schemas.openxmlformats.org/officeDocument/2006/relationships/customXml" Target="../ink/ink578.xml"/><Relationship Id="rId212" Type="http://schemas.openxmlformats.org/officeDocument/2006/relationships/customXml" Target="../ink/ink480.xml"/><Relationship Id="rId254" Type="http://schemas.openxmlformats.org/officeDocument/2006/relationships/customXml" Target="../ink/ink501.xml"/><Relationship Id="rId49" Type="http://schemas.openxmlformats.org/officeDocument/2006/relationships/image" Target="../media/image288.png"/><Relationship Id="rId114" Type="http://schemas.openxmlformats.org/officeDocument/2006/relationships/customXml" Target="../ink/ink431.xml"/><Relationship Id="rId296" Type="http://schemas.openxmlformats.org/officeDocument/2006/relationships/customXml" Target="../ink/ink522.xml"/><Relationship Id="rId461" Type="http://schemas.openxmlformats.org/officeDocument/2006/relationships/image" Target="../media/image494.png"/><Relationship Id="rId60" Type="http://schemas.openxmlformats.org/officeDocument/2006/relationships/customXml" Target="../ink/ink404.xml"/><Relationship Id="rId156" Type="http://schemas.openxmlformats.org/officeDocument/2006/relationships/customXml" Target="../ink/ink452.xml"/><Relationship Id="rId198" Type="http://schemas.openxmlformats.org/officeDocument/2006/relationships/customXml" Target="../ink/ink473.xml"/><Relationship Id="rId321" Type="http://schemas.openxmlformats.org/officeDocument/2006/relationships/image" Target="../media/image424.png"/><Relationship Id="rId363" Type="http://schemas.openxmlformats.org/officeDocument/2006/relationships/image" Target="../media/image445.png"/><Relationship Id="rId419" Type="http://schemas.openxmlformats.org/officeDocument/2006/relationships/image" Target="../media/image473.png"/><Relationship Id="rId223" Type="http://schemas.openxmlformats.org/officeDocument/2006/relationships/image" Target="../media/image375.png"/><Relationship Id="rId430" Type="http://schemas.openxmlformats.org/officeDocument/2006/relationships/customXml" Target="../ink/ink589.xml"/><Relationship Id="rId18" Type="http://schemas.openxmlformats.org/officeDocument/2006/relationships/customXml" Target="../ink/ink383.xml"/><Relationship Id="rId265" Type="http://schemas.openxmlformats.org/officeDocument/2006/relationships/image" Target="../media/image396.png"/><Relationship Id="rId472" Type="http://schemas.openxmlformats.org/officeDocument/2006/relationships/customXml" Target="../ink/ink610.xml"/><Relationship Id="rId125" Type="http://schemas.openxmlformats.org/officeDocument/2006/relationships/image" Target="../media/image326.png"/><Relationship Id="rId167" Type="http://schemas.openxmlformats.org/officeDocument/2006/relationships/image" Target="../media/image347.png"/><Relationship Id="rId332" Type="http://schemas.openxmlformats.org/officeDocument/2006/relationships/customXml" Target="../ink/ink540.xml"/><Relationship Id="rId374" Type="http://schemas.openxmlformats.org/officeDocument/2006/relationships/customXml" Target="../ink/ink561.xml"/><Relationship Id="rId71" Type="http://schemas.openxmlformats.org/officeDocument/2006/relationships/image" Target="../media/image299.png"/><Relationship Id="rId234" Type="http://schemas.openxmlformats.org/officeDocument/2006/relationships/customXml" Target="../ink/ink491.xml"/><Relationship Id="rId2" Type="http://schemas.openxmlformats.org/officeDocument/2006/relationships/customXml" Target="../ink/ink375.xml"/><Relationship Id="rId29" Type="http://schemas.openxmlformats.org/officeDocument/2006/relationships/image" Target="../media/image278.png"/><Relationship Id="rId276" Type="http://schemas.openxmlformats.org/officeDocument/2006/relationships/customXml" Target="../ink/ink512.xml"/><Relationship Id="rId441" Type="http://schemas.openxmlformats.org/officeDocument/2006/relationships/image" Target="../media/image484.png"/><Relationship Id="rId483" Type="http://schemas.openxmlformats.org/officeDocument/2006/relationships/image" Target="../media/image505.png"/><Relationship Id="rId40" Type="http://schemas.openxmlformats.org/officeDocument/2006/relationships/customXml" Target="../ink/ink394.xml"/><Relationship Id="rId136" Type="http://schemas.openxmlformats.org/officeDocument/2006/relationships/customXml" Target="../ink/ink442.xml"/><Relationship Id="rId178" Type="http://schemas.openxmlformats.org/officeDocument/2006/relationships/customXml" Target="../ink/ink463.xml"/><Relationship Id="rId301" Type="http://schemas.openxmlformats.org/officeDocument/2006/relationships/image" Target="../media/image414.png"/><Relationship Id="rId343" Type="http://schemas.openxmlformats.org/officeDocument/2006/relationships/image" Target="../media/image435.png"/><Relationship Id="rId82" Type="http://schemas.openxmlformats.org/officeDocument/2006/relationships/customXml" Target="../ink/ink415.xml"/><Relationship Id="rId203" Type="http://schemas.openxmlformats.org/officeDocument/2006/relationships/image" Target="../media/image365.png"/><Relationship Id="rId385" Type="http://schemas.openxmlformats.org/officeDocument/2006/relationships/image" Target="../media/image456.png"/><Relationship Id="rId245" Type="http://schemas.openxmlformats.org/officeDocument/2006/relationships/image" Target="../media/image386.png"/><Relationship Id="rId287" Type="http://schemas.openxmlformats.org/officeDocument/2006/relationships/image" Target="../media/image407.png"/><Relationship Id="rId410" Type="http://schemas.openxmlformats.org/officeDocument/2006/relationships/customXml" Target="../ink/ink579.xml"/><Relationship Id="rId452" Type="http://schemas.openxmlformats.org/officeDocument/2006/relationships/customXml" Target="../ink/ink600.xml"/><Relationship Id="rId494" Type="http://schemas.openxmlformats.org/officeDocument/2006/relationships/customXml" Target="../ink/ink621.xml"/><Relationship Id="rId105" Type="http://schemas.openxmlformats.org/officeDocument/2006/relationships/image" Target="../media/image316.png"/><Relationship Id="rId147" Type="http://schemas.openxmlformats.org/officeDocument/2006/relationships/image" Target="../media/image337.png"/><Relationship Id="rId312" Type="http://schemas.openxmlformats.org/officeDocument/2006/relationships/customXml" Target="../ink/ink530.xml"/><Relationship Id="rId354" Type="http://schemas.openxmlformats.org/officeDocument/2006/relationships/customXml" Target="../ink/ink551.xml"/><Relationship Id="rId51" Type="http://schemas.openxmlformats.org/officeDocument/2006/relationships/image" Target="../media/image289.png"/><Relationship Id="rId93" Type="http://schemas.openxmlformats.org/officeDocument/2006/relationships/image" Target="../media/image310.png"/><Relationship Id="rId189" Type="http://schemas.openxmlformats.org/officeDocument/2006/relationships/image" Target="../media/image358.png"/><Relationship Id="rId396" Type="http://schemas.openxmlformats.org/officeDocument/2006/relationships/customXml" Target="../ink/ink572.xml"/><Relationship Id="rId214" Type="http://schemas.openxmlformats.org/officeDocument/2006/relationships/customXml" Target="../ink/ink481.xml"/><Relationship Id="rId256" Type="http://schemas.openxmlformats.org/officeDocument/2006/relationships/customXml" Target="../ink/ink502.xml"/><Relationship Id="rId298" Type="http://schemas.openxmlformats.org/officeDocument/2006/relationships/customXml" Target="../ink/ink523.xml"/><Relationship Id="rId421" Type="http://schemas.openxmlformats.org/officeDocument/2006/relationships/image" Target="../media/image474.png"/><Relationship Id="rId463" Type="http://schemas.openxmlformats.org/officeDocument/2006/relationships/image" Target="../media/image495.png"/><Relationship Id="rId116" Type="http://schemas.openxmlformats.org/officeDocument/2006/relationships/customXml" Target="../ink/ink432.xml"/><Relationship Id="rId158" Type="http://schemas.openxmlformats.org/officeDocument/2006/relationships/customXml" Target="../ink/ink453.xml"/><Relationship Id="rId323" Type="http://schemas.openxmlformats.org/officeDocument/2006/relationships/image" Target="../media/image425.png"/><Relationship Id="rId20" Type="http://schemas.openxmlformats.org/officeDocument/2006/relationships/customXml" Target="../ink/ink384.xml"/><Relationship Id="rId62" Type="http://schemas.openxmlformats.org/officeDocument/2006/relationships/customXml" Target="../ink/ink405.xml"/><Relationship Id="rId365" Type="http://schemas.openxmlformats.org/officeDocument/2006/relationships/image" Target="../media/image446.png"/><Relationship Id="rId225" Type="http://schemas.openxmlformats.org/officeDocument/2006/relationships/image" Target="../media/image376.png"/><Relationship Id="rId267" Type="http://schemas.openxmlformats.org/officeDocument/2006/relationships/image" Target="../media/image397.png"/><Relationship Id="rId432" Type="http://schemas.openxmlformats.org/officeDocument/2006/relationships/customXml" Target="../ink/ink590.xml"/><Relationship Id="rId474" Type="http://schemas.openxmlformats.org/officeDocument/2006/relationships/customXml" Target="../ink/ink611.xml"/><Relationship Id="rId106" Type="http://schemas.openxmlformats.org/officeDocument/2006/relationships/customXml" Target="../ink/ink427.xml"/><Relationship Id="rId127" Type="http://schemas.openxmlformats.org/officeDocument/2006/relationships/image" Target="../media/image327.png"/><Relationship Id="rId313" Type="http://schemas.openxmlformats.org/officeDocument/2006/relationships/image" Target="../media/image420.png"/><Relationship Id="rId495" Type="http://schemas.openxmlformats.org/officeDocument/2006/relationships/image" Target="../media/image511.png"/><Relationship Id="rId10" Type="http://schemas.openxmlformats.org/officeDocument/2006/relationships/customXml" Target="../ink/ink379.xml"/><Relationship Id="rId31" Type="http://schemas.openxmlformats.org/officeDocument/2006/relationships/image" Target="../media/image279.png"/><Relationship Id="rId52" Type="http://schemas.openxmlformats.org/officeDocument/2006/relationships/customXml" Target="../ink/ink400.xml"/><Relationship Id="rId73" Type="http://schemas.openxmlformats.org/officeDocument/2006/relationships/image" Target="../media/image300.png"/><Relationship Id="rId94" Type="http://schemas.openxmlformats.org/officeDocument/2006/relationships/customXml" Target="../ink/ink421.xml"/><Relationship Id="rId148" Type="http://schemas.openxmlformats.org/officeDocument/2006/relationships/customXml" Target="../ink/ink448.xml"/><Relationship Id="rId169" Type="http://schemas.openxmlformats.org/officeDocument/2006/relationships/image" Target="../media/image348.png"/><Relationship Id="rId334" Type="http://schemas.openxmlformats.org/officeDocument/2006/relationships/customXml" Target="../ink/ink541.xml"/><Relationship Id="rId355" Type="http://schemas.openxmlformats.org/officeDocument/2006/relationships/image" Target="../media/image441.png"/><Relationship Id="rId376" Type="http://schemas.openxmlformats.org/officeDocument/2006/relationships/customXml" Target="../ink/ink562.xml"/><Relationship Id="rId397" Type="http://schemas.openxmlformats.org/officeDocument/2006/relationships/image" Target="../media/image462.png"/><Relationship Id="rId4" Type="http://schemas.openxmlformats.org/officeDocument/2006/relationships/customXml" Target="../ink/ink376.xml"/><Relationship Id="rId180" Type="http://schemas.openxmlformats.org/officeDocument/2006/relationships/customXml" Target="../ink/ink464.xml"/><Relationship Id="rId215" Type="http://schemas.openxmlformats.org/officeDocument/2006/relationships/image" Target="../media/image371.png"/><Relationship Id="rId236" Type="http://schemas.openxmlformats.org/officeDocument/2006/relationships/customXml" Target="../ink/ink492.xml"/><Relationship Id="rId257" Type="http://schemas.openxmlformats.org/officeDocument/2006/relationships/image" Target="../media/image392.png"/><Relationship Id="rId278" Type="http://schemas.openxmlformats.org/officeDocument/2006/relationships/customXml" Target="../ink/ink513.xml"/><Relationship Id="rId401" Type="http://schemas.openxmlformats.org/officeDocument/2006/relationships/image" Target="../media/image464.png"/><Relationship Id="rId422" Type="http://schemas.openxmlformats.org/officeDocument/2006/relationships/customXml" Target="../ink/ink585.xml"/><Relationship Id="rId443" Type="http://schemas.openxmlformats.org/officeDocument/2006/relationships/image" Target="../media/image485.png"/><Relationship Id="rId464" Type="http://schemas.openxmlformats.org/officeDocument/2006/relationships/customXml" Target="../ink/ink606.xml"/><Relationship Id="rId303" Type="http://schemas.openxmlformats.org/officeDocument/2006/relationships/image" Target="../media/image415.png"/><Relationship Id="rId485" Type="http://schemas.openxmlformats.org/officeDocument/2006/relationships/image" Target="../media/image506.png"/><Relationship Id="rId42" Type="http://schemas.openxmlformats.org/officeDocument/2006/relationships/customXml" Target="../ink/ink395.xml"/><Relationship Id="rId84" Type="http://schemas.openxmlformats.org/officeDocument/2006/relationships/customXml" Target="../ink/ink416.xml"/><Relationship Id="rId138" Type="http://schemas.openxmlformats.org/officeDocument/2006/relationships/customXml" Target="../ink/ink443.xml"/><Relationship Id="rId345" Type="http://schemas.openxmlformats.org/officeDocument/2006/relationships/image" Target="../media/image436.png"/><Relationship Id="rId387" Type="http://schemas.openxmlformats.org/officeDocument/2006/relationships/image" Target="../media/image457.png"/><Relationship Id="rId191" Type="http://schemas.openxmlformats.org/officeDocument/2006/relationships/image" Target="../media/image359.png"/><Relationship Id="rId205" Type="http://schemas.openxmlformats.org/officeDocument/2006/relationships/image" Target="../media/image366.png"/><Relationship Id="rId247" Type="http://schemas.openxmlformats.org/officeDocument/2006/relationships/image" Target="../media/image387.png"/><Relationship Id="rId412" Type="http://schemas.openxmlformats.org/officeDocument/2006/relationships/customXml" Target="../ink/ink580.xml"/><Relationship Id="rId107" Type="http://schemas.openxmlformats.org/officeDocument/2006/relationships/image" Target="../media/image317.png"/><Relationship Id="rId289" Type="http://schemas.openxmlformats.org/officeDocument/2006/relationships/image" Target="../media/image408.png"/><Relationship Id="rId454" Type="http://schemas.openxmlformats.org/officeDocument/2006/relationships/customXml" Target="../ink/ink601.xml"/><Relationship Id="rId496" Type="http://schemas.openxmlformats.org/officeDocument/2006/relationships/customXml" Target="../ink/ink622.xml"/><Relationship Id="rId11" Type="http://schemas.openxmlformats.org/officeDocument/2006/relationships/image" Target="../media/image269.png"/><Relationship Id="rId53" Type="http://schemas.openxmlformats.org/officeDocument/2006/relationships/image" Target="../media/image290.png"/><Relationship Id="rId149" Type="http://schemas.openxmlformats.org/officeDocument/2006/relationships/image" Target="../media/image338.png"/><Relationship Id="rId314" Type="http://schemas.openxmlformats.org/officeDocument/2006/relationships/customXml" Target="../ink/ink531.xml"/><Relationship Id="rId356" Type="http://schemas.openxmlformats.org/officeDocument/2006/relationships/customXml" Target="../ink/ink552.xml"/><Relationship Id="rId398" Type="http://schemas.openxmlformats.org/officeDocument/2006/relationships/customXml" Target="../ink/ink573.xml"/><Relationship Id="rId95" Type="http://schemas.openxmlformats.org/officeDocument/2006/relationships/image" Target="../media/image311.png"/><Relationship Id="rId160" Type="http://schemas.openxmlformats.org/officeDocument/2006/relationships/customXml" Target="../ink/ink454.xml"/><Relationship Id="rId216" Type="http://schemas.openxmlformats.org/officeDocument/2006/relationships/customXml" Target="../ink/ink482.xml"/><Relationship Id="rId423" Type="http://schemas.openxmlformats.org/officeDocument/2006/relationships/image" Target="../media/image475.png"/><Relationship Id="rId258" Type="http://schemas.openxmlformats.org/officeDocument/2006/relationships/customXml" Target="../ink/ink503.xml"/><Relationship Id="rId465" Type="http://schemas.openxmlformats.org/officeDocument/2006/relationships/image" Target="../media/image496.png"/><Relationship Id="rId22" Type="http://schemas.openxmlformats.org/officeDocument/2006/relationships/customXml" Target="../ink/ink385.xml"/><Relationship Id="rId64" Type="http://schemas.openxmlformats.org/officeDocument/2006/relationships/customXml" Target="../ink/ink406.xml"/><Relationship Id="rId118" Type="http://schemas.openxmlformats.org/officeDocument/2006/relationships/customXml" Target="../ink/ink433.xml"/><Relationship Id="rId325" Type="http://schemas.openxmlformats.org/officeDocument/2006/relationships/image" Target="../media/image426.png"/><Relationship Id="rId367" Type="http://schemas.openxmlformats.org/officeDocument/2006/relationships/image" Target="../media/image447.png"/><Relationship Id="rId171" Type="http://schemas.openxmlformats.org/officeDocument/2006/relationships/image" Target="../media/image349.png"/><Relationship Id="rId227" Type="http://schemas.openxmlformats.org/officeDocument/2006/relationships/image" Target="../media/image377.png"/><Relationship Id="rId269" Type="http://schemas.openxmlformats.org/officeDocument/2006/relationships/image" Target="../media/image398.png"/><Relationship Id="rId434" Type="http://schemas.openxmlformats.org/officeDocument/2006/relationships/customXml" Target="../ink/ink591.xml"/><Relationship Id="rId476" Type="http://schemas.openxmlformats.org/officeDocument/2006/relationships/customXml" Target="../ink/ink612.xml"/><Relationship Id="rId33" Type="http://schemas.openxmlformats.org/officeDocument/2006/relationships/image" Target="../media/image280.png"/><Relationship Id="rId129" Type="http://schemas.openxmlformats.org/officeDocument/2006/relationships/image" Target="../media/image328.png"/><Relationship Id="rId280" Type="http://schemas.openxmlformats.org/officeDocument/2006/relationships/customXml" Target="../ink/ink514.xml"/><Relationship Id="rId336" Type="http://schemas.openxmlformats.org/officeDocument/2006/relationships/customXml" Target="../ink/ink542.xml"/><Relationship Id="rId75" Type="http://schemas.openxmlformats.org/officeDocument/2006/relationships/image" Target="../media/image301.png"/><Relationship Id="rId140" Type="http://schemas.openxmlformats.org/officeDocument/2006/relationships/customXml" Target="../ink/ink444.xml"/><Relationship Id="rId182" Type="http://schemas.openxmlformats.org/officeDocument/2006/relationships/customXml" Target="../ink/ink465.xml"/><Relationship Id="rId378" Type="http://schemas.openxmlformats.org/officeDocument/2006/relationships/customXml" Target="../ink/ink563.xml"/><Relationship Id="rId403" Type="http://schemas.openxmlformats.org/officeDocument/2006/relationships/image" Target="../media/image465.png"/><Relationship Id="rId6" Type="http://schemas.openxmlformats.org/officeDocument/2006/relationships/customXml" Target="../ink/ink377.xml"/><Relationship Id="rId238" Type="http://schemas.openxmlformats.org/officeDocument/2006/relationships/customXml" Target="../ink/ink493.xml"/><Relationship Id="rId445" Type="http://schemas.openxmlformats.org/officeDocument/2006/relationships/image" Target="../media/image486.png"/><Relationship Id="rId487" Type="http://schemas.openxmlformats.org/officeDocument/2006/relationships/image" Target="../media/image507.png"/><Relationship Id="rId291" Type="http://schemas.openxmlformats.org/officeDocument/2006/relationships/image" Target="../media/image409.png"/><Relationship Id="rId305" Type="http://schemas.openxmlformats.org/officeDocument/2006/relationships/image" Target="../media/image416.png"/><Relationship Id="rId347" Type="http://schemas.openxmlformats.org/officeDocument/2006/relationships/image" Target="../media/image437.png"/><Relationship Id="rId44" Type="http://schemas.openxmlformats.org/officeDocument/2006/relationships/customXml" Target="../ink/ink396.xml"/><Relationship Id="rId86" Type="http://schemas.openxmlformats.org/officeDocument/2006/relationships/customXml" Target="../ink/ink417.xml"/><Relationship Id="rId151" Type="http://schemas.openxmlformats.org/officeDocument/2006/relationships/image" Target="../media/image339.png"/><Relationship Id="rId389" Type="http://schemas.openxmlformats.org/officeDocument/2006/relationships/image" Target="../media/image458.png"/><Relationship Id="rId193" Type="http://schemas.openxmlformats.org/officeDocument/2006/relationships/image" Target="../media/image360.png"/><Relationship Id="rId207" Type="http://schemas.openxmlformats.org/officeDocument/2006/relationships/image" Target="../media/image367.png"/><Relationship Id="rId249" Type="http://schemas.openxmlformats.org/officeDocument/2006/relationships/image" Target="../media/image388.png"/><Relationship Id="rId414" Type="http://schemas.openxmlformats.org/officeDocument/2006/relationships/customXml" Target="../ink/ink581.xml"/><Relationship Id="rId456" Type="http://schemas.openxmlformats.org/officeDocument/2006/relationships/customXml" Target="../ink/ink602.xml"/><Relationship Id="rId13" Type="http://schemas.openxmlformats.org/officeDocument/2006/relationships/image" Target="../media/image270.png"/><Relationship Id="rId109" Type="http://schemas.openxmlformats.org/officeDocument/2006/relationships/image" Target="../media/image318.png"/><Relationship Id="rId260" Type="http://schemas.openxmlformats.org/officeDocument/2006/relationships/customXml" Target="../ink/ink504.xml"/><Relationship Id="rId316" Type="http://schemas.openxmlformats.org/officeDocument/2006/relationships/customXml" Target="../ink/ink532.xml"/><Relationship Id="rId55" Type="http://schemas.openxmlformats.org/officeDocument/2006/relationships/image" Target="../media/image291.png"/><Relationship Id="rId97" Type="http://schemas.openxmlformats.org/officeDocument/2006/relationships/image" Target="../media/image312.png"/><Relationship Id="rId120" Type="http://schemas.openxmlformats.org/officeDocument/2006/relationships/customXml" Target="../ink/ink434.xml"/><Relationship Id="rId358" Type="http://schemas.openxmlformats.org/officeDocument/2006/relationships/customXml" Target="../ink/ink553.xml"/><Relationship Id="rId162" Type="http://schemas.openxmlformats.org/officeDocument/2006/relationships/customXml" Target="../ink/ink455.xml"/><Relationship Id="rId218" Type="http://schemas.openxmlformats.org/officeDocument/2006/relationships/customXml" Target="../ink/ink483.xml"/><Relationship Id="rId425" Type="http://schemas.openxmlformats.org/officeDocument/2006/relationships/image" Target="../media/image476.png"/><Relationship Id="rId467" Type="http://schemas.openxmlformats.org/officeDocument/2006/relationships/image" Target="../media/image497.png"/><Relationship Id="rId271" Type="http://schemas.openxmlformats.org/officeDocument/2006/relationships/image" Target="../media/image399.png"/><Relationship Id="rId24" Type="http://schemas.openxmlformats.org/officeDocument/2006/relationships/customXml" Target="../ink/ink386.xml"/><Relationship Id="rId66" Type="http://schemas.openxmlformats.org/officeDocument/2006/relationships/customXml" Target="../ink/ink407.xml"/><Relationship Id="rId131" Type="http://schemas.openxmlformats.org/officeDocument/2006/relationships/image" Target="../media/image329.png"/><Relationship Id="rId327" Type="http://schemas.openxmlformats.org/officeDocument/2006/relationships/image" Target="../media/image427.png"/><Relationship Id="rId369" Type="http://schemas.openxmlformats.org/officeDocument/2006/relationships/image" Target="../media/image448.png"/><Relationship Id="rId173" Type="http://schemas.openxmlformats.org/officeDocument/2006/relationships/image" Target="../media/image350.png"/><Relationship Id="rId229" Type="http://schemas.openxmlformats.org/officeDocument/2006/relationships/image" Target="../media/image378.png"/><Relationship Id="rId380" Type="http://schemas.openxmlformats.org/officeDocument/2006/relationships/customXml" Target="../ink/ink564.xml"/><Relationship Id="rId436" Type="http://schemas.openxmlformats.org/officeDocument/2006/relationships/customXml" Target="../ink/ink592.xml"/><Relationship Id="rId240" Type="http://schemas.openxmlformats.org/officeDocument/2006/relationships/customXml" Target="../ink/ink494.xml"/><Relationship Id="rId478" Type="http://schemas.openxmlformats.org/officeDocument/2006/relationships/customXml" Target="../ink/ink613.xml"/><Relationship Id="rId35" Type="http://schemas.openxmlformats.org/officeDocument/2006/relationships/image" Target="../media/image281.png"/><Relationship Id="rId77" Type="http://schemas.openxmlformats.org/officeDocument/2006/relationships/image" Target="../media/image302.png"/><Relationship Id="rId100" Type="http://schemas.openxmlformats.org/officeDocument/2006/relationships/customXml" Target="../ink/ink424.xml"/><Relationship Id="rId282" Type="http://schemas.openxmlformats.org/officeDocument/2006/relationships/customXml" Target="../ink/ink515.xml"/><Relationship Id="rId338" Type="http://schemas.openxmlformats.org/officeDocument/2006/relationships/customXml" Target="../ink/ink543.xml"/><Relationship Id="rId8" Type="http://schemas.openxmlformats.org/officeDocument/2006/relationships/customXml" Target="../ink/ink378.xml"/><Relationship Id="rId142" Type="http://schemas.openxmlformats.org/officeDocument/2006/relationships/customXml" Target="../ink/ink445.xml"/><Relationship Id="rId184" Type="http://schemas.openxmlformats.org/officeDocument/2006/relationships/customXml" Target="../ink/ink466.xml"/><Relationship Id="rId391" Type="http://schemas.openxmlformats.org/officeDocument/2006/relationships/image" Target="../media/image459.png"/><Relationship Id="rId405" Type="http://schemas.openxmlformats.org/officeDocument/2006/relationships/image" Target="../media/image466.png"/><Relationship Id="rId447" Type="http://schemas.openxmlformats.org/officeDocument/2006/relationships/image" Target="../media/image487.png"/><Relationship Id="rId251" Type="http://schemas.openxmlformats.org/officeDocument/2006/relationships/image" Target="../media/image389.png"/><Relationship Id="rId489" Type="http://schemas.openxmlformats.org/officeDocument/2006/relationships/image" Target="../media/image508.png"/><Relationship Id="rId46" Type="http://schemas.openxmlformats.org/officeDocument/2006/relationships/customXml" Target="../ink/ink397.xml"/><Relationship Id="rId293" Type="http://schemas.openxmlformats.org/officeDocument/2006/relationships/image" Target="../media/image410.png"/><Relationship Id="rId307" Type="http://schemas.openxmlformats.org/officeDocument/2006/relationships/image" Target="../media/image417.png"/><Relationship Id="rId349" Type="http://schemas.openxmlformats.org/officeDocument/2006/relationships/image" Target="../media/image438.png"/><Relationship Id="rId88" Type="http://schemas.openxmlformats.org/officeDocument/2006/relationships/customXml" Target="../ink/ink418.xml"/><Relationship Id="rId111" Type="http://schemas.openxmlformats.org/officeDocument/2006/relationships/image" Target="../media/image319.png"/><Relationship Id="rId153" Type="http://schemas.openxmlformats.org/officeDocument/2006/relationships/image" Target="../media/image340.png"/><Relationship Id="rId195" Type="http://schemas.openxmlformats.org/officeDocument/2006/relationships/image" Target="../media/image361.png"/><Relationship Id="rId209" Type="http://schemas.openxmlformats.org/officeDocument/2006/relationships/image" Target="../media/image368.png"/><Relationship Id="rId360" Type="http://schemas.openxmlformats.org/officeDocument/2006/relationships/customXml" Target="../ink/ink554.xml"/><Relationship Id="rId416" Type="http://schemas.openxmlformats.org/officeDocument/2006/relationships/customXml" Target="../ink/ink582.xml"/><Relationship Id="rId220" Type="http://schemas.openxmlformats.org/officeDocument/2006/relationships/customXml" Target="../ink/ink484.xml"/><Relationship Id="rId458" Type="http://schemas.openxmlformats.org/officeDocument/2006/relationships/customXml" Target="../ink/ink603.xml"/><Relationship Id="rId15" Type="http://schemas.openxmlformats.org/officeDocument/2006/relationships/image" Target="../media/image271.png"/><Relationship Id="rId57" Type="http://schemas.openxmlformats.org/officeDocument/2006/relationships/image" Target="../media/image292.png"/><Relationship Id="rId262" Type="http://schemas.openxmlformats.org/officeDocument/2006/relationships/customXml" Target="../ink/ink505.xml"/><Relationship Id="rId318" Type="http://schemas.openxmlformats.org/officeDocument/2006/relationships/customXml" Target="../ink/ink533.xml"/><Relationship Id="rId99" Type="http://schemas.openxmlformats.org/officeDocument/2006/relationships/image" Target="../media/image313.png"/><Relationship Id="rId122" Type="http://schemas.openxmlformats.org/officeDocument/2006/relationships/customXml" Target="../ink/ink435.xml"/><Relationship Id="rId164" Type="http://schemas.openxmlformats.org/officeDocument/2006/relationships/customXml" Target="../ink/ink456.xml"/><Relationship Id="rId371" Type="http://schemas.openxmlformats.org/officeDocument/2006/relationships/image" Target="../media/image449.png"/><Relationship Id="rId427" Type="http://schemas.openxmlformats.org/officeDocument/2006/relationships/image" Target="../media/image477.png"/><Relationship Id="rId469" Type="http://schemas.openxmlformats.org/officeDocument/2006/relationships/image" Target="../media/image498.png"/><Relationship Id="rId26" Type="http://schemas.openxmlformats.org/officeDocument/2006/relationships/customXml" Target="../ink/ink387.xml"/><Relationship Id="rId231" Type="http://schemas.openxmlformats.org/officeDocument/2006/relationships/image" Target="../media/image379.png"/><Relationship Id="rId273" Type="http://schemas.openxmlformats.org/officeDocument/2006/relationships/image" Target="../media/image400.png"/><Relationship Id="rId329" Type="http://schemas.openxmlformats.org/officeDocument/2006/relationships/image" Target="../media/image428.png"/><Relationship Id="rId480" Type="http://schemas.openxmlformats.org/officeDocument/2006/relationships/customXml" Target="../ink/ink614.xml"/><Relationship Id="rId68" Type="http://schemas.openxmlformats.org/officeDocument/2006/relationships/customXml" Target="../ink/ink408.xml"/><Relationship Id="rId133" Type="http://schemas.openxmlformats.org/officeDocument/2006/relationships/image" Target="../media/image330.png"/><Relationship Id="rId175" Type="http://schemas.openxmlformats.org/officeDocument/2006/relationships/image" Target="../media/image351.png"/><Relationship Id="rId340" Type="http://schemas.openxmlformats.org/officeDocument/2006/relationships/customXml" Target="../ink/ink544.xml"/><Relationship Id="rId200" Type="http://schemas.openxmlformats.org/officeDocument/2006/relationships/customXml" Target="../ink/ink474.xml"/><Relationship Id="rId382" Type="http://schemas.openxmlformats.org/officeDocument/2006/relationships/customXml" Target="../ink/ink565.xml"/><Relationship Id="rId438" Type="http://schemas.openxmlformats.org/officeDocument/2006/relationships/customXml" Target="../ink/ink593.xml"/><Relationship Id="rId242" Type="http://schemas.openxmlformats.org/officeDocument/2006/relationships/customXml" Target="../ink/ink495.xml"/><Relationship Id="rId284" Type="http://schemas.openxmlformats.org/officeDocument/2006/relationships/customXml" Target="../ink/ink516.xml"/><Relationship Id="rId491" Type="http://schemas.openxmlformats.org/officeDocument/2006/relationships/image" Target="../media/image509.png"/><Relationship Id="rId37" Type="http://schemas.openxmlformats.org/officeDocument/2006/relationships/image" Target="../media/image282.png"/><Relationship Id="rId79" Type="http://schemas.openxmlformats.org/officeDocument/2006/relationships/image" Target="../media/image303.png"/><Relationship Id="rId102" Type="http://schemas.openxmlformats.org/officeDocument/2006/relationships/customXml" Target="../ink/ink425.xml"/><Relationship Id="rId144" Type="http://schemas.openxmlformats.org/officeDocument/2006/relationships/customXml" Target="../ink/ink446.xml"/><Relationship Id="rId90" Type="http://schemas.openxmlformats.org/officeDocument/2006/relationships/customXml" Target="../ink/ink419.xml"/><Relationship Id="rId186" Type="http://schemas.openxmlformats.org/officeDocument/2006/relationships/customXml" Target="../ink/ink467.xml"/><Relationship Id="rId351" Type="http://schemas.openxmlformats.org/officeDocument/2006/relationships/image" Target="../media/image439.png"/><Relationship Id="rId393" Type="http://schemas.openxmlformats.org/officeDocument/2006/relationships/image" Target="../media/image460.png"/><Relationship Id="rId407" Type="http://schemas.openxmlformats.org/officeDocument/2006/relationships/image" Target="../media/image467.png"/><Relationship Id="rId449" Type="http://schemas.openxmlformats.org/officeDocument/2006/relationships/image" Target="../media/image488.png"/><Relationship Id="rId211" Type="http://schemas.openxmlformats.org/officeDocument/2006/relationships/image" Target="../media/image369.png"/><Relationship Id="rId253" Type="http://schemas.openxmlformats.org/officeDocument/2006/relationships/image" Target="../media/image390.png"/><Relationship Id="rId295" Type="http://schemas.openxmlformats.org/officeDocument/2006/relationships/image" Target="../media/image411.png"/><Relationship Id="rId309" Type="http://schemas.openxmlformats.org/officeDocument/2006/relationships/image" Target="../media/image418.png"/><Relationship Id="rId460" Type="http://schemas.openxmlformats.org/officeDocument/2006/relationships/customXml" Target="../ink/ink604.xml"/><Relationship Id="rId48" Type="http://schemas.openxmlformats.org/officeDocument/2006/relationships/customXml" Target="../ink/ink398.xml"/><Relationship Id="rId113" Type="http://schemas.openxmlformats.org/officeDocument/2006/relationships/image" Target="../media/image320.png"/><Relationship Id="rId320" Type="http://schemas.openxmlformats.org/officeDocument/2006/relationships/customXml" Target="../ink/ink534.xml"/><Relationship Id="rId155" Type="http://schemas.openxmlformats.org/officeDocument/2006/relationships/image" Target="../media/image341.png"/><Relationship Id="rId197" Type="http://schemas.openxmlformats.org/officeDocument/2006/relationships/image" Target="../media/image362.png"/><Relationship Id="rId362" Type="http://schemas.openxmlformats.org/officeDocument/2006/relationships/customXml" Target="../ink/ink555.xml"/><Relationship Id="rId418" Type="http://schemas.openxmlformats.org/officeDocument/2006/relationships/customXml" Target="../ink/ink583.xml"/><Relationship Id="rId222" Type="http://schemas.openxmlformats.org/officeDocument/2006/relationships/customXml" Target="../ink/ink485.xml"/><Relationship Id="rId264" Type="http://schemas.openxmlformats.org/officeDocument/2006/relationships/customXml" Target="../ink/ink506.xml"/><Relationship Id="rId471" Type="http://schemas.openxmlformats.org/officeDocument/2006/relationships/image" Target="../media/image499.png"/><Relationship Id="rId17" Type="http://schemas.openxmlformats.org/officeDocument/2006/relationships/image" Target="../media/image272.png"/><Relationship Id="rId59" Type="http://schemas.openxmlformats.org/officeDocument/2006/relationships/image" Target="../media/image293.png"/><Relationship Id="rId124" Type="http://schemas.openxmlformats.org/officeDocument/2006/relationships/customXml" Target="../ink/ink436.xml"/><Relationship Id="rId70" Type="http://schemas.openxmlformats.org/officeDocument/2006/relationships/customXml" Target="../ink/ink409.xml"/><Relationship Id="rId166" Type="http://schemas.openxmlformats.org/officeDocument/2006/relationships/customXml" Target="../ink/ink457.xml"/><Relationship Id="rId331" Type="http://schemas.openxmlformats.org/officeDocument/2006/relationships/image" Target="../media/image429.png"/><Relationship Id="rId373" Type="http://schemas.openxmlformats.org/officeDocument/2006/relationships/image" Target="../media/image450.png"/><Relationship Id="rId429" Type="http://schemas.openxmlformats.org/officeDocument/2006/relationships/image" Target="../media/image478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380.png"/><Relationship Id="rId440" Type="http://schemas.openxmlformats.org/officeDocument/2006/relationships/customXml" Target="../ink/ink594.xml"/><Relationship Id="rId28" Type="http://schemas.openxmlformats.org/officeDocument/2006/relationships/customXml" Target="../ink/ink388.xml"/><Relationship Id="rId275" Type="http://schemas.openxmlformats.org/officeDocument/2006/relationships/image" Target="../media/image401.png"/><Relationship Id="rId300" Type="http://schemas.openxmlformats.org/officeDocument/2006/relationships/customXml" Target="../ink/ink524.xml"/><Relationship Id="rId482" Type="http://schemas.openxmlformats.org/officeDocument/2006/relationships/customXml" Target="../ink/ink615.xml"/><Relationship Id="rId81" Type="http://schemas.openxmlformats.org/officeDocument/2006/relationships/image" Target="../media/image304.png"/><Relationship Id="rId135" Type="http://schemas.openxmlformats.org/officeDocument/2006/relationships/image" Target="../media/image331.png"/><Relationship Id="rId177" Type="http://schemas.openxmlformats.org/officeDocument/2006/relationships/image" Target="../media/image352.png"/><Relationship Id="rId342" Type="http://schemas.openxmlformats.org/officeDocument/2006/relationships/customXml" Target="../ink/ink545.xml"/><Relationship Id="rId384" Type="http://schemas.openxmlformats.org/officeDocument/2006/relationships/customXml" Target="../ink/ink566.xml"/><Relationship Id="rId202" Type="http://schemas.openxmlformats.org/officeDocument/2006/relationships/customXml" Target="../ink/ink475.xml"/><Relationship Id="rId244" Type="http://schemas.openxmlformats.org/officeDocument/2006/relationships/customXml" Target="../ink/ink496.xml"/><Relationship Id="rId39" Type="http://schemas.openxmlformats.org/officeDocument/2006/relationships/image" Target="../media/image283.png"/><Relationship Id="rId286" Type="http://schemas.openxmlformats.org/officeDocument/2006/relationships/customXml" Target="../ink/ink517.xml"/><Relationship Id="rId451" Type="http://schemas.openxmlformats.org/officeDocument/2006/relationships/image" Target="../media/image489.png"/><Relationship Id="rId493" Type="http://schemas.openxmlformats.org/officeDocument/2006/relationships/image" Target="../media/image510.png"/><Relationship Id="rId50" Type="http://schemas.openxmlformats.org/officeDocument/2006/relationships/customXml" Target="../ink/ink399.xml"/><Relationship Id="rId104" Type="http://schemas.openxmlformats.org/officeDocument/2006/relationships/customXml" Target="../ink/ink426.xml"/><Relationship Id="rId146" Type="http://schemas.openxmlformats.org/officeDocument/2006/relationships/customXml" Target="../ink/ink447.xml"/><Relationship Id="rId188" Type="http://schemas.openxmlformats.org/officeDocument/2006/relationships/customXml" Target="../ink/ink468.xml"/><Relationship Id="rId311" Type="http://schemas.openxmlformats.org/officeDocument/2006/relationships/image" Target="../media/image419.png"/><Relationship Id="rId353" Type="http://schemas.openxmlformats.org/officeDocument/2006/relationships/image" Target="../media/image440.png"/><Relationship Id="rId395" Type="http://schemas.openxmlformats.org/officeDocument/2006/relationships/image" Target="../media/image461.png"/><Relationship Id="rId409" Type="http://schemas.openxmlformats.org/officeDocument/2006/relationships/image" Target="../media/image468.png"/><Relationship Id="rId92" Type="http://schemas.openxmlformats.org/officeDocument/2006/relationships/customXml" Target="../ink/ink420.xml"/><Relationship Id="rId213" Type="http://schemas.openxmlformats.org/officeDocument/2006/relationships/image" Target="../media/image370.png"/><Relationship Id="rId420" Type="http://schemas.openxmlformats.org/officeDocument/2006/relationships/customXml" Target="../ink/ink584.xml"/><Relationship Id="rId255" Type="http://schemas.openxmlformats.org/officeDocument/2006/relationships/image" Target="../media/image391.png"/><Relationship Id="rId297" Type="http://schemas.openxmlformats.org/officeDocument/2006/relationships/image" Target="../media/image412.png"/><Relationship Id="rId462" Type="http://schemas.openxmlformats.org/officeDocument/2006/relationships/customXml" Target="../ink/ink605.xml"/><Relationship Id="rId115" Type="http://schemas.openxmlformats.org/officeDocument/2006/relationships/image" Target="../media/image321.png"/><Relationship Id="rId157" Type="http://schemas.openxmlformats.org/officeDocument/2006/relationships/image" Target="../media/image342.png"/><Relationship Id="rId322" Type="http://schemas.openxmlformats.org/officeDocument/2006/relationships/customXml" Target="../ink/ink535.xml"/><Relationship Id="rId364" Type="http://schemas.openxmlformats.org/officeDocument/2006/relationships/customXml" Target="../ink/ink556.xml"/><Relationship Id="rId61" Type="http://schemas.openxmlformats.org/officeDocument/2006/relationships/image" Target="../media/image294.png"/><Relationship Id="rId199" Type="http://schemas.openxmlformats.org/officeDocument/2006/relationships/image" Target="../media/image363.png"/><Relationship Id="rId19" Type="http://schemas.openxmlformats.org/officeDocument/2006/relationships/image" Target="../media/image273.png"/><Relationship Id="rId224" Type="http://schemas.openxmlformats.org/officeDocument/2006/relationships/customXml" Target="../ink/ink486.xml"/><Relationship Id="rId266" Type="http://schemas.openxmlformats.org/officeDocument/2006/relationships/customXml" Target="../ink/ink507.xml"/><Relationship Id="rId431" Type="http://schemas.openxmlformats.org/officeDocument/2006/relationships/image" Target="../media/image479.png"/><Relationship Id="rId473" Type="http://schemas.openxmlformats.org/officeDocument/2006/relationships/image" Target="../media/image500.png"/><Relationship Id="rId30" Type="http://schemas.openxmlformats.org/officeDocument/2006/relationships/customXml" Target="../ink/ink389.xml"/><Relationship Id="rId126" Type="http://schemas.openxmlformats.org/officeDocument/2006/relationships/customXml" Target="../ink/ink437.xml"/><Relationship Id="rId168" Type="http://schemas.openxmlformats.org/officeDocument/2006/relationships/customXml" Target="../ink/ink458.xml"/><Relationship Id="rId333" Type="http://schemas.openxmlformats.org/officeDocument/2006/relationships/image" Target="../media/image430.png"/><Relationship Id="rId72" Type="http://schemas.openxmlformats.org/officeDocument/2006/relationships/customXml" Target="../ink/ink410.xml"/><Relationship Id="rId375" Type="http://schemas.openxmlformats.org/officeDocument/2006/relationships/image" Target="../media/image451.png"/><Relationship Id="rId3" Type="http://schemas.openxmlformats.org/officeDocument/2006/relationships/image" Target="../media/image265.png"/><Relationship Id="rId235" Type="http://schemas.openxmlformats.org/officeDocument/2006/relationships/image" Target="../media/image381.png"/><Relationship Id="rId277" Type="http://schemas.openxmlformats.org/officeDocument/2006/relationships/image" Target="../media/image402.png"/><Relationship Id="rId400" Type="http://schemas.openxmlformats.org/officeDocument/2006/relationships/customXml" Target="../ink/ink574.xml"/><Relationship Id="rId442" Type="http://schemas.openxmlformats.org/officeDocument/2006/relationships/customXml" Target="../ink/ink595.xml"/><Relationship Id="rId484" Type="http://schemas.openxmlformats.org/officeDocument/2006/relationships/customXml" Target="../ink/ink616.xml"/><Relationship Id="rId137" Type="http://schemas.openxmlformats.org/officeDocument/2006/relationships/image" Target="../media/image332.png"/><Relationship Id="rId302" Type="http://schemas.openxmlformats.org/officeDocument/2006/relationships/customXml" Target="../ink/ink525.xml"/><Relationship Id="rId344" Type="http://schemas.openxmlformats.org/officeDocument/2006/relationships/customXml" Target="../ink/ink546.xml"/><Relationship Id="rId41" Type="http://schemas.openxmlformats.org/officeDocument/2006/relationships/image" Target="../media/image284.png"/><Relationship Id="rId83" Type="http://schemas.openxmlformats.org/officeDocument/2006/relationships/image" Target="../media/image305.png"/><Relationship Id="rId179" Type="http://schemas.openxmlformats.org/officeDocument/2006/relationships/image" Target="../media/image353.png"/><Relationship Id="rId386" Type="http://schemas.openxmlformats.org/officeDocument/2006/relationships/customXml" Target="../ink/ink567.xml"/><Relationship Id="rId190" Type="http://schemas.openxmlformats.org/officeDocument/2006/relationships/customXml" Target="../ink/ink469.xml"/><Relationship Id="rId204" Type="http://schemas.openxmlformats.org/officeDocument/2006/relationships/customXml" Target="../ink/ink476.xml"/><Relationship Id="rId246" Type="http://schemas.openxmlformats.org/officeDocument/2006/relationships/customXml" Target="../ink/ink497.xml"/><Relationship Id="rId288" Type="http://schemas.openxmlformats.org/officeDocument/2006/relationships/customXml" Target="../ink/ink518.xml"/><Relationship Id="rId411" Type="http://schemas.openxmlformats.org/officeDocument/2006/relationships/image" Target="../media/image469.png"/><Relationship Id="rId453" Type="http://schemas.openxmlformats.org/officeDocument/2006/relationships/image" Target="../media/image49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8.png"/><Relationship Id="rId299" Type="http://schemas.openxmlformats.org/officeDocument/2006/relationships/customXml" Target="../ink/ink772.xml"/><Relationship Id="rId21" Type="http://schemas.openxmlformats.org/officeDocument/2006/relationships/image" Target="../media/image522.png"/><Relationship Id="rId63" Type="http://schemas.openxmlformats.org/officeDocument/2006/relationships/image" Target="../media/image295.png"/><Relationship Id="rId159" Type="http://schemas.openxmlformats.org/officeDocument/2006/relationships/image" Target="../media/image589.png"/><Relationship Id="rId324" Type="http://schemas.openxmlformats.org/officeDocument/2006/relationships/customXml" Target="../ink/ink785.xml"/><Relationship Id="rId366" Type="http://schemas.openxmlformats.org/officeDocument/2006/relationships/customXml" Target="../ink/ink806.xml"/><Relationship Id="rId170" Type="http://schemas.openxmlformats.org/officeDocument/2006/relationships/customXml" Target="../ink/ink707.xml"/><Relationship Id="rId226" Type="http://schemas.openxmlformats.org/officeDocument/2006/relationships/customXml" Target="../ink/ink735.xml"/><Relationship Id="rId433" Type="http://schemas.openxmlformats.org/officeDocument/2006/relationships/image" Target="../media/image725.png"/><Relationship Id="rId268" Type="http://schemas.openxmlformats.org/officeDocument/2006/relationships/customXml" Target="../ink/ink756.xml"/><Relationship Id="rId32" Type="http://schemas.openxmlformats.org/officeDocument/2006/relationships/customXml" Target="../ink/ink638.xml"/><Relationship Id="rId74" Type="http://schemas.openxmlformats.org/officeDocument/2006/relationships/customXml" Target="../ink/ink659.xml"/><Relationship Id="rId128" Type="http://schemas.openxmlformats.org/officeDocument/2006/relationships/customXml" Target="../ink/ink686.xml"/><Relationship Id="rId335" Type="http://schemas.openxmlformats.org/officeDocument/2006/relationships/image" Target="../media/image676.png"/><Relationship Id="rId377" Type="http://schemas.openxmlformats.org/officeDocument/2006/relationships/image" Target="../media/image697.png"/><Relationship Id="rId5" Type="http://schemas.openxmlformats.org/officeDocument/2006/relationships/image" Target="../media/image514.png"/><Relationship Id="rId181" Type="http://schemas.openxmlformats.org/officeDocument/2006/relationships/image" Target="../media/image600.png"/><Relationship Id="rId237" Type="http://schemas.openxmlformats.org/officeDocument/2006/relationships/image" Target="../media/image628.png"/><Relationship Id="rId402" Type="http://schemas.openxmlformats.org/officeDocument/2006/relationships/customXml" Target="../ink/ink824.xml"/><Relationship Id="rId279" Type="http://schemas.openxmlformats.org/officeDocument/2006/relationships/customXml" Target="../ink/ink762.xml"/><Relationship Id="rId43" Type="http://schemas.openxmlformats.org/officeDocument/2006/relationships/image" Target="../media/image533.png"/><Relationship Id="rId139" Type="http://schemas.openxmlformats.org/officeDocument/2006/relationships/image" Target="../media/image579.png"/><Relationship Id="rId290" Type="http://schemas.openxmlformats.org/officeDocument/2006/relationships/image" Target="../media/image654.png"/><Relationship Id="rId304" Type="http://schemas.openxmlformats.org/officeDocument/2006/relationships/customXml" Target="../ink/ink775.xml"/><Relationship Id="rId346" Type="http://schemas.openxmlformats.org/officeDocument/2006/relationships/customXml" Target="../ink/ink796.xml"/><Relationship Id="rId388" Type="http://schemas.openxmlformats.org/officeDocument/2006/relationships/customXml" Target="../ink/ink817.xml"/><Relationship Id="rId85" Type="http://schemas.openxmlformats.org/officeDocument/2006/relationships/image" Target="../media/image552.png"/><Relationship Id="rId150" Type="http://schemas.openxmlformats.org/officeDocument/2006/relationships/customXml" Target="../ink/ink697.xml"/><Relationship Id="rId192" Type="http://schemas.openxmlformats.org/officeDocument/2006/relationships/customXml" Target="../ink/ink718.xml"/><Relationship Id="rId206" Type="http://schemas.openxmlformats.org/officeDocument/2006/relationships/customXml" Target="../ink/ink725.xml"/><Relationship Id="rId413" Type="http://schemas.openxmlformats.org/officeDocument/2006/relationships/image" Target="../media/image715.png"/><Relationship Id="rId248" Type="http://schemas.openxmlformats.org/officeDocument/2006/relationships/customXml" Target="../ink/ink746.xml"/><Relationship Id="rId12" Type="http://schemas.openxmlformats.org/officeDocument/2006/relationships/customXml" Target="../ink/ink628.xml"/><Relationship Id="rId108" Type="http://schemas.openxmlformats.org/officeDocument/2006/relationships/customXml" Target="../ink/ink676.xml"/><Relationship Id="rId315" Type="http://schemas.openxmlformats.org/officeDocument/2006/relationships/image" Target="../media/image666.png"/><Relationship Id="rId357" Type="http://schemas.openxmlformats.org/officeDocument/2006/relationships/image" Target="../media/image687.png"/><Relationship Id="rId54" Type="http://schemas.openxmlformats.org/officeDocument/2006/relationships/customXml" Target="../ink/ink649.xml"/><Relationship Id="rId96" Type="http://schemas.openxmlformats.org/officeDocument/2006/relationships/customXml" Target="../ink/ink670.xml"/><Relationship Id="rId161" Type="http://schemas.openxmlformats.org/officeDocument/2006/relationships/image" Target="../media/image590.png"/><Relationship Id="rId217" Type="http://schemas.openxmlformats.org/officeDocument/2006/relationships/image" Target="../media/image618.png"/><Relationship Id="rId399" Type="http://schemas.openxmlformats.org/officeDocument/2006/relationships/image" Target="../media/image708.png"/><Relationship Id="rId259" Type="http://schemas.openxmlformats.org/officeDocument/2006/relationships/image" Target="../media/image639.png"/><Relationship Id="rId424" Type="http://schemas.openxmlformats.org/officeDocument/2006/relationships/customXml" Target="../ink/ink835.xml"/><Relationship Id="rId23" Type="http://schemas.openxmlformats.org/officeDocument/2006/relationships/image" Target="../media/image523.png"/><Relationship Id="rId119" Type="http://schemas.openxmlformats.org/officeDocument/2006/relationships/image" Target="../media/image569.png"/><Relationship Id="rId270" Type="http://schemas.openxmlformats.org/officeDocument/2006/relationships/customXml" Target="../ink/ink757.xml"/><Relationship Id="rId326" Type="http://schemas.openxmlformats.org/officeDocument/2006/relationships/customXml" Target="../ink/ink786.xml"/><Relationship Id="rId65" Type="http://schemas.openxmlformats.org/officeDocument/2006/relationships/image" Target="../media/image542.png"/><Relationship Id="rId130" Type="http://schemas.openxmlformats.org/officeDocument/2006/relationships/customXml" Target="../ink/ink687.xml"/><Relationship Id="rId368" Type="http://schemas.openxmlformats.org/officeDocument/2006/relationships/customXml" Target="../ink/ink807.xml"/><Relationship Id="rId172" Type="http://schemas.openxmlformats.org/officeDocument/2006/relationships/customXml" Target="../ink/ink708.xml"/><Relationship Id="rId228" Type="http://schemas.openxmlformats.org/officeDocument/2006/relationships/customXml" Target="../ink/ink736.xml"/><Relationship Id="rId435" Type="http://schemas.openxmlformats.org/officeDocument/2006/relationships/image" Target="../media/image726.png"/><Relationship Id="rId281" Type="http://schemas.openxmlformats.org/officeDocument/2006/relationships/customXml" Target="../ink/ink763.xml"/><Relationship Id="rId337" Type="http://schemas.openxmlformats.org/officeDocument/2006/relationships/image" Target="../media/image677.png"/><Relationship Id="rId34" Type="http://schemas.openxmlformats.org/officeDocument/2006/relationships/customXml" Target="../ink/ink639.xml"/><Relationship Id="rId76" Type="http://schemas.openxmlformats.org/officeDocument/2006/relationships/customXml" Target="../ink/ink660.xml"/><Relationship Id="rId141" Type="http://schemas.openxmlformats.org/officeDocument/2006/relationships/image" Target="../media/image580.png"/><Relationship Id="rId379" Type="http://schemas.openxmlformats.org/officeDocument/2006/relationships/image" Target="../media/image698.png"/><Relationship Id="rId7" Type="http://schemas.openxmlformats.org/officeDocument/2006/relationships/image" Target="../media/image515.png"/><Relationship Id="rId183" Type="http://schemas.openxmlformats.org/officeDocument/2006/relationships/image" Target="../media/image601.png"/><Relationship Id="rId239" Type="http://schemas.openxmlformats.org/officeDocument/2006/relationships/image" Target="../media/image629.png"/><Relationship Id="rId390" Type="http://schemas.openxmlformats.org/officeDocument/2006/relationships/customXml" Target="../ink/ink818.xml"/><Relationship Id="rId404" Type="http://schemas.openxmlformats.org/officeDocument/2006/relationships/customXml" Target="../ink/ink825.xml"/><Relationship Id="rId250" Type="http://schemas.openxmlformats.org/officeDocument/2006/relationships/customXml" Target="../ink/ink747.xml"/><Relationship Id="rId292" Type="http://schemas.openxmlformats.org/officeDocument/2006/relationships/image" Target="../media/image655.png"/><Relationship Id="rId306" Type="http://schemas.openxmlformats.org/officeDocument/2006/relationships/customXml" Target="../ink/ink776.xml"/><Relationship Id="rId45" Type="http://schemas.openxmlformats.org/officeDocument/2006/relationships/image" Target="../media/image534.png"/><Relationship Id="rId87" Type="http://schemas.openxmlformats.org/officeDocument/2006/relationships/image" Target="../media/image553.png"/><Relationship Id="rId110" Type="http://schemas.openxmlformats.org/officeDocument/2006/relationships/customXml" Target="../ink/ink677.xml"/><Relationship Id="rId348" Type="http://schemas.openxmlformats.org/officeDocument/2006/relationships/customXml" Target="../ink/ink797.xml"/><Relationship Id="rId152" Type="http://schemas.openxmlformats.org/officeDocument/2006/relationships/customXml" Target="../ink/ink698.xml"/><Relationship Id="rId194" Type="http://schemas.openxmlformats.org/officeDocument/2006/relationships/customXml" Target="../ink/ink719.xml"/><Relationship Id="rId208" Type="http://schemas.openxmlformats.org/officeDocument/2006/relationships/customXml" Target="../ink/ink726.xml"/><Relationship Id="rId415" Type="http://schemas.openxmlformats.org/officeDocument/2006/relationships/image" Target="../media/image716.png"/><Relationship Id="rId261" Type="http://schemas.openxmlformats.org/officeDocument/2006/relationships/image" Target="../media/image640.png"/><Relationship Id="rId14" Type="http://schemas.openxmlformats.org/officeDocument/2006/relationships/customXml" Target="../ink/ink629.xml"/><Relationship Id="rId56" Type="http://schemas.openxmlformats.org/officeDocument/2006/relationships/customXml" Target="../ink/ink650.xml"/><Relationship Id="rId317" Type="http://schemas.openxmlformats.org/officeDocument/2006/relationships/image" Target="../media/image667.png"/><Relationship Id="rId359" Type="http://schemas.openxmlformats.org/officeDocument/2006/relationships/image" Target="../media/image688.png"/><Relationship Id="rId98" Type="http://schemas.openxmlformats.org/officeDocument/2006/relationships/customXml" Target="../ink/ink671.xml"/><Relationship Id="rId121" Type="http://schemas.openxmlformats.org/officeDocument/2006/relationships/image" Target="../media/image570.png"/><Relationship Id="rId163" Type="http://schemas.openxmlformats.org/officeDocument/2006/relationships/image" Target="../media/image591.png"/><Relationship Id="rId219" Type="http://schemas.openxmlformats.org/officeDocument/2006/relationships/image" Target="../media/image619.png"/><Relationship Id="rId370" Type="http://schemas.openxmlformats.org/officeDocument/2006/relationships/customXml" Target="../ink/ink808.xml"/><Relationship Id="rId426" Type="http://schemas.openxmlformats.org/officeDocument/2006/relationships/customXml" Target="../ink/ink836.xml"/><Relationship Id="rId230" Type="http://schemas.openxmlformats.org/officeDocument/2006/relationships/customXml" Target="../ink/ink737.xml"/><Relationship Id="rId25" Type="http://schemas.openxmlformats.org/officeDocument/2006/relationships/image" Target="../media/image524.png"/><Relationship Id="rId67" Type="http://schemas.openxmlformats.org/officeDocument/2006/relationships/image" Target="../media/image543.png"/><Relationship Id="rId272" Type="http://schemas.openxmlformats.org/officeDocument/2006/relationships/customXml" Target="../ink/ink758.xml"/><Relationship Id="rId328" Type="http://schemas.openxmlformats.org/officeDocument/2006/relationships/customXml" Target="../ink/ink787.xml"/><Relationship Id="rId132" Type="http://schemas.openxmlformats.org/officeDocument/2006/relationships/customXml" Target="../ink/ink688.xml"/><Relationship Id="rId174" Type="http://schemas.openxmlformats.org/officeDocument/2006/relationships/customXml" Target="../ink/ink709.xml"/><Relationship Id="rId381" Type="http://schemas.openxmlformats.org/officeDocument/2006/relationships/image" Target="../media/image699.png"/><Relationship Id="rId241" Type="http://schemas.openxmlformats.org/officeDocument/2006/relationships/image" Target="../media/image630.png"/><Relationship Id="rId36" Type="http://schemas.openxmlformats.org/officeDocument/2006/relationships/customXml" Target="../ink/ink640.xml"/><Relationship Id="rId283" Type="http://schemas.openxmlformats.org/officeDocument/2006/relationships/customXml" Target="../ink/ink764.xml"/><Relationship Id="rId339" Type="http://schemas.openxmlformats.org/officeDocument/2006/relationships/image" Target="../media/image678.png"/><Relationship Id="rId78" Type="http://schemas.openxmlformats.org/officeDocument/2006/relationships/customXml" Target="../ink/ink661.xml"/><Relationship Id="rId101" Type="http://schemas.openxmlformats.org/officeDocument/2006/relationships/image" Target="../media/image560.png"/><Relationship Id="rId143" Type="http://schemas.openxmlformats.org/officeDocument/2006/relationships/image" Target="../media/image581.png"/><Relationship Id="rId185" Type="http://schemas.openxmlformats.org/officeDocument/2006/relationships/image" Target="../media/image602.png"/><Relationship Id="rId350" Type="http://schemas.openxmlformats.org/officeDocument/2006/relationships/customXml" Target="../ink/ink798.xml"/><Relationship Id="rId406" Type="http://schemas.openxmlformats.org/officeDocument/2006/relationships/customXml" Target="../ink/ink826.xml"/><Relationship Id="rId9" Type="http://schemas.openxmlformats.org/officeDocument/2006/relationships/image" Target="../media/image516.png"/><Relationship Id="rId210" Type="http://schemas.openxmlformats.org/officeDocument/2006/relationships/customXml" Target="../ink/ink727.xml"/><Relationship Id="rId392" Type="http://schemas.openxmlformats.org/officeDocument/2006/relationships/customXml" Target="../ink/ink819.xml"/><Relationship Id="rId252" Type="http://schemas.openxmlformats.org/officeDocument/2006/relationships/customXml" Target="../ink/ink748.xml"/><Relationship Id="rId294" Type="http://schemas.openxmlformats.org/officeDocument/2006/relationships/image" Target="../media/image656.png"/><Relationship Id="rId308" Type="http://schemas.openxmlformats.org/officeDocument/2006/relationships/customXml" Target="../ink/ink777.xml"/><Relationship Id="rId47" Type="http://schemas.openxmlformats.org/officeDocument/2006/relationships/image" Target="../media/image535.png"/><Relationship Id="rId89" Type="http://schemas.openxmlformats.org/officeDocument/2006/relationships/image" Target="../media/image554.png"/><Relationship Id="rId112" Type="http://schemas.openxmlformats.org/officeDocument/2006/relationships/customXml" Target="../ink/ink678.xml"/><Relationship Id="rId154" Type="http://schemas.openxmlformats.org/officeDocument/2006/relationships/customXml" Target="../ink/ink699.xml"/><Relationship Id="rId361" Type="http://schemas.openxmlformats.org/officeDocument/2006/relationships/image" Target="../media/image689.png"/><Relationship Id="rId196" Type="http://schemas.openxmlformats.org/officeDocument/2006/relationships/customXml" Target="../ink/ink720.xml"/><Relationship Id="rId417" Type="http://schemas.openxmlformats.org/officeDocument/2006/relationships/image" Target="../media/image717.png"/><Relationship Id="rId16" Type="http://schemas.openxmlformats.org/officeDocument/2006/relationships/customXml" Target="../ink/ink630.xml"/><Relationship Id="rId221" Type="http://schemas.openxmlformats.org/officeDocument/2006/relationships/image" Target="../media/image620.png"/><Relationship Id="rId263" Type="http://schemas.openxmlformats.org/officeDocument/2006/relationships/image" Target="../media/image641.png"/><Relationship Id="rId319" Type="http://schemas.openxmlformats.org/officeDocument/2006/relationships/image" Target="../media/image668.png"/><Relationship Id="rId58" Type="http://schemas.openxmlformats.org/officeDocument/2006/relationships/customXml" Target="../ink/ink651.xml"/><Relationship Id="rId123" Type="http://schemas.openxmlformats.org/officeDocument/2006/relationships/image" Target="../media/image571.png"/><Relationship Id="rId330" Type="http://schemas.openxmlformats.org/officeDocument/2006/relationships/customXml" Target="../ink/ink788.xml"/><Relationship Id="rId165" Type="http://schemas.openxmlformats.org/officeDocument/2006/relationships/image" Target="../media/image592.png"/><Relationship Id="rId372" Type="http://schemas.openxmlformats.org/officeDocument/2006/relationships/customXml" Target="../ink/ink809.xml"/><Relationship Id="rId428" Type="http://schemas.openxmlformats.org/officeDocument/2006/relationships/customXml" Target="../ink/ink837.xml"/><Relationship Id="rId232" Type="http://schemas.openxmlformats.org/officeDocument/2006/relationships/customXml" Target="../ink/ink738.xml"/><Relationship Id="rId274" Type="http://schemas.openxmlformats.org/officeDocument/2006/relationships/image" Target="../media/image646.png"/><Relationship Id="rId27" Type="http://schemas.openxmlformats.org/officeDocument/2006/relationships/image" Target="../media/image525.png"/><Relationship Id="rId69" Type="http://schemas.openxmlformats.org/officeDocument/2006/relationships/image" Target="../media/image544.png"/><Relationship Id="rId134" Type="http://schemas.openxmlformats.org/officeDocument/2006/relationships/customXml" Target="../ink/ink689.xml"/><Relationship Id="rId80" Type="http://schemas.openxmlformats.org/officeDocument/2006/relationships/customXml" Target="../ink/ink662.xml"/><Relationship Id="rId176" Type="http://schemas.openxmlformats.org/officeDocument/2006/relationships/customXml" Target="../ink/ink710.xml"/><Relationship Id="rId341" Type="http://schemas.openxmlformats.org/officeDocument/2006/relationships/image" Target="../media/image679.png"/><Relationship Id="rId383" Type="http://schemas.openxmlformats.org/officeDocument/2006/relationships/image" Target="../media/image700.png"/><Relationship Id="rId201" Type="http://schemas.openxmlformats.org/officeDocument/2006/relationships/image" Target="../media/image610.png"/><Relationship Id="rId243" Type="http://schemas.openxmlformats.org/officeDocument/2006/relationships/image" Target="../media/image631.png"/><Relationship Id="rId285" Type="http://schemas.openxmlformats.org/officeDocument/2006/relationships/customXml" Target="../ink/ink765.xml"/><Relationship Id="rId38" Type="http://schemas.openxmlformats.org/officeDocument/2006/relationships/customXml" Target="../ink/ink641.xml"/><Relationship Id="rId103" Type="http://schemas.openxmlformats.org/officeDocument/2006/relationships/image" Target="../media/image561.png"/><Relationship Id="rId310" Type="http://schemas.openxmlformats.org/officeDocument/2006/relationships/customXml" Target="../ink/ink778.xml"/><Relationship Id="rId91" Type="http://schemas.openxmlformats.org/officeDocument/2006/relationships/image" Target="../media/image555.png"/><Relationship Id="rId145" Type="http://schemas.openxmlformats.org/officeDocument/2006/relationships/image" Target="../media/image582.png"/><Relationship Id="rId187" Type="http://schemas.openxmlformats.org/officeDocument/2006/relationships/image" Target="../media/image603.png"/><Relationship Id="rId352" Type="http://schemas.openxmlformats.org/officeDocument/2006/relationships/customXml" Target="../ink/ink799.xml"/><Relationship Id="rId394" Type="http://schemas.openxmlformats.org/officeDocument/2006/relationships/customXml" Target="../ink/ink820.xml"/><Relationship Id="rId408" Type="http://schemas.openxmlformats.org/officeDocument/2006/relationships/customXml" Target="../ink/ink827.xml"/><Relationship Id="rId212" Type="http://schemas.openxmlformats.org/officeDocument/2006/relationships/customXml" Target="../ink/ink728.xml"/><Relationship Id="rId254" Type="http://schemas.openxmlformats.org/officeDocument/2006/relationships/customXml" Target="../ink/ink749.xml"/><Relationship Id="rId28" Type="http://schemas.openxmlformats.org/officeDocument/2006/relationships/customXml" Target="../ink/ink636.xml"/><Relationship Id="rId49" Type="http://schemas.openxmlformats.org/officeDocument/2006/relationships/image" Target="../media/image536.png"/><Relationship Id="rId114" Type="http://schemas.openxmlformats.org/officeDocument/2006/relationships/customXml" Target="../ink/ink679.xml"/><Relationship Id="rId275" Type="http://schemas.openxmlformats.org/officeDocument/2006/relationships/customXml" Target="../ink/ink760.xml"/><Relationship Id="rId296" Type="http://schemas.openxmlformats.org/officeDocument/2006/relationships/image" Target="../media/image657.png"/><Relationship Id="rId300" Type="http://schemas.openxmlformats.org/officeDocument/2006/relationships/customXml" Target="../ink/ink773.xml"/><Relationship Id="rId60" Type="http://schemas.openxmlformats.org/officeDocument/2006/relationships/customXml" Target="../ink/ink652.xml"/><Relationship Id="rId81" Type="http://schemas.openxmlformats.org/officeDocument/2006/relationships/image" Target="../media/image550.png"/><Relationship Id="rId135" Type="http://schemas.openxmlformats.org/officeDocument/2006/relationships/image" Target="../media/image577.png"/><Relationship Id="rId156" Type="http://schemas.openxmlformats.org/officeDocument/2006/relationships/customXml" Target="../ink/ink700.xml"/><Relationship Id="rId177" Type="http://schemas.openxmlformats.org/officeDocument/2006/relationships/image" Target="../media/image598.png"/><Relationship Id="rId198" Type="http://schemas.openxmlformats.org/officeDocument/2006/relationships/customXml" Target="../ink/ink721.xml"/><Relationship Id="rId321" Type="http://schemas.openxmlformats.org/officeDocument/2006/relationships/image" Target="../media/image669.png"/><Relationship Id="rId342" Type="http://schemas.openxmlformats.org/officeDocument/2006/relationships/customXml" Target="../ink/ink794.xml"/><Relationship Id="rId363" Type="http://schemas.openxmlformats.org/officeDocument/2006/relationships/image" Target="../media/image690.png"/><Relationship Id="rId384" Type="http://schemas.openxmlformats.org/officeDocument/2006/relationships/customXml" Target="../ink/ink815.xml"/><Relationship Id="rId419" Type="http://schemas.openxmlformats.org/officeDocument/2006/relationships/image" Target="../media/image718.png"/><Relationship Id="rId202" Type="http://schemas.openxmlformats.org/officeDocument/2006/relationships/customXml" Target="../ink/ink723.xml"/><Relationship Id="rId223" Type="http://schemas.openxmlformats.org/officeDocument/2006/relationships/image" Target="../media/image621.png"/><Relationship Id="rId244" Type="http://schemas.openxmlformats.org/officeDocument/2006/relationships/customXml" Target="../ink/ink744.xml"/><Relationship Id="rId430" Type="http://schemas.openxmlformats.org/officeDocument/2006/relationships/customXml" Target="../ink/ink838.xml"/><Relationship Id="rId18" Type="http://schemas.openxmlformats.org/officeDocument/2006/relationships/customXml" Target="../ink/ink631.xml"/><Relationship Id="rId39" Type="http://schemas.openxmlformats.org/officeDocument/2006/relationships/image" Target="../media/image531.png"/><Relationship Id="rId265" Type="http://schemas.openxmlformats.org/officeDocument/2006/relationships/image" Target="../media/image642.png"/><Relationship Id="rId286" Type="http://schemas.openxmlformats.org/officeDocument/2006/relationships/image" Target="../media/image652.png"/><Relationship Id="rId50" Type="http://schemas.openxmlformats.org/officeDocument/2006/relationships/customXml" Target="../ink/ink647.xml"/><Relationship Id="rId104" Type="http://schemas.openxmlformats.org/officeDocument/2006/relationships/customXml" Target="../ink/ink674.xml"/><Relationship Id="rId125" Type="http://schemas.openxmlformats.org/officeDocument/2006/relationships/image" Target="../media/image572.png"/><Relationship Id="rId146" Type="http://schemas.openxmlformats.org/officeDocument/2006/relationships/customXml" Target="../ink/ink695.xml"/><Relationship Id="rId167" Type="http://schemas.openxmlformats.org/officeDocument/2006/relationships/image" Target="../media/image593.png"/><Relationship Id="rId188" Type="http://schemas.openxmlformats.org/officeDocument/2006/relationships/customXml" Target="../ink/ink716.xml"/><Relationship Id="rId311" Type="http://schemas.openxmlformats.org/officeDocument/2006/relationships/image" Target="../media/image664.png"/><Relationship Id="rId332" Type="http://schemas.openxmlformats.org/officeDocument/2006/relationships/customXml" Target="../ink/ink789.xml"/><Relationship Id="rId353" Type="http://schemas.openxmlformats.org/officeDocument/2006/relationships/image" Target="../media/image685.png"/><Relationship Id="rId374" Type="http://schemas.openxmlformats.org/officeDocument/2006/relationships/customXml" Target="../ink/ink810.xml"/><Relationship Id="rId395" Type="http://schemas.openxmlformats.org/officeDocument/2006/relationships/image" Target="../media/image706.png"/><Relationship Id="rId409" Type="http://schemas.openxmlformats.org/officeDocument/2006/relationships/image" Target="../media/image713.png"/><Relationship Id="rId71" Type="http://schemas.openxmlformats.org/officeDocument/2006/relationships/image" Target="../media/image545.png"/><Relationship Id="rId92" Type="http://schemas.openxmlformats.org/officeDocument/2006/relationships/customXml" Target="../ink/ink668.xml"/><Relationship Id="rId213" Type="http://schemas.openxmlformats.org/officeDocument/2006/relationships/image" Target="../media/image616.png"/><Relationship Id="rId234" Type="http://schemas.openxmlformats.org/officeDocument/2006/relationships/customXml" Target="../ink/ink739.xml"/><Relationship Id="rId420" Type="http://schemas.openxmlformats.org/officeDocument/2006/relationships/customXml" Target="../ink/ink833.xml"/><Relationship Id="rId2" Type="http://schemas.openxmlformats.org/officeDocument/2006/relationships/customXml" Target="../ink/ink623.xml"/><Relationship Id="rId29" Type="http://schemas.openxmlformats.org/officeDocument/2006/relationships/image" Target="../media/image526.png"/><Relationship Id="rId255" Type="http://schemas.openxmlformats.org/officeDocument/2006/relationships/image" Target="../media/image637.png"/><Relationship Id="rId276" Type="http://schemas.openxmlformats.org/officeDocument/2006/relationships/image" Target="../media/image647.png"/><Relationship Id="rId297" Type="http://schemas.openxmlformats.org/officeDocument/2006/relationships/customXml" Target="../ink/ink771.xml"/><Relationship Id="rId40" Type="http://schemas.openxmlformats.org/officeDocument/2006/relationships/customXml" Target="../ink/ink642.xml"/><Relationship Id="rId115" Type="http://schemas.openxmlformats.org/officeDocument/2006/relationships/image" Target="../media/image567.png"/><Relationship Id="rId136" Type="http://schemas.openxmlformats.org/officeDocument/2006/relationships/customXml" Target="../ink/ink690.xml"/><Relationship Id="rId157" Type="http://schemas.openxmlformats.org/officeDocument/2006/relationships/image" Target="../media/image588.png"/><Relationship Id="rId178" Type="http://schemas.openxmlformats.org/officeDocument/2006/relationships/customXml" Target="../ink/ink711.xml"/><Relationship Id="rId301" Type="http://schemas.openxmlformats.org/officeDocument/2006/relationships/image" Target="../media/image659.png"/><Relationship Id="rId322" Type="http://schemas.openxmlformats.org/officeDocument/2006/relationships/customXml" Target="../ink/ink784.xml"/><Relationship Id="rId343" Type="http://schemas.openxmlformats.org/officeDocument/2006/relationships/image" Target="../media/image680.png"/><Relationship Id="rId364" Type="http://schemas.openxmlformats.org/officeDocument/2006/relationships/customXml" Target="../ink/ink805.xml"/><Relationship Id="rId61" Type="http://schemas.openxmlformats.org/officeDocument/2006/relationships/image" Target="../media/image541.png"/><Relationship Id="rId82" Type="http://schemas.openxmlformats.org/officeDocument/2006/relationships/customXml" Target="../ink/ink663.xml"/><Relationship Id="rId199" Type="http://schemas.openxmlformats.org/officeDocument/2006/relationships/image" Target="../media/image609.png"/><Relationship Id="rId203" Type="http://schemas.openxmlformats.org/officeDocument/2006/relationships/image" Target="../media/image611.png"/><Relationship Id="rId385" Type="http://schemas.openxmlformats.org/officeDocument/2006/relationships/image" Target="../media/image701.png"/><Relationship Id="rId19" Type="http://schemas.openxmlformats.org/officeDocument/2006/relationships/image" Target="../media/image521.png"/><Relationship Id="rId224" Type="http://schemas.openxmlformats.org/officeDocument/2006/relationships/customXml" Target="../ink/ink734.xml"/><Relationship Id="rId245" Type="http://schemas.openxmlformats.org/officeDocument/2006/relationships/image" Target="../media/image632.png"/><Relationship Id="rId266" Type="http://schemas.openxmlformats.org/officeDocument/2006/relationships/customXml" Target="../ink/ink755.xml"/><Relationship Id="rId287" Type="http://schemas.openxmlformats.org/officeDocument/2006/relationships/customXml" Target="../ink/ink766.xml"/><Relationship Id="rId410" Type="http://schemas.openxmlformats.org/officeDocument/2006/relationships/customXml" Target="../ink/ink828.xml"/><Relationship Id="rId431" Type="http://schemas.openxmlformats.org/officeDocument/2006/relationships/image" Target="../media/image724.png"/><Relationship Id="rId30" Type="http://schemas.openxmlformats.org/officeDocument/2006/relationships/customXml" Target="../ink/ink637.xml"/><Relationship Id="rId105" Type="http://schemas.openxmlformats.org/officeDocument/2006/relationships/image" Target="../media/image562.png"/><Relationship Id="rId126" Type="http://schemas.openxmlformats.org/officeDocument/2006/relationships/customXml" Target="../ink/ink685.xml"/><Relationship Id="rId147" Type="http://schemas.openxmlformats.org/officeDocument/2006/relationships/image" Target="../media/image583.png"/><Relationship Id="rId168" Type="http://schemas.openxmlformats.org/officeDocument/2006/relationships/customXml" Target="../ink/ink706.xml"/><Relationship Id="rId312" Type="http://schemas.openxmlformats.org/officeDocument/2006/relationships/customXml" Target="../ink/ink779.xml"/><Relationship Id="rId333" Type="http://schemas.openxmlformats.org/officeDocument/2006/relationships/image" Target="../media/image675.png"/><Relationship Id="rId354" Type="http://schemas.openxmlformats.org/officeDocument/2006/relationships/customXml" Target="../ink/ink800.xml"/><Relationship Id="rId51" Type="http://schemas.openxmlformats.org/officeDocument/2006/relationships/image" Target="../media/image537.png"/><Relationship Id="rId72" Type="http://schemas.openxmlformats.org/officeDocument/2006/relationships/customXml" Target="../ink/ink658.xml"/><Relationship Id="rId93" Type="http://schemas.openxmlformats.org/officeDocument/2006/relationships/image" Target="../media/image556.png"/><Relationship Id="rId189" Type="http://schemas.openxmlformats.org/officeDocument/2006/relationships/image" Target="../media/image604.png"/><Relationship Id="rId375" Type="http://schemas.openxmlformats.org/officeDocument/2006/relationships/image" Target="../media/image696.png"/><Relationship Id="rId396" Type="http://schemas.openxmlformats.org/officeDocument/2006/relationships/customXml" Target="../ink/ink821.xml"/><Relationship Id="rId3" Type="http://schemas.openxmlformats.org/officeDocument/2006/relationships/image" Target="../media/image513.png"/><Relationship Id="rId214" Type="http://schemas.openxmlformats.org/officeDocument/2006/relationships/customXml" Target="../ink/ink729.xml"/><Relationship Id="rId235" Type="http://schemas.openxmlformats.org/officeDocument/2006/relationships/image" Target="../media/image627.png"/><Relationship Id="rId256" Type="http://schemas.openxmlformats.org/officeDocument/2006/relationships/customXml" Target="../ink/ink750.xml"/><Relationship Id="rId277" Type="http://schemas.openxmlformats.org/officeDocument/2006/relationships/customXml" Target="../ink/ink761.xml"/><Relationship Id="rId298" Type="http://schemas.openxmlformats.org/officeDocument/2006/relationships/image" Target="../media/image658.png"/><Relationship Id="rId400" Type="http://schemas.openxmlformats.org/officeDocument/2006/relationships/customXml" Target="../ink/ink823.xml"/><Relationship Id="rId421" Type="http://schemas.openxmlformats.org/officeDocument/2006/relationships/image" Target="../media/image719.png"/><Relationship Id="rId116" Type="http://schemas.openxmlformats.org/officeDocument/2006/relationships/customXml" Target="../ink/ink680.xml"/><Relationship Id="rId137" Type="http://schemas.openxmlformats.org/officeDocument/2006/relationships/image" Target="../media/image578.png"/><Relationship Id="rId158" Type="http://schemas.openxmlformats.org/officeDocument/2006/relationships/customXml" Target="../ink/ink701.xml"/><Relationship Id="rId302" Type="http://schemas.openxmlformats.org/officeDocument/2006/relationships/customXml" Target="../ink/ink774.xml"/><Relationship Id="rId323" Type="http://schemas.openxmlformats.org/officeDocument/2006/relationships/image" Target="../media/image670.png"/><Relationship Id="rId344" Type="http://schemas.openxmlformats.org/officeDocument/2006/relationships/customXml" Target="../ink/ink795.xml"/><Relationship Id="rId20" Type="http://schemas.openxmlformats.org/officeDocument/2006/relationships/customXml" Target="../ink/ink632.xml"/><Relationship Id="rId41" Type="http://schemas.openxmlformats.org/officeDocument/2006/relationships/image" Target="../media/image532.png"/><Relationship Id="rId62" Type="http://schemas.openxmlformats.org/officeDocument/2006/relationships/customXml" Target="../ink/ink653.xml"/><Relationship Id="rId83" Type="http://schemas.openxmlformats.org/officeDocument/2006/relationships/image" Target="../media/image551.png"/><Relationship Id="rId179" Type="http://schemas.openxmlformats.org/officeDocument/2006/relationships/image" Target="../media/image599.png"/><Relationship Id="rId365" Type="http://schemas.openxmlformats.org/officeDocument/2006/relationships/image" Target="../media/image691.png"/><Relationship Id="rId386" Type="http://schemas.openxmlformats.org/officeDocument/2006/relationships/customXml" Target="../ink/ink816.xml"/><Relationship Id="rId190" Type="http://schemas.openxmlformats.org/officeDocument/2006/relationships/customXml" Target="../ink/ink717.xml"/><Relationship Id="rId204" Type="http://schemas.openxmlformats.org/officeDocument/2006/relationships/customXml" Target="../ink/ink724.xml"/><Relationship Id="rId225" Type="http://schemas.openxmlformats.org/officeDocument/2006/relationships/image" Target="../media/image622.png"/><Relationship Id="rId246" Type="http://schemas.openxmlformats.org/officeDocument/2006/relationships/customXml" Target="../ink/ink745.xml"/><Relationship Id="rId267" Type="http://schemas.openxmlformats.org/officeDocument/2006/relationships/image" Target="../media/image643.png"/><Relationship Id="rId288" Type="http://schemas.openxmlformats.org/officeDocument/2006/relationships/image" Target="../media/image653.png"/><Relationship Id="rId411" Type="http://schemas.openxmlformats.org/officeDocument/2006/relationships/image" Target="../media/image714.png"/><Relationship Id="rId432" Type="http://schemas.openxmlformats.org/officeDocument/2006/relationships/customXml" Target="../ink/ink839.xml"/><Relationship Id="rId106" Type="http://schemas.openxmlformats.org/officeDocument/2006/relationships/customXml" Target="../ink/ink675.xml"/><Relationship Id="rId127" Type="http://schemas.openxmlformats.org/officeDocument/2006/relationships/image" Target="../media/image573.png"/><Relationship Id="rId313" Type="http://schemas.openxmlformats.org/officeDocument/2006/relationships/image" Target="../media/image665.png"/><Relationship Id="rId10" Type="http://schemas.openxmlformats.org/officeDocument/2006/relationships/customXml" Target="../ink/ink627.xml"/><Relationship Id="rId31" Type="http://schemas.openxmlformats.org/officeDocument/2006/relationships/image" Target="../media/image527.png"/><Relationship Id="rId52" Type="http://schemas.openxmlformats.org/officeDocument/2006/relationships/customXml" Target="../ink/ink648.xml"/><Relationship Id="rId73" Type="http://schemas.openxmlformats.org/officeDocument/2006/relationships/image" Target="../media/image546.png"/><Relationship Id="rId94" Type="http://schemas.openxmlformats.org/officeDocument/2006/relationships/customXml" Target="../ink/ink669.xml"/><Relationship Id="rId148" Type="http://schemas.openxmlformats.org/officeDocument/2006/relationships/customXml" Target="../ink/ink696.xml"/><Relationship Id="rId169" Type="http://schemas.openxmlformats.org/officeDocument/2006/relationships/image" Target="../media/image594.png"/><Relationship Id="rId334" Type="http://schemas.openxmlformats.org/officeDocument/2006/relationships/customXml" Target="../ink/ink790.xml"/><Relationship Id="rId355" Type="http://schemas.openxmlformats.org/officeDocument/2006/relationships/image" Target="../media/image686.png"/><Relationship Id="rId376" Type="http://schemas.openxmlformats.org/officeDocument/2006/relationships/customXml" Target="../ink/ink811.xml"/><Relationship Id="rId397" Type="http://schemas.openxmlformats.org/officeDocument/2006/relationships/image" Target="../media/image707.png"/><Relationship Id="rId4" Type="http://schemas.openxmlformats.org/officeDocument/2006/relationships/customXml" Target="../ink/ink624.xml"/><Relationship Id="rId180" Type="http://schemas.openxmlformats.org/officeDocument/2006/relationships/customXml" Target="../ink/ink712.xml"/><Relationship Id="rId215" Type="http://schemas.openxmlformats.org/officeDocument/2006/relationships/image" Target="../media/image617.png"/><Relationship Id="rId236" Type="http://schemas.openxmlformats.org/officeDocument/2006/relationships/customXml" Target="../ink/ink740.xml"/><Relationship Id="rId257" Type="http://schemas.openxmlformats.org/officeDocument/2006/relationships/image" Target="../media/image638.png"/><Relationship Id="rId278" Type="http://schemas.openxmlformats.org/officeDocument/2006/relationships/image" Target="../media/image648.png"/><Relationship Id="rId401" Type="http://schemas.openxmlformats.org/officeDocument/2006/relationships/image" Target="../media/image709.png"/><Relationship Id="rId422" Type="http://schemas.openxmlformats.org/officeDocument/2006/relationships/customXml" Target="../ink/ink834.xml"/><Relationship Id="rId303" Type="http://schemas.openxmlformats.org/officeDocument/2006/relationships/image" Target="../media/image660.png"/><Relationship Id="rId42" Type="http://schemas.openxmlformats.org/officeDocument/2006/relationships/customXml" Target="../ink/ink643.xml"/><Relationship Id="rId84" Type="http://schemas.openxmlformats.org/officeDocument/2006/relationships/customXml" Target="../ink/ink664.xml"/><Relationship Id="rId138" Type="http://schemas.openxmlformats.org/officeDocument/2006/relationships/customXml" Target="../ink/ink691.xml"/><Relationship Id="rId345" Type="http://schemas.openxmlformats.org/officeDocument/2006/relationships/image" Target="../media/image681.png"/><Relationship Id="rId387" Type="http://schemas.openxmlformats.org/officeDocument/2006/relationships/image" Target="../media/image702.png"/><Relationship Id="rId191" Type="http://schemas.openxmlformats.org/officeDocument/2006/relationships/image" Target="../media/image605.png"/><Relationship Id="rId205" Type="http://schemas.openxmlformats.org/officeDocument/2006/relationships/image" Target="../media/image612.png"/><Relationship Id="rId247" Type="http://schemas.openxmlformats.org/officeDocument/2006/relationships/image" Target="../media/image633.png"/><Relationship Id="rId412" Type="http://schemas.openxmlformats.org/officeDocument/2006/relationships/customXml" Target="../ink/ink829.xml"/><Relationship Id="rId107" Type="http://schemas.openxmlformats.org/officeDocument/2006/relationships/image" Target="../media/image563.png"/><Relationship Id="rId289" Type="http://schemas.openxmlformats.org/officeDocument/2006/relationships/customXml" Target="../ink/ink767.xml"/><Relationship Id="rId11" Type="http://schemas.openxmlformats.org/officeDocument/2006/relationships/image" Target="../media/image517.png"/><Relationship Id="rId53" Type="http://schemas.openxmlformats.org/officeDocument/2006/relationships/image" Target="../media/image290.png"/><Relationship Id="rId149" Type="http://schemas.openxmlformats.org/officeDocument/2006/relationships/image" Target="../media/image584.png"/><Relationship Id="rId314" Type="http://schemas.openxmlformats.org/officeDocument/2006/relationships/customXml" Target="../ink/ink780.xml"/><Relationship Id="rId356" Type="http://schemas.openxmlformats.org/officeDocument/2006/relationships/customXml" Target="../ink/ink801.xml"/><Relationship Id="rId398" Type="http://schemas.openxmlformats.org/officeDocument/2006/relationships/customXml" Target="../ink/ink822.xml"/><Relationship Id="rId95" Type="http://schemas.openxmlformats.org/officeDocument/2006/relationships/image" Target="../media/image557.png"/><Relationship Id="rId160" Type="http://schemas.openxmlformats.org/officeDocument/2006/relationships/customXml" Target="../ink/ink702.xml"/><Relationship Id="rId216" Type="http://schemas.openxmlformats.org/officeDocument/2006/relationships/customXml" Target="../ink/ink730.xml"/><Relationship Id="rId423" Type="http://schemas.openxmlformats.org/officeDocument/2006/relationships/image" Target="../media/image720.png"/><Relationship Id="rId258" Type="http://schemas.openxmlformats.org/officeDocument/2006/relationships/customXml" Target="../ink/ink751.xml"/><Relationship Id="rId22" Type="http://schemas.openxmlformats.org/officeDocument/2006/relationships/customXml" Target="../ink/ink633.xml"/><Relationship Id="rId64" Type="http://schemas.openxmlformats.org/officeDocument/2006/relationships/customXml" Target="../ink/ink654.xml"/><Relationship Id="rId118" Type="http://schemas.openxmlformats.org/officeDocument/2006/relationships/customXml" Target="../ink/ink681.xml"/><Relationship Id="rId325" Type="http://schemas.openxmlformats.org/officeDocument/2006/relationships/image" Target="../media/image671.png"/><Relationship Id="rId367" Type="http://schemas.openxmlformats.org/officeDocument/2006/relationships/image" Target="../media/image692.png"/><Relationship Id="rId171" Type="http://schemas.openxmlformats.org/officeDocument/2006/relationships/image" Target="../media/image595.png"/><Relationship Id="rId227" Type="http://schemas.openxmlformats.org/officeDocument/2006/relationships/image" Target="../media/image623.png"/><Relationship Id="rId269" Type="http://schemas.openxmlformats.org/officeDocument/2006/relationships/image" Target="../media/image644.png"/><Relationship Id="rId434" Type="http://schemas.openxmlformats.org/officeDocument/2006/relationships/customXml" Target="../ink/ink840.xml"/><Relationship Id="rId33" Type="http://schemas.openxmlformats.org/officeDocument/2006/relationships/image" Target="../media/image528.png"/><Relationship Id="rId129" Type="http://schemas.openxmlformats.org/officeDocument/2006/relationships/image" Target="../media/image574.png"/><Relationship Id="rId280" Type="http://schemas.openxmlformats.org/officeDocument/2006/relationships/image" Target="../media/image649.png"/><Relationship Id="rId336" Type="http://schemas.openxmlformats.org/officeDocument/2006/relationships/customXml" Target="../ink/ink791.xml"/><Relationship Id="rId75" Type="http://schemas.openxmlformats.org/officeDocument/2006/relationships/image" Target="../media/image547.png"/><Relationship Id="rId140" Type="http://schemas.openxmlformats.org/officeDocument/2006/relationships/customXml" Target="../ink/ink692.xml"/><Relationship Id="rId182" Type="http://schemas.openxmlformats.org/officeDocument/2006/relationships/customXml" Target="../ink/ink713.xml"/><Relationship Id="rId378" Type="http://schemas.openxmlformats.org/officeDocument/2006/relationships/customXml" Target="../ink/ink812.xml"/><Relationship Id="rId403" Type="http://schemas.openxmlformats.org/officeDocument/2006/relationships/image" Target="../media/image710.png"/><Relationship Id="rId6" Type="http://schemas.openxmlformats.org/officeDocument/2006/relationships/customXml" Target="../ink/ink625.xml"/><Relationship Id="rId238" Type="http://schemas.openxmlformats.org/officeDocument/2006/relationships/customXml" Target="../ink/ink741.xml"/><Relationship Id="rId291" Type="http://schemas.openxmlformats.org/officeDocument/2006/relationships/customXml" Target="../ink/ink768.xml"/><Relationship Id="rId305" Type="http://schemas.openxmlformats.org/officeDocument/2006/relationships/image" Target="../media/image661.png"/><Relationship Id="rId347" Type="http://schemas.openxmlformats.org/officeDocument/2006/relationships/image" Target="../media/image682.png"/><Relationship Id="rId44" Type="http://schemas.openxmlformats.org/officeDocument/2006/relationships/customXml" Target="../ink/ink644.xml"/><Relationship Id="rId86" Type="http://schemas.openxmlformats.org/officeDocument/2006/relationships/customXml" Target="../ink/ink665.xml"/><Relationship Id="rId151" Type="http://schemas.openxmlformats.org/officeDocument/2006/relationships/image" Target="../media/image585.png"/><Relationship Id="rId389" Type="http://schemas.openxmlformats.org/officeDocument/2006/relationships/image" Target="../media/image703.png"/><Relationship Id="rId193" Type="http://schemas.openxmlformats.org/officeDocument/2006/relationships/image" Target="../media/image606.png"/><Relationship Id="rId207" Type="http://schemas.openxmlformats.org/officeDocument/2006/relationships/image" Target="../media/image613.png"/><Relationship Id="rId249" Type="http://schemas.openxmlformats.org/officeDocument/2006/relationships/image" Target="../media/image634.png"/><Relationship Id="rId414" Type="http://schemas.openxmlformats.org/officeDocument/2006/relationships/customXml" Target="../ink/ink830.xml"/><Relationship Id="rId13" Type="http://schemas.openxmlformats.org/officeDocument/2006/relationships/image" Target="../media/image518.png"/><Relationship Id="rId109" Type="http://schemas.openxmlformats.org/officeDocument/2006/relationships/image" Target="../media/image564.png"/><Relationship Id="rId260" Type="http://schemas.openxmlformats.org/officeDocument/2006/relationships/customXml" Target="../ink/ink752.xml"/><Relationship Id="rId316" Type="http://schemas.openxmlformats.org/officeDocument/2006/relationships/customXml" Target="../ink/ink781.xml"/><Relationship Id="rId55" Type="http://schemas.openxmlformats.org/officeDocument/2006/relationships/image" Target="../media/image538.png"/><Relationship Id="rId97" Type="http://schemas.openxmlformats.org/officeDocument/2006/relationships/image" Target="../media/image558.png"/><Relationship Id="rId120" Type="http://schemas.openxmlformats.org/officeDocument/2006/relationships/customXml" Target="../ink/ink682.xml"/><Relationship Id="rId358" Type="http://schemas.openxmlformats.org/officeDocument/2006/relationships/customXml" Target="../ink/ink802.xml"/><Relationship Id="rId162" Type="http://schemas.openxmlformats.org/officeDocument/2006/relationships/customXml" Target="../ink/ink703.xml"/><Relationship Id="rId218" Type="http://schemas.openxmlformats.org/officeDocument/2006/relationships/customXml" Target="../ink/ink731.xml"/><Relationship Id="rId425" Type="http://schemas.openxmlformats.org/officeDocument/2006/relationships/image" Target="../media/image721.png"/><Relationship Id="rId271" Type="http://schemas.openxmlformats.org/officeDocument/2006/relationships/image" Target="../media/image645.png"/><Relationship Id="rId24" Type="http://schemas.openxmlformats.org/officeDocument/2006/relationships/customXml" Target="../ink/ink634.xml"/><Relationship Id="rId66" Type="http://schemas.openxmlformats.org/officeDocument/2006/relationships/customXml" Target="../ink/ink655.xml"/><Relationship Id="rId131" Type="http://schemas.openxmlformats.org/officeDocument/2006/relationships/image" Target="../media/image575.png"/><Relationship Id="rId327" Type="http://schemas.openxmlformats.org/officeDocument/2006/relationships/image" Target="../media/image672.png"/><Relationship Id="rId369" Type="http://schemas.openxmlformats.org/officeDocument/2006/relationships/image" Target="../media/image693.png"/><Relationship Id="rId173" Type="http://schemas.openxmlformats.org/officeDocument/2006/relationships/image" Target="../media/image596.png"/><Relationship Id="rId229" Type="http://schemas.openxmlformats.org/officeDocument/2006/relationships/image" Target="../media/image624.png"/><Relationship Id="rId380" Type="http://schemas.openxmlformats.org/officeDocument/2006/relationships/customXml" Target="../ink/ink813.xml"/><Relationship Id="rId240" Type="http://schemas.openxmlformats.org/officeDocument/2006/relationships/customXml" Target="../ink/ink742.xml"/><Relationship Id="rId35" Type="http://schemas.openxmlformats.org/officeDocument/2006/relationships/image" Target="../media/image529.png"/><Relationship Id="rId77" Type="http://schemas.openxmlformats.org/officeDocument/2006/relationships/image" Target="../media/image548.png"/><Relationship Id="rId100" Type="http://schemas.openxmlformats.org/officeDocument/2006/relationships/customXml" Target="../ink/ink672.xml"/><Relationship Id="rId282" Type="http://schemas.openxmlformats.org/officeDocument/2006/relationships/image" Target="../media/image650.png"/><Relationship Id="rId338" Type="http://schemas.openxmlformats.org/officeDocument/2006/relationships/customXml" Target="../ink/ink792.xml"/><Relationship Id="rId8" Type="http://schemas.openxmlformats.org/officeDocument/2006/relationships/customXml" Target="../ink/ink626.xml"/><Relationship Id="rId142" Type="http://schemas.openxmlformats.org/officeDocument/2006/relationships/customXml" Target="../ink/ink693.xml"/><Relationship Id="rId184" Type="http://schemas.openxmlformats.org/officeDocument/2006/relationships/customXml" Target="../ink/ink714.xml"/><Relationship Id="rId391" Type="http://schemas.openxmlformats.org/officeDocument/2006/relationships/image" Target="../media/image704.png"/><Relationship Id="rId405" Type="http://schemas.openxmlformats.org/officeDocument/2006/relationships/image" Target="../media/image711.png"/><Relationship Id="rId251" Type="http://schemas.openxmlformats.org/officeDocument/2006/relationships/image" Target="../media/image635.png"/><Relationship Id="rId46" Type="http://schemas.openxmlformats.org/officeDocument/2006/relationships/customXml" Target="../ink/ink645.xml"/><Relationship Id="rId293" Type="http://schemas.openxmlformats.org/officeDocument/2006/relationships/customXml" Target="../ink/ink769.xml"/><Relationship Id="rId307" Type="http://schemas.openxmlformats.org/officeDocument/2006/relationships/image" Target="../media/image662.png"/><Relationship Id="rId349" Type="http://schemas.openxmlformats.org/officeDocument/2006/relationships/image" Target="../media/image683.png"/><Relationship Id="rId88" Type="http://schemas.openxmlformats.org/officeDocument/2006/relationships/customXml" Target="../ink/ink666.xml"/><Relationship Id="rId111" Type="http://schemas.openxmlformats.org/officeDocument/2006/relationships/image" Target="../media/image565.png"/><Relationship Id="rId153" Type="http://schemas.openxmlformats.org/officeDocument/2006/relationships/image" Target="../media/image586.png"/><Relationship Id="rId195" Type="http://schemas.openxmlformats.org/officeDocument/2006/relationships/image" Target="../media/image607.png"/><Relationship Id="rId209" Type="http://schemas.openxmlformats.org/officeDocument/2006/relationships/image" Target="../media/image614.png"/><Relationship Id="rId360" Type="http://schemas.openxmlformats.org/officeDocument/2006/relationships/customXml" Target="../ink/ink803.xml"/><Relationship Id="rId416" Type="http://schemas.openxmlformats.org/officeDocument/2006/relationships/customXml" Target="../ink/ink831.xml"/><Relationship Id="rId220" Type="http://schemas.openxmlformats.org/officeDocument/2006/relationships/customXml" Target="../ink/ink732.xml"/><Relationship Id="rId15" Type="http://schemas.openxmlformats.org/officeDocument/2006/relationships/image" Target="../media/image519.png"/><Relationship Id="rId57" Type="http://schemas.openxmlformats.org/officeDocument/2006/relationships/image" Target="../media/image539.png"/><Relationship Id="rId262" Type="http://schemas.openxmlformats.org/officeDocument/2006/relationships/customXml" Target="../ink/ink753.xml"/><Relationship Id="rId318" Type="http://schemas.openxmlformats.org/officeDocument/2006/relationships/customXml" Target="../ink/ink782.xml"/><Relationship Id="rId99" Type="http://schemas.openxmlformats.org/officeDocument/2006/relationships/image" Target="../media/image559.png"/><Relationship Id="rId122" Type="http://schemas.openxmlformats.org/officeDocument/2006/relationships/customXml" Target="../ink/ink683.xml"/><Relationship Id="rId164" Type="http://schemas.openxmlformats.org/officeDocument/2006/relationships/customXml" Target="../ink/ink704.xml"/><Relationship Id="rId371" Type="http://schemas.openxmlformats.org/officeDocument/2006/relationships/image" Target="../media/image694.png"/><Relationship Id="rId427" Type="http://schemas.openxmlformats.org/officeDocument/2006/relationships/image" Target="../media/image722.png"/><Relationship Id="rId26" Type="http://schemas.openxmlformats.org/officeDocument/2006/relationships/customXml" Target="../ink/ink635.xml"/><Relationship Id="rId231" Type="http://schemas.openxmlformats.org/officeDocument/2006/relationships/image" Target="../media/image625.png"/><Relationship Id="rId273" Type="http://schemas.openxmlformats.org/officeDocument/2006/relationships/customXml" Target="../ink/ink759.xml"/><Relationship Id="rId329" Type="http://schemas.openxmlformats.org/officeDocument/2006/relationships/image" Target="../media/image673.png"/><Relationship Id="rId68" Type="http://schemas.openxmlformats.org/officeDocument/2006/relationships/customXml" Target="../ink/ink656.xml"/><Relationship Id="rId133" Type="http://schemas.openxmlformats.org/officeDocument/2006/relationships/image" Target="../media/image576.png"/><Relationship Id="rId175" Type="http://schemas.openxmlformats.org/officeDocument/2006/relationships/image" Target="../media/image597.png"/><Relationship Id="rId340" Type="http://schemas.openxmlformats.org/officeDocument/2006/relationships/customXml" Target="../ink/ink793.xml"/><Relationship Id="rId200" Type="http://schemas.openxmlformats.org/officeDocument/2006/relationships/customXml" Target="../ink/ink722.xml"/><Relationship Id="rId382" Type="http://schemas.openxmlformats.org/officeDocument/2006/relationships/customXml" Target="../ink/ink814.xml"/><Relationship Id="rId242" Type="http://schemas.openxmlformats.org/officeDocument/2006/relationships/customXml" Target="../ink/ink743.xml"/><Relationship Id="rId284" Type="http://schemas.openxmlformats.org/officeDocument/2006/relationships/image" Target="../media/image651.png"/><Relationship Id="rId37" Type="http://schemas.openxmlformats.org/officeDocument/2006/relationships/image" Target="../media/image530.png"/><Relationship Id="rId79" Type="http://schemas.openxmlformats.org/officeDocument/2006/relationships/image" Target="../media/image549.png"/><Relationship Id="rId102" Type="http://schemas.openxmlformats.org/officeDocument/2006/relationships/customXml" Target="../ink/ink673.xml"/><Relationship Id="rId144" Type="http://schemas.openxmlformats.org/officeDocument/2006/relationships/customXml" Target="../ink/ink694.xml"/><Relationship Id="rId90" Type="http://schemas.openxmlformats.org/officeDocument/2006/relationships/customXml" Target="../ink/ink667.xml"/><Relationship Id="rId186" Type="http://schemas.openxmlformats.org/officeDocument/2006/relationships/customXml" Target="../ink/ink715.xml"/><Relationship Id="rId351" Type="http://schemas.openxmlformats.org/officeDocument/2006/relationships/image" Target="../media/image684.png"/><Relationship Id="rId393" Type="http://schemas.openxmlformats.org/officeDocument/2006/relationships/image" Target="../media/image705.png"/><Relationship Id="rId407" Type="http://schemas.openxmlformats.org/officeDocument/2006/relationships/image" Target="../media/image712.png"/><Relationship Id="rId211" Type="http://schemas.openxmlformats.org/officeDocument/2006/relationships/image" Target="../media/image615.png"/><Relationship Id="rId253" Type="http://schemas.openxmlformats.org/officeDocument/2006/relationships/image" Target="../media/image636.png"/><Relationship Id="rId295" Type="http://schemas.openxmlformats.org/officeDocument/2006/relationships/customXml" Target="../ink/ink770.xml"/><Relationship Id="rId309" Type="http://schemas.openxmlformats.org/officeDocument/2006/relationships/image" Target="../media/image663.png"/><Relationship Id="rId48" Type="http://schemas.openxmlformats.org/officeDocument/2006/relationships/customXml" Target="../ink/ink646.xml"/><Relationship Id="rId113" Type="http://schemas.openxmlformats.org/officeDocument/2006/relationships/image" Target="../media/image566.png"/><Relationship Id="rId320" Type="http://schemas.openxmlformats.org/officeDocument/2006/relationships/customXml" Target="../ink/ink783.xml"/><Relationship Id="rId155" Type="http://schemas.openxmlformats.org/officeDocument/2006/relationships/image" Target="../media/image587.png"/><Relationship Id="rId197" Type="http://schemas.openxmlformats.org/officeDocument/2006/relationships/image" Target="../media/image608.png"/><Relationship Id="rId362" Type="http://schemas.openxmlformats.org/officeDocument/2006/relationships/customXml" Target="../ink/ink804.xml"/><Relationship Id="rId418" Type="http://schemas.openxmlformats.org/officeDocument/2006/relationships/customXml" Target="../ink/ink832.xml"/><Relationship Id="rId222" Type="http://schemas.openxmlformats.org/officeDocument/2006/relationships/customXml" Target="../ink/ink733.xml"/><Relationship Id="rId264" Type="http://schemas.openxmlformats.org/officeDocument/2006/relationships/customXml" Target="../ink/ink754.xml"/><Relationship Id="rId17" Type="http://schemas.openxmlformats.org/officeDocument/2006/relationships/image" Target="../media/image520.png"/><Relationship Id="rId59" Type="http://schemas.openxmlformats.org/officeDocument/2006/relationships/image" Target="../media/image540.png"/><Relationship Id="rId124" Type="http://schemas.openxmlformats.org/officeDocument/2006/relationships/customXml" Target="../ink/ink684.xml"/><Relationship Id="rId70" Type="http://schemas.openxmlformats.org/officeDocument/2006/relationships/customXml" Target="../ink/ink657.xml"/><Relationship Id="rId166" Type="http://schemas.openxmlformats.org/officeDocument/2006/relationships/customXml" Target="../ink/ink705.xml"/><Relationship Id="rId331" Type="http://schemas.openxmlformats.org/officeDocument/2006/relationships/image" Target="../media/image674.png"/><Relationship Id="rId373" Type="http://schemas.openxmlformats.org/officeDocument/2006/relationships/image" Target="../media/image695.png"/><Relationship Id="rId429" Type="http://schemas.openxmlformats.org/officeDocument/2006/relationships/image" Target="../media/image723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62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46.xml"/><Relationship Id="rId18" Type="http://schemas.openxmlformats.org/officeDocument/2006/relationships/image" Target="../media/image735.png"/><Relationship Id="rId26" Type="http://schemas.openxmlformats.org/officeDocument/2006/relationships/image" Target="../media/image739.png"/><Relationship Id="rId39" Type="http://schemas.openxmlformats.org/officeDocument/2006/relationships/customXml" Target="../ink/ink859.xml"/><Relationship Id="rId21" Type="http://schemas.openxmlformats.org/officeDocument/2006/relationships/customXml" Target="../ink/ink850.xml"/><Relationship Id="rId34" Type="http://schemas.openxmlformats.org/officeDocument/2006/relationships/image" Target="../media/image743.png"/><Relationship Id="rId42" Type="http://schemas.openxmlformats.org/officeDocument/2006/relationships/image" Target="../media/image747.png"/><Relationship Id="rId47" Type="http://schemas.openxmlformats.org/officeDocument/2006/relationships/customXml" Target="../ink/ink863.xml"/><Relationship Id="rId50" Type="http://schemas.openxmlformats.org/officeDocument/2006/relationships/image" Target="../media/image751.png"/><Relationship Id="rId55" Type="http://schemas.openxmlformats.org/officeDocument/2006/relationships/customXml" Target="../ink/ink867.xml"/><Relationship Id="rId63" Type="http://schemas.openxmlformats.org/officeDocument/2006/relationships/customXml" Target="../ink/ink871.xml"/><Relationship Id="rId7" Type="http://schemas.openxmlformats.org/officeDocument/2006/relationships/customXml" Target="../ink/ink843.xml"/><Relationship Id="rId2" Type="http://schemas.openxmlformats.org/officeDocument/2006/relationships/image" Target="../media/image727.emf"/><Relationship Id="rId16" Type="http://schemas.openxmlformats.org/officeDocument/2006/relationships/image" Target="../media/image734.png"/><Relationship Id="rId29" Type="http://schemas.openxmlformats.org/officeDocument/2006/relationships/customXml" Target="../ink/ink854.xml"/><Relationship Id="rId11" Type="http://schemas.openxmlformats.org/officeDocument/2006/relationships/customXml" Target="../ink/ink845.xml"/><Relationship Id="rId24" Type="http://schemas.openxmlformats.org/officeDocument/2006/relationships/image" Target="../media/image738.png"/><Relationship Id="rId32" Type="http://schemas.openxmlformats.org/officeDocument/2006/relationships/image" Target="../media/image742.png"/><Relationship Id="rId37" Type="http://schemas.openxmlformats.org/officeDocument/2006/relationships/customXml" Target="../ink/ink858.xml"/><Relationship Id="rId40" Type="http://schemas.openxmlformats.org/officeDocument/2006/relationships/image" Target="../media/image746.png"/><Relationship Id="rId45" Type="http://schemas.openxmlformats.org/officeDocument/2006/relationships/customXml" Target="../ink/ink862.xml"/><Relationship Id="rId53" Type="http://schemas.openxmlformats.org/officeDocument/2006/relationships/customXml" Target="../ink/ink866.xml"/><Relationship Id="rId58" Type="http://schemas.openxmlformats.org/officeDocument/2006/relationships/image" Target="../media/image755.png"/><Relationship Id="rId5" Type="http://schemas.openxmlformats.org/officeDocument/2006/relationships/customXml" Target="../ink/ink842.xml"/><Relationship Id="rId61" Type="http://schemas.openxmlformats.org/officeDocument/2006/relationships/customXml" Target="../ink/ink870.xml"/><Relationship Id="rId19" Type="http://schemas.openxmlformats.org/officeDocument/2006/relationships/customXml" Target="../ink/ink849.xml"/><Relationship Id="rId14" Type="http://schemas.openxmlformats.org/officeDocument/2006/relationships/image" Target="../media/image733.png"/><Relationship Id="rId22" Type="http://schemas.openxmlformats.org/officeDocument/2006/relationships/image" Target="../media/image737.png"/><Relationship Id="rId27" Type="http://schemas.openxmlformats.org/officeDocument/2006/relationships/customXml" Target="../ink/ink853.xml"/><Relationship Id="rId30" Type="http://schemas.openxmlformats.org/officeDocument/2006/relationships/image" Target="../media/image741.png"/><Relationship Id="rId35" Type="http://schemas.openxmlformats.org/officeDocument/2006/relationships/customXml" Target="../ink/ink857.xml"/><Relationship Id="rId43" Type="http://schemas.openxmlformats.org/officeDocument/2006/relationships/customXml" Target="../ink/ink861.xml"/><Relationship Id="rId48" Type="http://schemas.openxmlformats.org/officeDocument/2006/relationships/image" Target="../media/image750.png"/><Relationship Id="rId56" Type="http://schemas.openxmlformats.org/officeDocument/2006/relationships/image" Target="../media/image754.png"/><Relationship Id="rId64" Type="http://schemas.openxmlformats.org/officeDocument/2006/relationships/image" Target="../media/image758.png"/><Relationship Id="rId8" Type="http://schemas.openxmlformats.org/officeDocument/2006/relationships/image" Target="../media/image730.png"/><Relationship Id="rId51" Type="http://schemas.openxmlformats.org/officeDocument/2006/relationships/customXml" Target="../ink/ink865.xml"/><Relationship Id="rId3" Type="http://schemas.openxmlformats.org/officeDocument/2006/relationships/customXml" Target="../ink/ink841.xml"/><Relationship Id="rId12" Type="http://schemas.openxmlformats.org/officeDocument/2006/relationships/image" Target="../media/image732.png"/><Relationship Id="rId17" Type="http://schemas.openxmlformats.org/officeDocument/2006/relationships/customXml" Target="../ink/ink848.xml"/><Relationship Id="rId25" Type="http://schemas.openxmlformats.org/officeDocument/2006/relationships/customXml" Target="../ink/ink852.xml"/><Relationship Id="rId33" Type="http://schemas.openxmlformats.org/officeDocument/2006/relationships/customXml" Target="../ink/ink856.xml"/><Relationship Id="rId38" Type="http://schemas.openxmlformats.org/officeDocument/2006/relationships/image" Target="../media/image745.png"/><Relationship Id="rId46" Type="http://schemas.openxmlformats.org/officeDocument/2006/relationships/image" Target="../media/image749.png"/><Relationship Id="rId59" Type="http://schemas.openxmlformats.org/officeDocument/2006/relationships/customXml" Target="../ink/ink869.xml"/><Relationship Id="rId20" Type="http://schemas.openxmlformats.org/officeDocument/2006/relationships/image" Target="../media/image736.png"/><Relationship Id="rId41" Type="http://schemas.openxmlformats.org/officeDocument/2006/relationships/customXml" Target="../ink/ink860.xml"/><Relationship Id="rId54" Type="http://schemas.openxmlformats.org/officeDocument/2006/relationships/image" Target="../media/image753.png"/><Relationship Id="rId62" Type="http://schemas.openxmlformats.org/officeDocument/2006/relationships/image" Target="../media/image7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9.png"/><Relationship Id="rId15" Type="http://schemas.openxmlformats.org/officeDocument/2006/relationships/customXml" Target="../ink/ink847.xml"/><Relationship Id="rId23" Type="http://schemas.openxmlformats.org/officeDocument/2006/relationships/customXml" Target="../ink/ink851.xml"/><Relationship Id="rId28" Type="http://schemas.openxmlformats.org/officeDocument/2006/relationships/image" Target="../media/image740.png"/><Relationship Id="rId36" Type="http://schemas.openxmlformats.org/officeDocument/2006/relationships/image" Target="../media/image744.png"/><Relationship Id="rId49" Type="http://schemas.openxmlformats.org/officeDocument/2006/relationships/customXml" Target="../ink/ink864.xml"/><Relationship Id="rId57" Type="http://schemas.openxmlformats.org/officeDocument/2006/relationships/customXml" Target="../ink/ink868.xml"/><Relationship Id="rId10" Type="http://schemas.openxmlformats.org/officeDocument/2006/relationships/image" Target="../media/image731.png"/><Relationship Id="rId31" Type="http://schemas.openxmlformats.org/officeDocument/2006/relationships/customXml" Target="../ink/ink855.xml"/><Relationship Id="rId44" Type="http://schemas.openxmlformats.org/officeDocument/2006/relationships/image" Target="../media/image748.png"/><Relationship Id="rId52" Type="http://schemas.openxmlformats.org/officeDocument/2006/relationships/image" Target="../media/image752.png"/><Relationship Id="rId60" Type="http://schemas.openxmlformats.org/officeDocument/2006/relationships/image" Target="../media/image756.png"/><Relationship Id="rId4" Type="http://schemas.openxmlformats.org/officeDocument/2006/relationships/image" Target="../media/image728.png"/><Relationship Id="rId9" Type="http://schemas.openxmlformats.org/officeDocument/2006/relationships/customXml" Target="../ink/ink8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5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29.xml"/><Relationship Id="rId21" Type="http://schemas.openxmlformats.org/officeDocument/2006/relationships/customXml" Target="../ink/ink881.xml"/><Relationship Id="rId324" Type="http://schemas.openxmlformats.org/officeDocument/2006/relationships/image" Target="../media/image920.png"/><Relationship Id="rId531" Type="http://schemas.openxmlformats.org/officeDocument/2006/relationships/customXml" Target="../ink/ink1136.xml"/><Relationship Id="rId170" Type="http://schemas.openxmlformats.org/officeDocument/2006/relationships/image" Target="../media/image843.png"/><Relationship Id="rId268" Type="http://schemas.openxmlformats.org/officeDocument/2006/relationships/image" Target="../media/image892.png"/><Relationship Id="rId475" Type="http://schemas.openxmlformats.org/officeDocument/2006/relationships/customXml" Target="../ink/ink1108.xml"/><Relationship Id="rId32" Type="http://schemas.openxmlformats.org/officeDocument/2006/relationships/image" Target="../media/image775.png"/><Relationship Id="rId128" Type="http://schemas.openxmlformats.org/officeDocument/2006/relationships/image" Target="../media/image823.png"/><Relationship Id="rId335" Type="http://schemas.openxmlformats.org/officeDocument/2006/relationships/customXml" Target="../ink/ink1038.xml"/><Relationship Id="rId542" Type="http://schemas.openxmlformats.org/officeDocument/2006/relationships/image" Target="../media/image1029.png"/><Relationship Id="rId181" Type="http://schemas.openxmlformats.org/officeDocument/2006/relationships/customXml" Target="../ink/ink961.xml"/><Relationship Id="rId402" Type="http://schemas.openxmlformats.org/officeDocument/2006/relationships/image" Target="../media/image959.png"/><Relationship Id="rId279" Type="http://schemas.openxmlformats.org/officeDocument/2006/relationships/customXml" Target="../ink/ink1010.xml"/><Relationship Id="rId486" Type="http://schemas.openxmlformats.org/officeDocument/2006/relationships/image" Target="../media/image1001.png"/><Relationship Id="rId43" Type="http://schemas.openxmlformats.org/officeDocument/2006/relationships/customXml" Target="../ink/ink892.xml"/><Relationship Id="rId139" Type="http://schemas.openxmlformats.org/officeDocument/2006/relationships/customXml" Target="../ink/ink940.xml"/><Relationship Id="rId346" Type="http://schemas.openxmlformats.org/officeDocument/2006/relationships/image" Target="../media/image931.png"/><Relationship Id="rId553" Type="http://schemas.openxmlformats.org/officeDocument/2006/relationships/customXml" Target="../ink/ink1147.xml"/><Relationship Id="rId192" Type="http://schemas.openxmlformats.org/officeDocument/2006/relationships/image" Target="../media/image854.png"/><Relationship Id="rId206" Type="http://schemas.openxmlformats.org/officeDocument/2006/relationships/image" Target="../media/image861.png"/><Relationship Id="rId413" Type="http://schemas.openxmlformats.org/officeDocument/2006/relationships/customXml" Target="../ink/ink1077.xml"/><Relationship Id="rId497" Type="http://schemas.openxmlformats.org/officeDocument/2006/relationships/customXml" Target="../ink/ink1119.xml"/><Relationship Id="rId357" Type="http://schemas.openxmlformats.org/officeDocument/2006/relationships/customXml" Target="../ink/ink1049.xml"/><Relationship Id="rId54" Type="http://schemas.openxmlformats.org/officeDocument/2006/relationships/image" Target="../media/image786.png"/><Relationship Id="rId217" Type="http://schemas.openxmlformats.org/officeDocument/2006/relationships/customXml" Target="../ink/ink979.xml"/><Relationship Id="rId564" Type="http://schemas.openxmlformats.org/officeDocument/2006/relationships/image" Target="../media/image1040.png"/><Relationship Id="rId424" Type="http://schemas.openxmlformats.org/officeDocument/2006/relationships/image" Target="../media/image970.png"/><Relationship Id="rId270" Type="http://schemas.openxmlformats.org/officeDocument/2006/relationships/image" Target="../media/image893.png"/><Relationship Id="rId65" Type="http://schemas.openxmlformats.org/officeDocument/2006/relationships/customXml" Target="../ink/ink903.xml"/><Relationship Id="rId130" Type="http://schemas.openxmlformats.org/officeDocument/2006/relationships/image" Target="../media/image824.png"/><Relationship Id="rId368" Type="http://schemas.openxmlformats.org/officeDocument/2006/relationships/image" Target="../media/image942.png"/><Relationship Id="rId575" Type="http://schemas.openxmlformats.org/officeDocument/2006/relationships/customXml" Target="../ink/ink1158.xml"/><Relationship Id="rId228" Type="http://schemas.openxmlformats.org/officeDocument/2006/relationships/image" Target="../media/image872.png"/><Relationship Id="rId435" Type="http://schemas.openxmlformats.org/officeDocument/2006/relationships/customXml" Target="../ink/ink1088.xml"/><Relationship Id="rId281" Type="http://schemas.openxmlformats.org/officeDocument/2006/relationships/customXml" Target="../ink/ink1011.xml"/><Relationship Id="rId502" Type="http://schemas.openxmlformats.org/officeDocument/2006/relationships/image" Target="../media/image1009.png"/><Relationship Id="rId76" Type="http://schemas.openxmlformats.org/officeDocument/2006/relationships/image" Target="../media/image797.png"/><Relationship Id="rId141" Type="http://schemas.openxmlformats.org/officeDocument/2006/relationships/customXml" Target="../ink/ink941.xml"/><Relationship Id="rId379" Type="http://schemas.openxmlformats.org/officeDocument/2006/relationships/customXml" Target="../ink/ink1060.xml"/><Relationship Id="rId586" Type="http://schemas.openxmlformats.org/officeDocument/2006/relationships/image" Target="../media/image1050.png"/><Relationship Id="rId7" Type="http://schemas.openxmlformats.org/officeDocument/2006/relationships/customXml" Target="../ink/ink874.xml"/><Relationship Id="rId239" Type="http://schemas.openxmlformats.org/officeDocument/2006/relationships/customXml" Target="../ink/ink990.xml"/><Relationship Id="rId446" Type="http://schemas.openxmlformats.org/officeDocument/2006/relationships/image" Target="../media/image981.png"/><Relationship Id="rId292" Type="http://schemas.openxmlformats.org/officeDocument/2006/relationships/image" Target="../media/image904.png"/><Relationship Id="rId306" Type="http://schemas.openxmlformats.org/officeDocument/2006/relationships/image" Target="../media/image911.png"/><Relationship Id="rId45" Type="http://schemas.openxmlformats.org/officeDocument/2006/relationships/customXml" Target="../ink/ink893.xml"/><Relationship Id="rId87" Type="http://schemas.openxmlformats.org/officeDocument/2006/relationships/customXml" Target="../ink/ink914.xml"/><Relationship Id="rId110" Type="http://schemas.openxmlformats.org/officeDocument/2006/relationships/image" Target="../media/image814.png"/><Relationship Id="rId348" Type="http://schemas.openxmlformats.org/officeDocument/2006/relationships/image" Target="../media/image932.png"/><Relationship Id="rId513" Type="http://schemas.openxmlformats.org/officeDocument/2006/relationships/customXml" Target="../ink/ink1127.xml"/><Relationship Id="rId555" Type="http://schemas.openxmlformats.org/officeDocument/2006/relationships/customXml" Target="../ink/ink1148.xml"/><Relationship Id="rId152" Type="http://schemas.openxmlformats.org/officeDocument/2006/relationships/image" Target="../media/image834.png"/><Relationship Id="rId194" Type="http://schemas.openxmlformats.org/officeDocument/2006/relationships/image" Target="../media/image855.png"/><Relationship Id="rId208" Type="http://schemas.openxmlformats.org/officeDocument/2006/relationships/image" Target="../media/image862.png"/><Relationship Id="rId415" Type="http://schemas.openxmlformats.org/officeDocument/2006/relationships/customXml" Target="../ink/ink1078.xml"/><Relationship Id="rId457" Type="http://schemas.openxmlformats.org/officeDocument/2006/relationships/customXml" Target="../ink/ink1099.xml"/><Relationship Id="rId261" Type="http://schemas.openxmlformats.org/officeDocument/2006/relationships/customXml" Target="../ink/ink1001.xml"/><Relationship Id="rId499" Type="http://schemas.openxmlformats.org/officeDocument/2006/relationships/customXml" Target="../ink/ink1120.xml"/><Relationship Id="rId14" Type="http://schemas.openxmlformats.org/officeDocument/2006/relationships/image" Target="../media/image766.png"/><Relationship Id="rId56" Type="http://schemas.openxmlformats.org/officeDocument/2006/relationships/image" Target="../media/image787.png"/><Relationship Id="rId317" Type="http://schemas.openxmlformats.org/officeDocument/2006/relationships/customXml" Target="../ink/ink1029.xml"/><Relationship Id="rId359" Type="http://schemas.openxmlformats.org/officeDocument/2006/relationships/customXml" Target="../ink/ink1050.xml"/><Relationship Id="rId524" Type="http://schemas.openxmlformats.org/officeDocument/2006/relationships/image" Target="../media/image1020.png"/><Relationship Id="rId566" Type="http://schemas.openxmlformats.org/officeDocument/2006/relationships/image" Target="../media/image1041.png"/><Relationship Id="rId98" Type="http://schemas.openxmlformats.org/officeDocument/2006/relationships/image" Target="../media/image808.png"/><Relationship Id="rId121" Type="http://schemas.openxmlformats.org/officeDocument/2006/relationships/customXml" Target="../ink/ink931.xml"/><Relationship Id="rId163" Type="http://schemas.openxmlformats.org/officeDocument/2006/relationships/customXml" Target="../ink/ink952.xml"/><Relationship Id="rId219" Type="http://schemas.openxmlformats.org/officeDocument/2006/relationships/customXml" Target="../ink/ink980.xml"/><Relationship Id="rId370" Type="http://schemas.openxmlformats.org/officeDocument/2006/relationships/image" Target="../media/image943.png"/><Relationship Id="rId426" Type="http://schemas.openxmlformats.org/officeDocument/2006/relationships/image" Target="../media/image971.png"/><Relationship Id="rId230" Type="http://schemas.openxmlformats.org/officeDocument/2006/relationships/image" Target="../media/image873.png"/><Relationship Id="rId468" Type="http://schemas.openxmlformats.org/officeDocument/2006/relationships/image" Target="../media/image992.png"/><Relationship Id="rId25" Type="http://schemas.openxmlformats.org/officeDocument/2006/relationships/customXml" Target="../ink/ink883.xml"/><Relationship Id="rId67" Type="http://schemas.openxmlformats.org/officeDocument/2006/relationships/customXml" Target="../ink/ink904.xml"/><Relationship Id="rId272" Type="http://schemas.openxmlformats.org/officeDocument/2006/relationships/image" Target="../media/image894.png"/><Relationship Id="rId328" Type="http://schemas.openxmlformats.org/officeDocument/2006/relationships/image" Target="../media/image922.png"/><Relationship Id="rId535" Type="http://schemas.openxmlformats.org/officeDocument/2006/relationships/customXml" Target="../ink/ink1138.xml"/><Relationship Id="rId577" Type="http://schemas.openxmlformats.org/officeDocument/2006/relationships/customXml" Target="../ink/ink1159.xml"/><Relationship Id="rId132" Type="http://schemas.openxmlformats.org/officeDocument/2006/relationships/image" Target="../media/image825.png"/><Relationship Id="rId174" Type="http://schemas.openxmlformats.org/officeDocument/2006/relationships/image" Target="../media/image845.png"/><Relationship Id="rId381" Type="http://schemas.openxmlformats.org/officeDocument/2006/relationships/customXml" Target="../ink/ink1061.xml"/><Relationship Id="rId241" Type="http://schemas.openxmlformats.org/officeDocument/2006/relationships/customXml" Target="../ink/ink991.xml"/><Relationship Id="rId437" Type="http://schemas.openxmlformats.org/officeDocument/2006/relationships/customXml" Target="../ink/ink1089.xml"/><Relationship Id="rId479" Type="http://schemas.openxmlformats.org/officeDocument/2006/relationships/customXml" Target="../ink/ink1110.xml"/><Relationship Id="rId36" Type="http://schemas.openxmlformats.org/officeDocument/2006/relationships/image" Target="../media/image777.png"/><Relationship Id="rId283" Type="http://schemas.openxmlformats.org/officeDocument/2006/relationships/customXml" Target="../ink/ink1012.xml"/><Relationship Id="rId339" Type="http://schemas.openxmlformats.org/officeDocument/2006/relationships/customXml" Target="../ink/ink1040.xml"/><Relationship Id="rId490" Type="http://schemas.openxmlformats.org/officeDocument/2006/relationships/image" Target="../media/image1003.png"/><Relationship Id="rId504" Type="http://schemas.openxmlformats.org/officeDocument/2006/relationships/image" Target="../media/image1010.png"/><Relationship Id="rId546" Type="http://schemas.openxmlformats.org/officeDocument/2006/relationships/image" Target="../media/image1031.png"/><Relationship Id="rId78" Type="http://schemas.openxmlformats.org/officeDocument/2006/relationships/image" Target="../media/image798.png"/><Relationship Id="rId101" Type="http://schemas.openxmlformats.org/officeDocument/2006/relationships/customXml" Target="../ink/ink921.xml"/><Relationship Id="rId143" Type="http://schemas.openxmlformats.org/officeDocument/2006/relationships/customXml" Target="../ink/ink942.xml"/><Relationship Id="rId185" Type="http://schemas.openxmlformats.org/officeDocument/2006/relationships/customXml" Target="../ink/ink963.xml"/><Relationship Id="rId350" Type="http://schemas.openxmlformats.org/officeDocument/2006/relationships/image" Target="../media/image933.png"/><Relationship Id="rId406" Type="http://schemas.openxmlformats.org/officeDocument/2006/relationships/image" Target="../media/image961.png"/><Relationship Id="rId588" Type="http://schemas.openxmlformats.org/officeDocument/2006/relationships/image" Target="../media/image1051.png"/><Relationship Id="rId9" Type="http://schemas.openxmlformats.org/officeDocument/2006/relationships/customXml" Target="../ink/ink875.xml"/><Relationship Id="rId210" Type="http://schemas.openxmlformats.org/officeDocument/2006/relationships/image" Target="../media/image863.png"/><Relationship Id="rId392" Type="http://schemas.openxmlformats.org/officeDocument/2006/relationships/image" Target="../media/image954.png"/><Relationship Id="rId448" Type="http://schemas.openxmlformats.org/officeDocument/2006/relationships/image" Target="../media/image982.png"/><Relationship Id="rId252" Type="http://schemas.openxmlformats.org/officeDocument/2006/relationships/image" Target="../media/image884.png"/><Relationship Id="rId294" Type="http://schemas.openxmlformats.org/officeDocument/2006/relationships/image" Target="../media/image905.png"/><Relationship Id="rId308" Type="http://schemas.openxmlformats.org/officeDocument/2006/relationships/image" Target="../media/image912.png"/><Relationship Id="rId515" Type="http://schemas.openxmlformats.org/officeDocument/2006/relationships/customXml" Target="../ink/ink1128.xml"/><Relationship Id="rId47" Type="http://schemas.openxmlformats.org/officeDocument/2006/relationships/customXml" Target="../ink/ink894.xml"/><Relationship Id="rId89" Type="http://schemas.openxmlformats.org/officeDocument/2006/relationships/customXml" Target="../ink/ink915.xml"/><Relationship Id="rId112" Type="http://schemas.openxmlformats.org/officeDocument/2006/relationships/image" Target="../media/image815.png"/><Relationship Id="rId154" Type="http://schemas.openxmlformats.org/officeDocument/2006/relationships/image" Target="../media/image835.png"/><Relationship Id="rId361" Type="http://schemas.openxmlformats.org/officeDocument/2006/relationships/customXml" Target="../ink/ink1051.xml"/><Relationship Id="rId557" Type="http://schemas.openxmlformats.org/officeDocument/2006/relationships/customXml" Target="../ink/ink1149.xml"/><Relationship Id="rId196" Type="http://schemas.openxmlformats.org/officeDocument/2006/relationships/image" Target="../media/image856.png"/><Relationship Id="rId417" Type="http://schemas.openxmlformats.org/officeDocument/2006/relationships/customXml" Target="../ink/ink1079.xml"/><Relationship Id="rId459" Type="http://schemas.openxmlformats.org/officeDocument/2006/relationships/customXml" Target="../ink/ink1100.xml"/><Relationship Id="rId16" Type="http://schemas.openxmlformats.org/officeDocument/2006/relationships/image" Target="../media/image767.png"/><Relationship Id="rId221" Type="http://schemas.openxmlformats.org/officeDocument/2006/relationships/customXml" Target="../ink/ink981.xml"/><Relationship Id="rId263" Type="http://schemas.openxmlformats.org/officeDocument/2006/relationships/customXml" Target="../ink/ink1002.xml"/><Relationship Id="rId319" Type="http://schemas.openxmlformats.org/officeDocument/2006/relationships/customXml" Target="../ink/ink1030.xml"/><Relationship Id="rId470" Type="http://schemas.openxmlformats.org/officeDocument/2006/relationships/image" Target="../media/image993.png"/><Relationship Id="rId526" Type="http://schemas.openxmlformats.org/officeDocument/2006/relationships/image" Target="../media/image1021.png"/><Relationship Id="rId58" Type="http://schemas.openxmlformats.org/officeDocument/2006/relationships/image" Target="../media/image788.png"/><Relationship Id="rId123" Type="http://schemas.openxmlformats.org/officeDocument/2006/relationships/customXml" Target="../ink/ink932.xml"/><Relationship Id="rId330" Type="http://schemas.openxmlformats.org/officeDocument/2006/relationships/image" Target="../media/image923.png"/><Relationship Id="rId568" Type="http://schemas.openxmlformats.org/officeDocument/2006/relationships/image" Target="../media/image1042.png"/><Relationship Id="rId165" Type="http://schemas.openxmlformats.org/officeDocument/2006/relationships/customXml" Target="../ink/ink953.xml"/><Relationship Id="rId372" Type="http://schemas.openxmlformats.org/officeDocument/2006/relationships/image" Target="../media/image944.png"/><Relationship Id="rId428" Type="http://schemas.openxmlformats.org/officeDocument/2006/relationships/image" Target="../media/image972.png"/><Relationship Id="rId232" Type="http://schemas.openxmlformats.org/officeDocument/2006/relationships/image" Target="../media/image874.png"/><Relationship Id="rId274" Type="http://schemas.openxmlformats.org/officeDocument/2006/relationships/image" Target="../media/image895.png"/><Relationship Id="rId481" Type="http://schemas.openxmlformats.org/officeDocument/2006/relationships/customXml" Target="../ink/ink1111.xml"/><Relationship Id="rId27" Type="http://schemas.openxmlformats.org/officeDocument/2006/relationships/customXml" Target="../ink/ink884.xml"/><Relationship Id="rId69" Type="http://schemas.openxmlformats.org/officeDocument/2006/relationships/customXml" Target="../ink/ink905.xml"/><Relationship Id="rId134" Type="http://schemas.openxmlformats.org/officeDocument/2006/relationships/image" Target="../media/image114.png"/><Relationship Id="rId537" Type="http://schemas.openxmlformats.org/officeDocument/2006/relationships/customXml" Target="../ink/ink1139.xml"/><Relationship Id="rId579" Type="http://schemas.openxmlformats.org/officeDocument/2006/relationships/customXml" Target="../ink/ink1160.xml"/><Relationship Id="rId80" Type="http://schemas.openxmlformats.org/officeDocument/2006/relationships/image" Target="../media/image799.png"/><Relationship Id="rId176" Type="http://schemas.openxmlformats.org/officeDocument/2006/relationships/image" Target="../media/image846.png"/><Relationship Id="rId341" Type="http://schemas.openxmlformats.org/officeDocument/2006/relationships/customXml" Target="../ink/ink1041.xml"/><Relationship Id="rId383" Type="http://schemas.openxmlformats.org/officeDocument/2006/relationships/customXml" Target="../ink/ink1062.xml"/><Relationship Id="rId439" Type="http://schemas.openxmlformats.org/officeDocument/2006/relationships/customXml" Target="../ink/ink1090.xml"/><Relationship Id="rId590" Type="http://schemas.openxmlformats.org/officeDocument/2006/relationships/image" Target="../media/image1052.png"/><Relationship Id="rId201" Type="http://schemas.openxmlformats.org/officeDocument/2006/relationships/customXml" Target="../ink/ink971.xml"/><Relationship Id="rId243" Type="http://schemas.openxmlformats.org/officeDocument/2006/relationships/customXml" Target="../ink/ink992.xml"/><Relationship Id="rId285" Type="http://schemas.openxmlformats.org/officeDocument/2006/relationships/customXml" Target="../ink/ink1013.xml"/><Relationship Id="rId450" Type="http://schemas.openxmlformats.org/officeDocument/2006/relationships/image" Target="../media/image983.png"/><Relationship Id="rId506" Type="http://schemas.openxmlformats.org/officeDocument/2006/relationships/image" Target="../media/image1011.png"/><Relationship Id="rId38" Type="http://schemas.openxmlformats.org/officeDocument/2006/relationships/image" Target="../media/image778.png"/><Relationship Id="rId103" Type="http://schemas.openxmlformats.org/officeDocument/2006/relationships/customXml" Target="../ink/ink922.xml"/><Relationship Id="rId310" Type="http://schemas.openxmlformats.org/officeDocument/2006/relationships/image" Target="../media/image913.png"/><Relationship Id="rId492" Type="http://schemas.openxmlformats.org/officeDocument/2006/relationships/image" Target="../media/image1004.png"/><Relationship Id="rId548" Type="http://schemas.openxmlformats.org/officeDocument/2006/relationships/image" Target="../media/image1032.png"/><Relationship Id="rId91" Type="http://schemas.openxmlformats.org/officeDocument/2006/relationships/customXml" Target="../ink/ink916.xml"/><Relationship Id="rId145" Type="http://schemas.openxmlformats.org/officeDocument/2006/relationships/customXml" Target="../ink/ink943.xml"/><Relationship Id="rId187" Type="http://schemas.openxmlformats.org/officeDocument/2006/relationships/customXml" Target="../ink/ink964.xml"/><Relationship Id="rId352" Type="http://schemas.openxmlformats.org/officeDocument/2006/relationships/image" Target="../media/image934.png"/><Relationship Id="rId394" Type="http://schemas.openxmlformats.org/officeDocument/2006/relationships/image" Target="../media/image955.png"/><Relationship Id="rId408" Type="http://schemas.openxmlformats.org/officeDocument/2006/relationships/image" Target="../media/image962.png"/><Relationship Id="rId212" Type="http://schemas.openxmlformats.org/officeDocument/2006/relationships/image" Target="../media/image864.png"/><Relationship Id="rId254" Type="http://schemas.openxmlformats.org/officeDocument/2006/relationships/image" Target="../media/image885.png"/><Relationship Id="rId49" Type="http://schemas.openxmlformats.org/officeDocument/2006/relationships/customXml" Target="../ink/ink895.xml"/><Relationship Id="rId114" Type="http://schemas.openxmlformats.org/officeDocument/2006/relationships/image" Target="../media/image816.png"/><Relationship Id="rId296" Type="http://schemas.openxmlformats.org/officeDocument/2006/relationships/image" Target="../media/image906.png"/><Relationship Id="rId461" Type="http://schemas.openxmlformats.org/officeDocument/2006/relationships/customXml" Target="../ink/ink1101.xml"/><Relationship Id="rId517" Type="http://schemas.openxmlformats.org/officeDocument/2006/relationships/customXml" Target="../ink/ink1129.xml"/><Relationship Id="rId559" Type="http://schemas.openxmlformats.org/officeDocument/2006/relationships/customXml" Target="../ink/ink1150.xml"/><Relationship Id="rId60" Type="http://schemas.openxmlformats.org/officeDocument/2006/relationships/image" Target="../media/image789.png"/><Relationship Id="rId156" Type="http://schemas.openxmlformats.org/officeDocument/2006/relationships/image" Target="../media/image836.png"/><Relationship Id="rId198" Type="http://schemas.openxmlformats.org/officeDocument/2006/relationships/image" Target="../media/image857.png"/><Relationship Id="rId321" Type="http://schemas.openxmlformats.org/officeDocument/2006/relationships/customXml" Target="../ink/ink1031.xml"/><Relationship Id="rId363" Type="http://schemas.openxmlformats.org/officeDocument/2006/relationships/customXml" Target="../ink/ink1052.xml"/><Relationship Id="rId419" Type="http://schemas.openxmlformats.org/officeDocument/2006/relationships/customXml" Target="../ink/ink1080.xml"/><Relationship Id="rId570" Type="http://schemas.openxmlformats.org/officeDocument/2006/relationships/image" Target="../media/image1043.png"/><Relationship Id="rId223" Type="http://schemas.openxmlformats.org/officeDocument/2006/relationships/customXml" Target="../ink/ink982.xml"/><Relationship Id="rId430" Type="http://schemas.openxmlformats.org/officeDocument/2006/relationships/image" Target="../media/image973.png"/><Relationship Id="rId18" Type="http://schemas.openxmlformats.org/officeDocument/2006/relationships/image" Target="../media/image768.png"/><Relationship Id="rId265" Type="http://schemas.openxmlformats.org/officeDocument/2006/relationships/customXml" Target="../ink/ink1003.xml"/><Relationship Id="rId472" Type="http://schemas.openxmlformats.org/officeDocument/2006/relationships/image" Target="../media/image994.png"/><Relationship Id="rId528" Type="http://schemas.openxmlformats.org/officeDocument/2006/relationships/image" Target="../media/image1022.png"/><Relationship Id="rId125" Type="http://schemas.openxmlformats.org/officeDocument/2006/relationships/customXml" Target="../ink/ink933.xml"/><Relationship Id="rId167" Type="http://schemas.openxmlformats.org/officeDocument/2006/relationships/customXml" Target="../ink/ink954.xml"/><Relationship Id="rId332" Type="http://schemas.openxmlformats.org/officeDocument/2006/relationships/image" Target="../media/image924.png"/><Relationship Id="rId374" Type="http://schemas.openxmlformats.org/officeDocument/2006/relationships/image" Target="../media/image945.png"/><Relationship Id="rId581" Type="http://schemas.openxmlformats.org/officeDocument/2006/relationships/customXml" Target="../ink/ink1161.xml"/><Relationship Id="rId71" Type="http://schemas.openxmlformats.org/officeDocument/2006/relationships/customXml" Target="../ink/ink906.xml"/><Relationship Id="rId234" Type="http://schemas.openxmlformats.org/officeDocument/2006/relationships/image" Target="../media/image875.png"/><Relationship Id="rId2" Type="http://schemas.openxmlformats.org/officeDocument/2006/relationships/image" Target="../media/image759.png"/><Relationship Id="rId29" Type="http://schemas.openxmlformats.org/officeDocument/2006/relationships/customXml" Target="../ink/ink885.xml"/><Relationship Id="rId276" Type="http://schemas.openxmlformats.org/officeDocument/2006/relationships/image" Target="../media/image896.png"/><Relationship Id="rId441" Type="http://schemas.openxmlformats.org/officeDocument/2006/relationships/customXml" Target="../ink/ink1091.xml"/><Relationship Id="rId483" Type="http://schemas.openxmlformats.org/officeDocument/2006/relationships/customXml" Target="../ink/ink1112.xml"/><Relationship Id="rId539" Type="http://schemas.openxmlformats.org/officeDocument/2006/relationships/customXml" Target="../ink/ink1140.xml"/><Relationship Id="rId40" Type="http://schemas.openxmlformats.org/officeDocument/2006/relationships/image" Target="../media/image779.png"/><Relationship Id="rId136" Type="http://schemas.openxmlformats.org/officeDocument/2006/relationships/image" Target="../media/image826.png"/><Relationship Id="rId178" Type="http://schemas.openxmlformats.org/officeDocument/2006/relationships/image" Target="../media/image847.png"/><Relationship Id="rId301" Type="http://schemas.openxmlformats.org/officeDocument/2006/relationships/customXml" Target="../ink/ink1021.xml"/><Relationship Id="rId343" Type="http://schemas.openxmlformats.org/officeDocument/2006/relationships/customXml" Target="../ink/ink1042.xml"/><Relationship Id="rId550" Type="http://schemas.openxmlformats.org/officeDocument/2006/relationships/image" Target="../media/image1033.png"/><Relationship Id="rId82" Type="http://schemas.openxmlformats.org/officeDocument/2006/relationships/image" Target="../media/image800.png"/><Relationship Id="rId203" Type="http://schemas.openxmlformats.org/officeDocument/2006/relationships/customXml" Target="../ink/ink972.xml"/><Relationship Id="rId385" Type="http://schemas.openxmlformats.org/officeDocument/2006/relationships/customXml" Target="../ink/ink1063.xml"/><Relationship Id="rId245" Type="http://schemas.openxmlformats.org/officeDocument/2006/relationships/customXml" Target="../ink/ink993.xml"/><Relationship Id="rId287" Type="http://schemas.openxmlformats.org/officeDocument/2006/relationships/customXml" Target="../ink/ink1014.xml"/><Relationship Id="rId410" Type="http://schemas.openxmlformats.org/officeDocument/2006/relationships/image" Target="../media/image963.png"/><Relationship Id="rId452" Type="http://schemas.openxmlformats.org/officeDocument/2006/relationships/image" Target="../media/image984.png"/><Relationship Id="rId494" Type="http://schemas.openxmlformats.org/officeDocument/2006/relationships/image" Target="../media/image1005.png"/><Relationship Id="rId508" Type="http://schemas.openxmlformats.org/officeDocument/2006/relationships/image" Target="../media/image1012.png"/><Relationship Id="rId105" Type="http://schemas.openxmlformats.org/officeDocument/2006/relationships/customXml" Target="../ink/ink923.xml"/><Relationship Id="rId147" Type="http://schemas.openxmlformats.org/officeDocument/2006/relationships/customXml" Target="../ink/ink944.xml"/><Relationship Id="rId312" Type="http://schemas.openxmlformats.org/officeDocument/2006/relationships/image" Target="../media/image914.png"/><Relationship Id="rId354" Type="http://schemas.openxmlformats.org/officeDocument/2006/relationships/image" Target="../media/image935.png"/><Relationship Id="rId51" Type="http://schemas.openxmlformats.org/officeDocument/2006/relationships/customXml" Target="../ink/ink896.xml"/><Relationship Id="rId93" Type="http://schemas.openxmlformats.org/officeDocument/2006/relationships/customXml" Target="../ink/ink917.xml"/><Relationship Id="rId189" Type="http://schemas.openxmlformats.org/officeDocument/2006/relationships/customXml" Target="../ink/ink965.xml"/><Relationship Id="rId396" Type="http://schemas.openxmlformats.org/officeDocument/2006/relationships/image" Target="../media/image956.png"/><Relationship Id="rId561" Type="http://schemas.openxmlformats.org/officeDocument/2006/relationships/customXml" Target="../ink/ink1151.xml"/><Relationship Id="rId214" Type="http://schemas.openxmlformats.org/officeDocument/2006/relationships/image" Target="../media/image865.png"/><Relationship Id="rId256" Type="http://schemas.openxmlformats.org/officeDocument/2006/relationships/image" Target="../media/image886.png"/><Relationship Id="rId298" Type="http://schemas.openxmlformats.org/officeDocument/2006/relationships/image" Target="../media/image907.png"/><Relationship Id="rId421" Type="http://schemas.openxmlformats.org/officeDocument/2006/relationships/customXml" Target="../ink/ink1081.xml"/><Relationship Id="rId463" Type="http://schemas.openxmlformats.org/officeDocument/2006/relationships/customXml" Target="../ink/ink1102.xml"/><Relationship Id="rId519" Type="http://schemas.openxmlformats.org/officeDocument/2006/relationships/customXml" Target="../ink/ink1130.xml"/><Relationship Id="rId116" Type="http://schemas.openxmlformats.org/officeDocument/2006/relationships/image" Target="../media/image817.png"/><Relationship Id="rId158" Type="http://schemas.openxmlformats.org/officeDocument/2006/relationships/image" Target="../media/image837.png"/><Relationship Id="rId323" Type="http://schemas.openxmlformats.org/officeDocument/2006/relationships/customXml" Target="../ink/ink1032.xml"/><Relationship Id="rId530" Type="http://schemas.openxmlformats.org/officeDocument/2006/relationships/image" Target="../media/image1023.png"/><Relationship Id="rId20" Type="http://schemas.openxmlformats.org/officeDocument/2006/relationships/image" Target="../media/image769.png"/><Relationship Id="rId62" Type="http://schemas.openxmlformats.org/officeDocument/2006/relationships/image" Target="../media/image790.png"/><Relationship Id="rId365" Type="http://schemas.openxmlformats.org/officeDocument/2006/relationships/customXml" Target="../ink/ink1053.xml"/><Relationship Id="rId572" Type="http://schemas.openxmlformats.org/officeDocument/2006/relationships/image" Target="../media/image1044.png"/><Relationship Id="rId225" Type="http://schemas.openxmlformats.org/officeDocument/2006/relationships/customXml" Target="../ink/ink983.xml"/><Relationship Id="rId267" Type="http://schemas.openxmlformats.org/officeDocument/2006/relationships/customXml" Target="../ink/ink1004.xml"/><Relationship Id="rId432" Type="http://schemas.openxmlformats.org/officeDocument/2006/relationships/image" Target="../media/image974.png"/><Relationship Id="rId474" Type="http://schemas.openxmlformats.org/officeDocument/2006/relationships/image" Target="../media/image995.png"/><Relationship Id="rId127" Type="http://schemas.openxmlformats.org/officeDocument/2006/relationships/customXml" Target="../ink/ink934.xml"/><Relationship Id="rId31" Type="http://schemas.openxmlformats.org/officeDocument/2006/relationships/customXml" Target="../ink/ink886.xml"/><Relationship Id="rId73" Type="http://schemas.openxmlformats.org/officeDocument/2006/relationships/customXml" Target="../ink/ink907.xml"/><Relationship Id="rId169" Type="http://schemas.openxmlformats.org/officeDocument/2006/relationships/customXml" Target="../ink/ink955.xml"/><Relationship Id="rId334" Type="http://schemas.openxmlformats.org/officeDocument/2006/relationships/image" Target="../media/image925.png"/><Relationship Id="rId376" Type="http://schemas.openxmlformats.org/officeDocument/2006/relationships/image" Target="../media/image946.png"/><Relationship Id="rId541" Type="http://schemas.openxmlformats.org/officeDocument/2006/relationships/customXml" Target="../ink/ink1141.xml"/><Relationship Id="rId583" Type="http://schemas.openxmlformats.org/officeDocument/2006/relationships/customXml" Target="../ink/ink1162.xml"/><Relationship Id="rId4" Type="http://schemas.openxmlformats.org/officeDocument/2006/relationships/image" Target="../media/image761.png"/><Relationship Id="rId180" Type="http://schemas.openxmlformats.org/officeDocument/2006/relationships/image" Target="../media/image848.png"/><Relationship Id="rId236" Type="http://schemas.openxmlformats.org/officeDocument/2006/relationships/image" Target="../media/image876.png"/><Relationship Id="rId278" Type="http://schemas.openxmlformats.org/officeDocument/2006/relationships/image" Target="../media/image897.png"/><Relationship Id="rId401" Type="http://schemas.openxmlformats.org/officeDocument/2006/relationships/customXml" Target="../ink/ink1071.xml"/><Relationship Id="rId443" Type="http://schemas.openxmlformats.org/officeDocument/2006/relationships/customXml" Target="../ink/ink1092.xml"/><Relationship Id="rId303" Type="http://schemas.openxmlformats.org/officeDocument/2006/relationships/customXml" Target="../ink/ink1022.xml"/><Relationship Id="rId485" Type="http://schemas.openxmlformats.org/officeDocument/2006/relationships/customXml" Target="../ink/ink1113.xml"/><Relationship Id="rId42" Type="http://schemas.openxmlformats.org/officeDocument/2006/relationships/image" Target="../media/image780.png"/><Relationship Id="rId84" Type="http://schemas.openxmlformats.org/officeDocument/2006/relationships/image" Target="../media/image801.png"/><Relationship Id="rId138" Type="http://schemas.openxmlformats.org/officeDocument/2006/relationships/image" Target="../media/image827.png"/><Relationship Id="rId345" Type="http://schemas.openxmlformats.org/officeDocument/2006/relationships/customXml" Target="../ink/ink1043.xml"/><Relationship Id="rId387" Type="http://schemas.openxmlformats.org/officeDocument/2006/relationships/customXml" Target="../ink/ink1064.xml"/><Relationship Id="rId510" Type="http://schemas.openxmlformats.org/officeDocument/2006/relationships/image" Target="../media/image1013.png"/><Relationship Id="rId552" Type="http://schemas.openxmlformats.org/officeDocument/2006/relationships/image" Target="../media/image1034.png"/><Relationship Id="rId191" Type="http://schemas.openxmlformats.org/officeDocument/2006/relationships/customXml" Target="../ink/ink966.xml"/><Relationship Id="rId205" Type="http://schemas.openxmlformats.org/officeDocument/2006/relationships/customXml" Target="../ink/ink973.xml"/><Relationship Id="rId247" Type="http://schemas.openxmlformats.org/officeDocument/2006/relationships/customXml" Target="../ink/ink994.xml"/><Relationship Id="rId412" Type="http://schemas.openxmlformats.org/officeDocument/2006/relationships/image" Target="../media/image964.png"/><Relationship Id="rId107" Type="http://schemas.openxmlformats.org/officeDocument/2006/relationships/customXml" Target="../ink/ink924.xml"/><Relationship Id="rId289" Type="http://schemas.openxmlformats.org/officeDocument/2006/relationships/customXml" Target="../ink/ink1015.xml"/><Relationship Id="rId454" Type="http://schemas.openxmlformats.org/officeDocument/2006/relationships/image" Target="../media/image985.png"/><Relationship Id="rId496" Type="http://schemas.openxmlformats.org/officeDocument/2006/relationships/image" Target="../media/image1006.png"/><Relationship Id="rId11" Type="http://schemas.openxmlformats.org/officeDocument/2006/relationships/customXml" Target="../ink/ink876.xml"/><Relationship Id="rId53" Type="http://schemas.openxmlformats.org/officeDocument/2006/relationships/customXml" Target="../ink/ink897.xml"/><Relationship Id="rId149" Type="http://schemas.openxmlformats.org/officeDocument/2006/relationships/customXml" Target="../ink/ink945.xml"/><Relationship Id="rId314" Type="http://schemas.openxmlformats.org/officeDocument/2006/relationships/image" Target="../media/image915.png"/><Relationship Id="rId356" Type="http://schemas.openxmlformats.org/officeDocument/2006/relationships/image" Target="../media/image936.png"/><Relationship Id="rId398" Type="http://schemas.openxmlformats.org/officeDocument/2006/relationships/image" Target="../media/image957.png"/><Relationship Id="rId521" Type="http://schemas.openxmlformats.org/officeDocument/2006/relationships/customXml" Target="../ink/ink1131.xml"/><Relationship Id="rId563" Type="http://schemas.openxmlformats.org/officeDocument/2006/relationships/customXml" Target="../ink/ink1152.xml"/><Relationship Id="rId95" Type="http://schemas.openxmlformats.org/officeDocument/2006/relationships/customXml" Target="../ink/ink918.xml"/><Relationship Id="rId160" Type="http://schemas.openxmlformats.org/officeDocument/2006/relationships/image" Target="../media/image838.png"/><Relationship Id="rId216" Type="http://schemas.openxmlformats.org/officeDocument/2006/relationships/image" Target="../media/image866.png"/><Relationship Id="rId423" Type="http://schemas.openxmlformats.org/officeDocument/2006/relationships/customXml" Target="../ink/ink1082.xml"/><Relationship Id="rId258" Type="http://schemas.openxmlformats.org/officeDocument/2006/relationships/image" Target="../media/image887.png"/><Relationship Id="rId465" Type="http://schemas.openxmlformats.org/officeDocument/2006/relationships/customXml" Target="../ink/ink1103.xml"/><Relationship Id="rId22" Type="http://schemas.openxmlformats.org/officeDocument/2006/relationships/image" Target="../media/image770.png"/><Relationship Id="rId64" Type="http://schemas.openxmlformats.org/officeDocument/2006/relationships/image" Target="../media/image791.png"/><Relationship Id="rId118" Type="http://schemas.openxmlformats.org/officeDocument/2006/relationships/image" Target="../media/image818.png"/><Relationship Id="rId325" Type="http://schemas.openxmlformats.org/officeDocument/2006/relationships/customXml" Target="../ink/ink1033.xml"/><Relationship Id="rId367" Type="http://schemas.openxmlformats.org/officeDocument/2006/relationships/customXml" Target="../ink/ink1054.xml"/><Relationship Id="rId532" Type="http://schemas.openxmlformats.org/officeDocument/2006/relationships/image" Target="../media/image1024.png"/><Relationship Id="rId574" Type="http://schemas.openxmlformats.org/officeDocument/2006/relationships/image" Target="../media/image1045.png"/><Relationship Id="rId171" Type="http://schemas.openxmlformats.org/officeDocument/2006/relationships/customXml" Target="../ink/ink956.xml"/><Relationship Id="rId227" Type="http://schemas.openxmlformats.org/officeDocument/2006/relationships/customXml" Target="../ink/ink984.xml"/><Relationship Id="rId269" Type="http://schemas.openxmlformats.org/officeDocument/2006/relationships/customXml" Target="../ink/ink1005.xml"/><Relationship Id="rId434" Type="http://schemas.openxmlformats.org/officeDocument/2006/relationships/image" Target="../media/image975.png"/><Relationship Id="rId476" Type="http://schemas.openxmlformats.org/officeDocument/2006/relationships/image" Target="../media/image996.png"/><Relationship Id="rId33" Type="http://schemas.openxmlformats.org/officeDocument/2006/relationships/customXml" Target="../ink/ink887.xml"/><Relationship Id="rId129" Type="http://schemas.openxmlformats.org/officeDocument/2006/relationships/customXml" Target="../ink/ink935.xml"/><Relationship Id="rId280" Type="http://schemas.openxmlformats.org/officeDocument/2006/relationships/image" Target="../media/image898.png"/><Relationship Id="rId336" Type="http://schemas.openxmlformats.org/officeDocument/2006/relationships/image" Target="../media/image926.png"/><Relationship Id="rId501" Type="http://schemas.openxmlformats.org/officeDocument/2006/relationships/customXml" Target="../ink/ink1121.xml"/><Relationship Id="rId543" Type="http://schemas.openxmlformats.org/officeDocument/2006/relationships/customXml" Target="../ink/ink1142.xml"/><Relationship Id="rId75" Type="http://schemas.openxmlformats.org/officeDocument/2006/relationships/customXml" Target="../ink/ink908.xml"/><Relationship Id="rId140" Type="http://schemas.openxmlformats.org/officeDocument/2006/relationships/image" Target="../media/image828.png"/><Relationship Id="rId182" Type="http://schemas.openxmlformats.org/officeDocument/2006/relationships/image" Target="../media/image849.png"/><Relationship Id="rId378" Type="http://schemas.openxmlformats.org/officeDocument/2006/relationships/image" Target="../media/image947.png"/><Relationship Id="rId403" Type="http://schemas.openxmlformats.org/officeDocument/2006/relationships/customXml" Target="../ink/ink1072.xml"/><Relationship Id="rId585" Type="http://schemas.openxmlformats.org/officeDocument/2006/relationships/customXml" Target="../ink/ink1163.xml"/><Relationship Id="rId6" Type="http://schemas.openxmlformats.org/officeDocument/2006/relationships/image" Target="../media/image762.png"/><Relationship Id="rId238" Type="http://schemas.openxmlformats.org/officeDocument/2006/relationships/image" Target="../media/image877.png"/><Relationship Id="rId445" Type="http://schemas.openxmlformats.org/officeDocument/2006/relationships/customXml" Target="../ink/ink1093.xml"/><Relationship Id="rId487" Type="http://schemas.openxmlformats.org/officeDocument/2006/relationships/customXml" Target="../ink/ink1114.xml"/><Relationship Id="rId291" Type="http://schemas.openxmlformats.org/officeDocument/2006/relationships/customXml" Target="../ink/ink1016.xml"/><Relationship Id="rId305" Type="http://schemas.openxmlformats.org/officeDocument/2006/relationships/customXml" Target="../ink/ink1023.xml"/><Relationship Id="rId347" Type="http://schemas.openxmlformats.org/officeDocument/2006/relationships/customXml" Target="../ink/ink1044.xml"/><Relationship Id="rId512" Type="http://schemas.openxmlformats.org/officeDocument/2006/relationships/image" Target="../media/image1014.png"/><Relationship Id="rId44" Type="http://schemas.openxmlformats.org/officeDocument/2006/relationships/image" Target="../media/image781.png"/><Relationship Id="rId86" Type="http://schemas.openxmlformats.org/officeDocument/2006/relationships/image" Target="../media/image802.png"/><Relationship Id="rId151" Type="http://schemas.openxmlformats.org/officeDocument/2006/relationships/customXml" Target="../ink/ink946.xml"/><Relationship Id="rId389" Type="http://schemas.openxmlformats.org/officeDocument/2006/relationships/customXml" Target="../ink/ink1065.xml"/><Relationship Id="rId554" Type="http://schemas.openxmlformats.org/officeDocument/2006/relationships/image" Target="../media/image1035.png"/><Relationship Id="rId193" Type="http://schemas.openxmlformats.org/officeDocument/2006/relationships/customXml" Target="../ink/ink967.xml"/><Relationship Id="rId207" Type="http://schemas.openxmlformats.org/officeDocument/2006/relationships/customXml" Target="../ink/ink974.xml"/><Relationship Id="rId249" Type="http://schemas.openxmlformats.org/officeDocument/2006/relationships/customXml" Target="../ink/ink995.xml"/><Relationship Id="rId414" Type="http://schemas.openxmlformats.org/officeDocument/2006/relationships/image" Target="../media/image965.png"/><Relationship Id="rId456" Type="http://schemas.openxmlformats.org/officeDocument/2006/relationships/image" Target="../media/image986.png"/><Relationship Id="rId498" Type="http://schemas.openxmlformats.org/officeDocument/2006/relationships/image" Target="../media/image1007.png"/><Relationship Id="rId13" Type="http://schemas.openxmlformats.org/officeDocument/2006/relationships/customXml" Target="../ink/ink877.xml"/><Relationship Id="rId109" Type="http://schemas.openxmlformats.org/officeDocument/2006/relationships/customXml" Target="../ink/ink925.xml"/><Relationship Id="rId260" Type="http://schemas.openxmlformats.org/officeDocument/2006/relationships/image" Target="../media/image888.png"/><Relationship Id="rId316" Type="http://schemas.openxmlformats.org/officeDocument/2006/relationships/image" Target="../media/image916.png"/><Relationship Id="rId523" Type="http://schemas.openxmlformats.org/officeDocument/2006/relationships/customXml" Target="../ink/ink1132.xml"/><Relationship Id="rId55" Type="http://schemas.openxmlformats.org/officeDocument/2006/relationships/customXml" Target="../ink/ink898.xml"/><Relationship Id="rId97" Type="http://schemas.openxmlformats.org/officeDocument/2006/relationships/customXml" Target="../ink/ink919.xml"/><Relationship Id="rId120" Type="http://schemas.openxmlformats.org/officeDocument/2006/relationships/image" Target="../media/image819.png"/><Relationship Id="rId358" Type="http://schemas.openxmlformats.org/officeDocument/2006/relationships/image" Target="../media/image937.png"/><Relationship Id="rId565" Type="http://schemas.openxmlformats.org/officeDocument/2006/relationships/customXml" Target="../ink/ink1153.xml"/><Relationship Id="rId162" Type="http://schemas.openxmlformats.org/officeDocument/2006/relationships/image" Target="../media/image839.png"/><Relationship Id="rId218" Type="http://schemas.openxmlformats.org/officeDocument/2006/relationships/image" Target="../media/image867.png"/><Relationship Id="rId425" Type="http://schemas.openxmlformats.org/officeDocument/2006/relationships/customXml" Target="../ink/ink1083.xml"/><Relationship Id="rId467" Type="http://schemas.openxmlformats.org/officeDocument/2006/relationships/customXml" Target="../ink/ink1104.xml"/><Relationship Id="rId271" Type="http://schemas.openxmlformats.org/officeDocument/2006/relationships/customXml" Target="../ink/ink1006.xml"/><Relationship Id="rId24" Type="http://schemas.openxmlformats.org/officeDocument/2006/relationships/image" Target="../media/image771.png"/><Relationship Id="rId66" Type="http://schemas.openxmlformats.org/officeDocument/2006/relationships/image" Target="../media/image792.png"/><Relationship Id="rId131" Type="http://schemas.openxmlformats.org/officeDocument/2006/relationships/customXml" Target="../ink/ink936.xml"/><Relationship Id="rId327" Type="http://schemas.openxmlformats.org/officeDocument/2006/relationships/customXml" Target="../ink/ink1034.xml"/><Relationship Id="rId369" Type="http://schemas.openxmlformats.org/officeDocument/2006/relationships/customXml" Target="../ink/ink1055.xml"/><Relationship Id="rId534" Type="http://schemas.openxmlformats.org/officeDocument/2006/relationships/image" Target="../media/image1025.png"/><Relationship Id="rId576" Type="http://schemas.openxmlformats.org/officeDocument/2006/relationships/image" Target="../media/image1046.png"/><Relationship Id="rId173" Type="http://schemas.openxmlformats.org/officeDocument/2006/relationships/customXml" Target="../ink/ink957.xml"/><Relationship Id="rId229" Type="http://schemas.openxmlformats.org/officeDocument/2006/relationships/customXml" Target="../ink/ink985.xml"/><Relationship Id="rId380" Type="http://schemas.openxmlformats.org/officeDocument/2006/relationships/image" Target="../media/image948.png"/><Relationship Id="rId436" Type="http://schemas.openxmlformats.org/officeDocument/2006/relationships/image" Target="../media/image976.png"/><Relationship Id="rId240" Type="http://schemas.openxmlformats.org/officeDocument/2006/relationships/image" Target="../media/image878.png"/><Relationship Id="rId478" Type="http://schemas.openxmlformats.org/officeDocument/2006/relationships/image" Target="../media/image997.png"/><Relationship Id="rId35" Type="http://schemas.openxmlformats.org/officeDocument/2006/relationships/customXml" Target="../ink/ink888.xml"/><Relationship Id="rId77" Type="http://schemas.openxmlformats.org/officeDocument/2006/relationships/customXml" Target="../ink/ink909.xml"/><Relationship Id="rId100" Type="http://schemas.openxmlformats.org/officeDocument/2006/relationships/image" Target="../media/image809.png"/><Relationship Id="rId282" Type="http://schemas.openxmlformats.org/officeDocument/2006/relationships/image" Target="../media/image899.png"/><Relationship Id="rId338" Type="http://schemas.openxmlformats.org/officeDocument/2006/relationships/image" Target="../media/image927.png"/><Relationship Id="rId503" Type="http://schemas.openxmlformats.org/officeDocument/2006/relationships/customXml" Target="../ink/ink1122.xml"/><Relationship Id="rId545" Type="http://schemas.openxmlformats.org/officeDocument/2006/relationships/customXml" Target="../ink/ink1143.xml"/><Relationship Id="rId587" Type="http://schemas.openxmlformats.org/officeDocument/2006/relationships/customXml" Target="../ink/ink1164.xml"/><Relationship Id="rId8" Type="http://schemas.openxmlformats.org/officeDocument/2006/relationships/image" Target="../media/image763.png"/><Relationship Id="rId142" Type="http://schemas.openxmlformats.org/officeDocument/2006/relationships/image" Target="../media/image829.png"/><Relationship Id="rId184" Type="http://schemas.openxmlformats.org/officeDocument/2006/relationships/image" Target="../media/image850.png"/><Relationship Id="rId391" Type="http://schemas.openxmlformats.org/officeDocument/2006/relationships/customXml" Target="../ink/ink1066.xml"/><Relationship Id="rId405" Type="http://schemas.openxmlformats.org/officeDocument/2006/relationships/customXml" Target="../ink/ink1073.xml"/><Relationship Id="rId447" Type="http://schemas.openxmlformats.org/officeDocument/2006/relationships/customXml" Target="../ink/ink1094.xml"/><Relationship Id="rId251" Type="http://schemas.openxmlformats.org/officeDocument/2006/relationships/customXml" Target="../ink/ink996.xml"/><Relationship Id="rId489" Type="http://schemas.openxmlformats.org/officeDocument/2006/relationships/customXml" Target="../ink/ink1115.xml"/><Relationship Id="rId46" Type="http://schemas.openxmlformats.org/officeDocument/2006/relationships/image" Target="../media/image782.png"/><Relationship Id="rId293" Type="http://schemas.openxmlformats.org/officeDocument/2006/relationships/customXml" Target="../ink/ink1017.xml"/><Relationship Id="rId307" Type="http://schemas.openxmlformats.org/officeDocument/2006/relationships/customXml" Target="../ink/ink1024.xml"/><Relationship Id="rId349" Type="http://schemas.openxmlformats.org/officeDocument/2006/relationships/customXml" Target="../ink/ink1045.xml"/><Relationship Id="rId514" Type="http://schemas.openxmlformats.org/officeDocument/2006/relationships/image" Target="../media/image1015.png"/><Relationship Id="rId556" Type="http://schemas.openxmlformats.org/officeDocument/2006/relationships/image" Target="../media/image1036.png"/><Relationship Id="rId88" Type="http://schemas.openxmlformats.org/officeDocument/2006/relationships/image" Target="../media/image803.png"/><Relationship Id="rId111" Type="http://schemas.openxmlformats.org/officeDocument/2006/relationships/customXml" Target="../ink/ink926.xml"/><Relationship Id="rId153" Type="http://schemas.openxmlformats.org/officeDocument/2006/relationships/customXml" Target="../ink/ink947.xml"/><Relationship Id="rId195" Type="http://schemas.openxmlformats.org/officeDocument/2006/relationships/customXml" Target="../ink/ink968.xml"/><Relationship Id="rId209" Type="http://schemas.openxmlformats.org/officeDocument/2006/relationships/customXml" Target="../ink/ink975.xml"/><Relationship Id="rId360" Type="http://schemas.openxmlformats.org/officeDocument/2006/relationships/image" Target="../media/image938.png"/><Relationship Id="rId416" Type="http://schemas.openxmlformats.org/officeDocument/2006/relationships/image" Target="../media/image966.png"/><Relationship Id="rId220" Type="http://schemas.openxmlformats.org/officeDocument/2006/relationships/image" Target="../media/image868.png"/><Relationship Id="rId458" Type="http://schemas.openxmlformats.org/officeDocument/2006/relationships/image" Target="../media/image987.png"/><Relationship Id="rId15" Type="http://schemas.openxmlformats.org/officeDocument/2006/relationships/customXml" Target="../ink/ink878.xml"/><Relationship Id="rId57" Type="http://schemas.openxmlformats.org/officeDocument/2006/relationships/customXml" Target="../ink/ink899.xml"/><Relationship Id="rId262" Type="http://schemas.openxmlformats.org/officeDocument/2006/relationships/image" Target="../media/image889.png"/><Relationship Id="rId318" Type="http://schemas.openxmlformats.org/officeDocument/2006/relationships/image" Target="../media/image917.png"/><Relationship Id="rId525" Type="http://schemas.openxmlformats.org/officeDocument/2006/relationships/customXml" Target="../ink/ink1133.xml"/><Relationship Id="rId567" Type="http://schemas.openxmlformats.org/officeDocument/2006/relationships/customXml" Target="../ink/ink1154.xml"/><Relationship Id="rId99" Type="http://schemas.openxmlformats.org/officeDocument/2006/relationships/customXml" Target="../ink/ink920.xml"/><Relationship Id="rId122" Type="http://schemas.openxmlformats.org/officeDocument/2006/relationships/image" Target="../media/image820.png"/><Relationship Id="rId164" Type="http://schemas.openxmlformats.org/officeDocument/2006/relationships/image" Target="../media/image840.png"/><Relationship Id="rId371" Type="http://schemas.openxmlformats.org/officeDocument/2006/relationships/customXml" Target="../ink/ink1056.xml"/><Relationship Id="rId427" Type="http://schemas.openxmlformats.org/officeDocument/2006/relationships/customXml" Target="../ink/ink1084.xml"/><Relationship Id="rId469" Type="http://schemas.openxmlformats.org/officeDocument/2006/relationships/customXml" Target="../ink/ink1105.xml"/><Relationship Id="rId26" Type="http://schemas.openxmlformats.org/officeDocument/2006/relationships/image" Target="../media/image772.png"/><Relationship Id="rId231" Type="http://schemas.openxmlformats.org/officeDocument/2006/relationships/customXml" Target="../ink/ink986.xml"/><Relationship Id="rId273" Type="http://schemas.openxmlformats.org/officeDocument/2006/relationships/customXml" Target="../ink/ink1007.xml"/><Relationship Id="rId329" Type="http://schemas.openxmlformats.org/officeDocument/2006/relationships/customXml" Target="../ink/ink1035.xml"/><Relationship Id="rId480" Type="http://schemas.openxmlformats.org/officeDocument/2006/relationships/image" Target="../media/image998.png"/><Relationship Id="rId536" Type="http://schemas.openxmlformats.org/officeDocument/2006/relationships/image" Target="../media/image1026.png"/><Relationship Id="rId68" Type="http://schemas.openxmlformats.org/officeDocument/2006/relationships/image" Target="../media/image793.png"/><Relationship Id="rId133" Type="http://schemas.openxmlformats.org/officeDocument/2006/relationships/customXml" Target="../ink/ink937.xml"/><Relationship Id="rId175" Type="http://schemas.openxmlformats.org/officeDocument/2006/relationships/customXml" Target="../ink/ink958.xml"/><Relationship Id="rId340" Type="http://schemas.openxmlformats.org/officeDocument/2006/relationships/image" Target="../media/image928.png"/><Relationship Id="rId578" Type="http://schemas.openxmlformats.org/officeDocument/2006/relationships/image" Target="../media/image1047.png"/><Relationship Id="rId200" Type="http://schemas.openxmlformats.org/officeDocument/2006/relationships/image" Target="../media/image858.png"/><Relationship Id="rId382" Type="http://schemas.openxmlformats.org/officeDocument/2006/relationships/image" Target="../media/image949.png"/><Relationship Id="rId438" Type="http://schemas.openxmlformats.org/officeDocument/2006/relationships/image" Target="../media/image977.png"/><Relationship Id="rId242" Type="http://schemas.openxmlformats.org/officeDocument/2006/relationships/image" Target="../media/image879.png"/><Relationship Id="rId284" Type="http://schemas.openxmlformats.org/officeDocument/2006/relationships/image" Target="../media/image900.png"/><Relationship Id="rId491" Type="http://schemas.openxmlformats.org/officeDocument/2006/relationships/customXml" Target="../ink/ink1116.xml"/><Relationship Id="rId505" Type="http://schemas.openxmlformats.org/officeDocument/2006/relationships/customXml" Target="../ink/ink1123.xml"/><Relationship Id="rId37" Type="http://schemas.openxmlformats.org/officeDocument/2006/relationships/customXml" Target="../ink/ink889.xml"/><Relationship Id="rId79" Type="http://schemas.openxmlformats.org/officeDocument/2006/relationships/customXml" Target="../ink/ink910.xml"/><Relationship Id="rId102" Type="http://schemas.openxmlformats.org/officeDocument/2006/relationships/image" Target="../media/image810.png"/><Relationship Id="rId144" Type="http://schemas.openxmlformats.org/officeDocument/2006/relationships/image" Target="../media/image830.png"/><Relationship Id="rId547" Type="http://schemas.openxmlformats.org/officeDocument/2006/relationships/customXml" Target="../ink/ink1144.xml"/><Relationship Id="rId589" Type="http://schemas.openxmlformats.org/officeDocument/2006/relationships/customXml" Target="../ink/ink1165.xml"/><Relationship Id="rId90" Type="http://schemas.openxmlformats.org/officeDocument/2006/relationships/image" Target="../media/image804.png"/><Relationship Id="rId186" Type="http://schemas.openxmlformats.org/officeDocument/2006/relationships/image" Target="../media/image851.png"/><Relationship Id="rId351" Type="http://schemas.openxmlformats.org/officeDocument/2006/relationships/customXml" Target="../ink/ink1046.xml"/><Relationship Id="rId393" Type="http://schemas.openxmlformats.org/officeDocument/2006/relationships/customXml" Target="../ink/ink1067.xml"/><Relationship Id="rId407" Type="http://schemas.openxmlformats.org/officeDocument/2006/relationships/customXml" Target="../ink/ink1074.xml"/><Relationship Id="rId449" Type="http://schemas.openxmlformats.org/officeDocument/2006/relationships/customXml" Target="../ink/ink1095.xml"/><Relationship Id="rId211" Type="http://schemas.openxmlformats.org/officeDocument/2006/relationships/customXml" Target="../ink/ink976.xml"/><Relationship Id="rId253" Type="http://schemas.openxmlformats.org/officeDocument/2006/relationships/customXml" Target="../ink/ink997.xml"/><Relationship Id="rId295" Type="http://schemas.openxmlformats.org/officeDocument/2006/relationships/customXml" Target="../ink/ink1018.xml"/><Relationship Id="rId309" Type="http://schemas.openxmlformats.org/officeDocument/2006/relationships/customXml" Target="../ink/ink1025.xml"/><Relationship Id="rId460" Type="http://schemas.openxmlformats.org/officeDocument/2006/relationships/image" Target="../media/image988.png"/><Relationship Id="rId516" Type="http://schemas.openxmlformats.org/officeDocument/2006/relationships/image" Target="../media/image1016.png"/><Relationship Id="rId48" Type="http://schemas.openxmlformats.org/officeDocument/2006/relationships/image" Target="../media/image783.png"/><Relationship Id="rId113" Type="http://schemas.openxmlformats.org/officeDocument/2006/relationships/customXml" Target="../ink/ink927.xml"/><Relationship Id="rId320" Type="http://schemas.openxmlformats.org/officeDocument/2006/relationships/image" Target="../media/image918.png"/><Relationship Id="rId558" Type="http://schemas.openxmlformats.org/officeDocument/2006/relationships/image" Target="../media/image1037.png"/><Relationship Id="rId155" Type="http://schemas.openxmlformats.org/officeDocument/2006/relationships/customXml" Target="../ink/ink948.xml"/><Relationship Id="rId197" Type="http://schemas.openxmlformats.org/officeDocument/2006/relationships/customXml" Target="../ink/ink969.xml"/><Relationship Id="rId362" Type="http://schemas.openxmlformats.org/officeDocument/2006/relationships/image" Target="../media/image939.png"/><Relationship Id="rId418" Type="http://schemas.openxmlformats.org/officeDocument/2006/relationships/image" Target="../media/image967.png"/><Relationship Id="rId222" Type="http://schemas.openxmlformats.org/officeDocument/2006/relationships/image" Target="../media/image869.png"/><Relationship Id="rId264" Type="http://schemas.openxmlformats.org/officeDocument/2006/relationships/image" Target="../media/image890.png"/><Relationship Id="rId471" Type="http://schemas.openxmlformats.org/officeDocument/2006/relationships/customXml" Target="../ink/ink1106.xml"/><Relationship Id="rId17" Type="http://schemas.openxmlformats.org/officeDocument/2006/relationships/customXml" Target="../ink/ink879.xml"/><Relationship Id="rId59" Type="http://schemas.openxmlformats.org/officeDocument/2006/relationships/customXml" Target="../ink/ink900.xml"/><Relationship Id="rId124" Type="http://schemas.openxmlformats.org/officeDocument/2006/relationships/image" Target="../media/image821.png"/><Relationship Id="rId527" Type="http://schemas.openxmlformats.org/officeDocument/2006/relationships/customXml" Target="../ink/ink1134.xml"/><Relationship Id="rId569" Type="http://schemas.openxmlformats.org/officeDocument/2006/relationships/customXml" Target="../ink/ink1155.xml"/><Relationship Id="rId70" Type="http://schemas.openxmlformats.org/officeDocument/2006/relationships/image" Target="../media/image794.png"/><Relationship Id="rId166" Type="http://schemas.openxmlformats.org/officeDocument/2006/relationships/image" Target="../media/image841.png"/><Relationship Id="rId331" Type="http://schemas.openxmlformats.org/officeDocument/2006/relationships/customXml" Target="../ink/ink1036.xml"/><Relationship Id="rId373" Type="http://schemas.openxmlformats.org/officeDocument/2006/relationships/customXml" Target="../ink/ink1057.xml"/><Relationship Id="rId429" Type="http://schemas.openxmlformats.org/officeDocument/2006/relationships/customXml" Target="../ink/ink1085.xml"/><Relationship Id="rId580" Type="http://schemas.openxmlformats.org/officeDocument/2006/relationships/image" Target="../media/image1048.png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987.xml"/><Relationship Id="rId440" Type="http://schemas.openxmlformats.org/officeDocument/2006/relationships/image" Target="../media/image978.png"/><Relationship Id="rId28" Type="http://schemas.openxmlformats.org/officeDocument/2006/relationships/image" Target="../media/image773.png"/><Relationship Id="rId275" Type="http://schemas.openxmlformats.org/officeDocument/2006/relationships/customXml" Target="../ink/ink1008.xml"/><Relationship Id="rId300" Type="http://schemas.openxmlformats.org/officeDocument/2006/relationships/image" Target="../media/image908.png"/><Relationship Id="rId482" Type="http://schemas.openxmlformats.org/officeDocument/2006/relationships/image" Target="../media/image999.png"/><Relationship Id="rId538" Type="http://schemas.openxmlformats.org/officeDocument/2006/relationships/image" Target="../media/image1027.png"/><Relationship Id="rId81" Type="http://schemas.openxmlformats.org/officeDocument/2006/relationships/customXml" Target="../ink/ink911.xml"/><Relationship Id="rId135" Type="http://schemas.openxmlformats.org/officeDocument/2006/relationships/customXml" Target="../ink/ink938.xml"/><Relationship Id="rId177" Type="http://schemas.openxmlformats.org/officeDocument/2006/relationships/customXml" Target="../ink/ink959.xml"/><Relationship Id="rId342" Type="http://schemas.openxmlformats.org/officeDocument/2006/relationships/image" Target="../media/image929.png"/><Relationship Id="rId384" Type="http://schemas.openxmlformats.org/officeDocument/2006/relationships/image" Target="../media/image950.png"/><Relationship Id="rId202" Type="http://schemas.openxmlformats.org/officeDocument/2006/relationships/image" Target="../media/image859.png"/><Relationship Id="rId244" Type="http://schemas.openxmlformats.org/officeDocument/2006/relationships/image" Target="../media/image880.png"/><Relationship Id="rId39" Type="http://schemas.openxmlformats.org/officeDocument/2006/relationships/customXml" Target="../ink/ink890.xml"/><Relationship Id="rId286" Type="http://schemas.openxmlformats.org/officeDocument/2006/relationships/image" Target="../media/image901.png"/><Relationship Id="rId451" Type="http://schemas.openxmlformats.org/officeDocument/2006/relationships/customXml" Target="../ink/ink1096.xml"/><Relationship Id="rId493" Type="http://schemas.openxmlformats.org/officeDocument/2006/relationships/customXml" Target="../ink/ink1117.xml"/><Relationship Id="rId507" Type="http://schemas.openxmlformats.org/officeDocument/2006/relationships/customXml" Target="../ink/ink1124.xml"/><Relationship Id="rId549" Type="http://schemas.openxmlformats.org/officeDocument/2006/relationships/customXml" Target="../ink/ink1145.xml"/><Relationship Id="rId50" Type="http://schemas.openxmlformats.org/officeDocument/2006/relationships/image" Target="../media/image784.png"/><Relationship Id="rId104" Type="http://schemas.openxmlformats.org/officeDocument/2006/relationships/image" Target="../media/image811.png"/><Relationship Id="rId146" Type="http://schemas.openxmlformats.org/officeDocument/2006/relationships/image" Target="../media/image831.png"/><Relationship Id="rId188" Type="http://schemas.openxmlformats.org/officeDocument/2006/relationships/image" Target="../media/image852.png"/><Relationship Id="rId311" Type="http://schemas.openxmlformats.org/officeDocument/2006/relationships/customXml" Target="../ink/ink1026.xml"/><Relationship Id="rId353" Type="http://schemas.openxmlformats.org/officeDocument/2006/relationships/customXml" Target="../ink/ink1047.xml"/><Relationship Id="rId395" Type="http://schemas.openxmlformats.org/officeDocument/2006/relationships/customXml" Target="../ink/ink1068.xml"/><Relationship Id="rId409" Type="http://schemas.openxmlformats.org/officeDocument/2006/relationships/customXml" Target="../ink/ink1075.xml"/><Relationship Id="rId560" Type="http://schemas.openxmlformats.org/officeDocument/2006/relationships/image" Target="../media/image1038.png"/><Relationship Id="rId92" Type="http://schemas.openxmlformats.org/officeDocument/2006/relationships/image" Target="../media/image805.png"/><Relationship Id="rId213" Type="http://schemas.openxmlformats.org/officeDocument/2006/relationships/customXml" Target="../ink/ink977.xml"/><Relationship Id="rId420" Type="http://schemas.openxmlformats.org/officeDocument/2006/relationships/image" Target="../media/image968.png"/><Relationship Id="rId255" Type="http://schemas.openxmlformats.org/officeDocument/2006/relationships/customXml" Target="../ink/ink998.xml"/><Relationship Id="rId297" Type="http://schemas.openxmlformats.org/officeDocument/2006/relationships/customXml" Target="../ink/ink1019.xml"/><Relationship Id="rId462" Type="http://schemas.openxmlformats.org/officeDocument/2006/relationships/image" Target="../media/image989.png"/><Relationship Id="rId518" Type="http://schemas.openxmlformats.org/officeDocument/2006/relationships/image" Target="../media/image1017.png"/><Relationship Id="rId115" Type="http://schemas.openxmlformats.org/officeDocument/2006/relationships/customXml" Target="../ink/ink928.xml"/><Relationship Id="rId157" Type="http://schemas.openxmlformats.org/officeDocument/2006/relationships/customXml" Target="../ink/ink949.xml"/><Relationship Id="rId322" Type="http://schemas.openxmlformats.org/officeDocument/2006/relationships/image" Target="../media/image919.png"/><Relationship Id="rId364" Type="http://schemas.openxmlformats.org/officeDocument/2006/relationships/image" Target="../media/image940.png"/><Relationship Id="rId61" Type="http://schemas.openxmlformats.org/officeDocument/2006/relationships/customXml" Target="../ink/ink901.xml"/><Relationship Id="rId199" Type="http://schemas.openxmlformats.org/officeDocument/2006/relationships/customXml" Target="../ink/ink970.xml"/><Relationship Id="rId571" Type="http://schemas.openxmlformats.org/officeDocument/2006/relationships/customXml" Target="../ink/ink1156.xml"/><Relationship Id="rId19" Type="http://schemas.openxmlformats.org/officeDocument/2006/relationships/customXml" Target="../ink/ink880.xml"/><Relationship Id="rId224" Type="http://schemas.openxmlformats.org/officeDocument/2006/relationships/image" Target="../media/image870.png"/><Relationship Id="rId266" Type="http://schemas.openxmlformats.org/officeDocument/2006/relationships/image" Target="../media/image891.png"/><Relationship Id="rId431" Type="http://schemas.openxmlformats.org/officeDocument/2006/relationships/customXml" Target="../ink/ink1086.xml"/><Relationship Id="rId473" Type="http://schemas.openxmlformats.org/officeDocument/2006/relationships/customXml" Target="../ink/ink1107.xml"/><Relationship Id="rId529" Type="http://schemas.openxmlformats.org/officeDocument/2006/relationships/customXml" Target="../ink/ink1135.xml"/><Relationship Id="rId30" Type="http://schemas.openxmlformats.org/officeDocument/2006/relationships/image" Target="../media/image774.png"/><Relationship Id="rId126" Type="http://schemas.openxmlformats.org/officeDocument/2006/relationships/image" Target="../media/image822.png"/><Relationship Id="rId168" Type="http://schemas.openxmlformats.org/officeDocument/2006/relationships/image" Target="../media/image842.png"/><Relationship Id="rId333" Type="http://schemas.openxmlformats.org/officeDocument/2006/relationships/customXml" Target="../ink/ink1037.xml"/><Relationship Id="rId540" Type="http://schemas.openxmlformats.org/officeDocument/2006/relationships/image" Target="../media/image1028.png"/><Relationship Id="rId72" Type="http://schemas.openxmlformats.org/officeDocument/2006/relationships/image" Target="../media/image795.png"/><Relationship Id="rId375" Type="http://schemas.openxmlformats.org/officeDocument/2006/relationships/customXml" Target="../ink/ink1058.xml"/><Relationship Id="rId582" Type="http://schemas.openxmlformats.org/officeDocument/2006/relationships/image" Target="../media/image110.png"/><Relationship Id="rId3" Type="http://schemas.openxmlformats.org/officeDocument/2006/relationships/customXml" Target="../ink/ink872.xml"/><Relationship Id="rId235" Type="http://schemas.openxmlformats.org/officeDocument/2006/relationships/customXml" Target="../ink/ink988.xml"/><Relationship Id="rId277" Type="http://schemas.openxmlformats.org/officeDocument/2006/relationships/customXml" Target="../ink/ink1009.xml"/><Relationship Id="rId400" Type="http://schemas.openxmlformats.org/officeDocument/2006/relationships/image" Target="../media/image958.png"/><Relationship Id="rId442" Type="http://schemas.openxmlformats.org/officeDocument/2006/relationships/image" Target="../media/image979.png"/><Relationship Id="rId484" Type="http://schemas.openxmlformats.org/officeDocument/2006/relationships/image" Target="../media/image1000.png"/><Relationship Id="rId137" Type="http://schemas.openxmlformats.org/officeDocument/2006/relationships/customXml" Target="../ink/ink939.xml"/><Relationship Id="rId302" Type="http://schemas.openxmlformats.org/officeDocument/2006/relationships/image" Target="../media/image909.png"/><Relationship Id="rId344" Type="http://schemas.openxmlformats.org/officeDocument/2006/relationships/image" Target="../media/image930.png"/><Relationship Id="rId41" Type="http://schemas.openxmlformats.org/officeDocument/2006/relationships/customXml" Target="../ink/ink891.xml"/><Relationship Id="rId83" Type="http://schemas.openxmlformats.org/officeDocument/2006/relationships/customXml" Target="../ink/ink912.xml"/><Relationship Id="rId179" Type="http://schemas.openxmlformats.org/officeDocument/2006/relationships/customXml" Target="../ink/ink960.xml"/><Relationship Id="rId386" Type="http://schemas.openxmlformats.org/officeDocument/2006/relationships/image" Target="../media/image951.png"/><Relationship Id="rId551" Type="http://schemas.openxmlformats.org/officeDocument/2006/relationships/customXml" Target="../ink/ink1146.xml"/><Relationship Id="rId190" Type="http://schemas.openxmlformats.org/officeDocument/2006/relationships/image" Target="../media/image853.png"/><Relationship Id="rId204" Type="http://schemas.openxmlformats.org/officeDocument/2006/relationships/image" Target="../media/image860.png"/><Relationship Id="rId246" Type="http://schemas.openxmlformats.org/officeDocument/2006/relationships/image" Target="../media/image881.png"/><Relationship Id="rId288" Type="http://schemas.openxmlformats.org/officeDocument/2006/relationships/image" Target="../media/image902.png"/><Relationship Id="rId411" Type="http://schemas.openxmlformats.org/officeDocument/2006/relationships/customXml" Target="../ink/ink1076.xml"/><Relationship Id="rId453" Type="http://schemas.openxmlformats.org/officeDocument/2006/relationships/customXml" Target="../ink/ink1097.xml"/><Relationship Id="rId509" Type="http://schemas.openxmlformats.org/officeDocument/2006/relationships/customXml" Target="../ink/ink1125.xml"/><Relationship Id="rId106" Type="http://schemas.openxmlformats.org/officeDocument/2006/relationships/image" Target="../media/image812.png"/><Relationship Id="rId313" Type="http://schemas.openxmlformats.org/officeDocument/2006/relationships/customXml" Target="../ink/ink1027.xml"/><Relationship Id="rId495" Type="http://schemas.openxmlformats.org/officeDocument/2006/relationships/customXml" Target="../ink/ink1118.xml"/><Relationship Id="rId10" Type="http://schemas.openxmlformats.org/officeDocument/2006/relationships/image" Target="../media/image764.png"/><Relationship Id="rId52" Type="http://schemas.openxmlformats.org/officeDocument/2006/relationships/image" Target="../media/image785.png"/><Relationship Id="rId94" Type="http://schemas.openxmlformats.org/officeDocument/2006/relationships/image" Target="../media/image806.png"/><Relationship Id="rId148" Type="http://schemas.openxmlformats.org/officeDocument/2006/relationships/image" Target="../media/image832.png"/><Relationship Id="rId355" Type="http://schemas.openxmlformats.org/officeDocument/2006/relationships/customXml" Target="../ink/ink1048.xml"/><Relationship Id="rId397" Type="http://schemas.openxmlformats.org/officeDocument/2006/relationships/customXml" Target="../ink/ink1069.xml"/><Relationship Id="rId520" Type="http://schemas.openxmlformats.org/officeDocument/2006/relationships/image" Target="../media/image1018.png"/><Relationship Id="rId562" Type="http://schemas.openxmlformats.org/officeDocument/2006/relationships/image" Target="../media/image1039.png"/><Relationship Id="rId215" Type="http://schemas.openxmlformats.org/officeDocument/2006/relationships/customXml" Target="../ink/ink978.xml"/><Relationship Id="rId257" Type="http://schemas.openxmlformats.org/officeDocument/2006/relationships/customXml" Target="../ink/ink999.xml"/><Relationship Id="rId422" Type="http://schemas.openxmlformats.org/officeDocument/2006/relationships/image" Target="../media/image969.png"/><Relationship Id="rId464" Type="http://schemas.openxmlformats.org/officeDocument/2006/relationships/image" Target="../media/image990.png"/><Relationship Id="rId299" Type="http://schemas.openxmlformats.org/officeDocument/2006/relationships/customXml" Target="../ink/ink1020.xml"/><Relationship Id="rId63" Type="http://schemas.openxmlformats.org/officeDocument/2006/relationships/customXml" Target="../ink/ink902.xml"/><Relationship Id="rId159" Type="http://schemas.openxmlformats.org/officeDocument/2006/relationships/customXml" Target="../ink/ink950.xml"/><Relationship Id="rId366" Type="http://schemas.openxmlformats.org/officeDocument/2006/relationships/image" Target="../media/image941.png"/><Relationship Id="rId573" Type="http://schemas.openxmlformats.org/officeDocument/2006/relationships/customXml" Target="../ink/ink1157.xml"/><Relationship Id="rId226" Type="http://schemas.openxmlformats.org/officeDocument/2006/relationships/image" Target="../media/image871.png"/><Relationship Id="rId433" Type="http://schemas.openxmlformats.org/officeDocument/2006/relationships/customXml" Target="../ink/ink1087.xml"/><Relationship Id="rId74" Type="http://schemas.openxmlformats.org/officeDocument/2006/relationships/image" Target="../media/image796.png"/><Relationship Id="rId377" Type="http://schemas.openxmlformats.org/officeDocument/2006/relationships/customXml" Target="../ink/ink1059.xml"/><Relationship Id="rId500" Type="http://schemas.openxmlformats.org/officeDocument/2006/relationships/image" Target="../media/image1008.png"/><Relationship Id="rId584" Type="http://schemas.openxmlformats.org/officeDocument/2006/relationships/image" Target="../media/image1049.png"/><Relationship Id="rId5" Type="http://schemas.openxmlformats.org/officeDocument/2006/relationships/customXml" Target="../ink/ink873.xml"/><Relationship Id="rId237" Type="http://schemas.openxmlformats.org/officeDocument/2006/relationships/customXml" Target="../ink/ink989.xml"/><Relationship Id="rId444" Type="http://schemas.openxmlformats.org/officeDocument/2006/relationships/image" Target="../media/image980.png"/><Relationship Id="rId290" Type="http://schemas.openxmlformats.org/officeDocument/2006/relationships/image" Target="../media/image903.png"/><Relationship Id="rId304" Type="http://schemas.openxmlformats.org/officeDocument/2006/relationships/image" Target="../media/image910.png"/><Relationship Id="rId388" Type="http://schemas.openxmlformats.org/officeDocument/2006/relationships/image" Target="../media/image952.png"/><Relationship Id="rId511" Type="http://schemas.openxmlformats.org/officeDocument/2006/relationships/customXml" Target="../ink/ink1126.xml"/><Relationship Id="rId85" Type="http://schemas.openxmlformats.org/officeDocument/2006/relationships/customXml" Target="../ink/ink913.xml"/><Relationship Id="rId150" Type="http://schemas.openxmlformats.org/officeDocument/2006/relationships/image" Target="../media/image833.png"/><Relationship Id="rId248" Type="http://schemas.openxmlformats.org/officeDocument/2006/relationships/image" Target="../media/image882.png"/><Relationship Id="rId455" Type="http://schemas.openxmlformats.org/officeDocument/2006/relationships/customXml" Target="../ink/ink1098.xml"/><Relationship Id="rId12" Type="http://schemas.openxmlformats.org/officeDocument/2006/relationships/image" Target="../media/image765.png"/><Relationship Id="rId108" Type="http://schemas.openxmlformats.org/officeDocument/2006/relationships/image" Target="../media/image813.png"/><Relationship Id="rId315" Type="http://schemas.openxmlformats.org/officeDocument/2006/relationships/customXml" Target="../ink/ink1028.xml"/><Relationship Id="rId522" Type="http://schemas.openxmlformats.org/officeDocument/2006/relationships/image" Target="../media/image1019.png"/><Relationship Id="rId96" Type="http://schemas.openxmlformats.org/officeDocument/2006/relationships/image" Target="../media/image807.png"/><Relationship Id="rId161" Type="http://schemas.openxmlformats.org/officeDocument/2006/relationships/customXml" Target="../ink/ink951.xml"/><Relationship Id="rId399" Type="http://schemas.openxmlformats.org/officeDocument/2006/relationships/customXml" Target="../ink/ink1070.xml"/><Relationship Id="rId259" Type="http://schemas.openxmlformats.org/officeDocument/2006/relationships/customXml" Target="../ink/ink1000.xml"/><Relationship Id="rId466" Type="http://schemas.openxmlformats.org/officeDocument/2006/relationships/image" Target="../media/image991.png"/><Relationship Id="rId23" Type="http://schemas.openxmlformats.org/officeDocument/2006/relationships/customXml" Target="../ink/ink882.xml"/><Relationship Id="rId119" Type="http://schemas.openxmlformats.org/officeDocument/2006/relationships/customXml" Target="../ink/ink930.xml"/><Relationship Id="rId326" Type="http://schemas.openxmlformats.org/officeDocument/2006/relationships/image" Target="../media/image921.png"/><Relationship Id="rId533" Type="http://schemas.openxmlformats.org/officeDocument/2006/relationships/customXml" Target="../ink/ink1137.xml"/><Relationship Id="rId172" Type="http://schemas.openxmlformats.org/officeDocument/2006/relationships/image" Target="../media/image844.png"/><Relationship Id="rId477" Type="http://schemas.openxmlformats.org/officeDocument/2006/relationships/customXml" Target="../ink/ink1109.xml"/><Relationship Id="rId337" Type="http://schemas.openxmlformats.org/officeDocument/2006/relationships/customXml" Target="../ink/ink1039.xml"/><Relationship Id="rId34" Type="http://schemas.openxmlformats.org/officeDocument/2006/relationships/image" Target="../media/image776.png"/><Relationship Id="rId544" Type="http://schemas.openxmlformats.org/officeDocument/2006/relationships/image" Target="../media/image1030.png"/><Relationship Id="rId183" Type="http://schemas.openxmlformats.org/officeDocument/2006/relationships/customXml" Target="../ink/ink962.xml"/><Relationship Id="rId390" Type="http://schemas.openxmlformats.org/officeDocument/2006/relationships/image" Target="../media/image953.png"/><Relationship Id="rId404" Type="http://schemas.openxmlformats.org/officeDocument/2006/relationships/image" Target="../media/image960.png"/><Relationship Id="rId250" Type="http://schemas.openxmlformats.org/officeDocument/2006/relationships/image" Target="../media/image883.png"/><Relationship Id="rId488" Type="http://schemas.openxmlformats.org/officeDocument/2006/relationships/image" Target="../media/image10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50F7EB-D400-4DFF-A9A7-F72C2790CAE1}"/>
              </a:ext>
            </a:extLst>
          </p:cNvPr>
          <p:cNvSpPr txBox="1"/>
          <p:nvPr/>
        </p:nvSpPr>
        <p:spPr>
          <a:xfrm>
            <a:off x="1769805" y="2153265"/>
            <a:ext cx="9099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Методы машинного обучения в моделировании сложных квантовых систем и состояний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04DEE-A3CE-401C-BDA0-A0FDA8A3D86E}"/>
              </a:ext>
            </a:extLst>
          </p:cNvPr>
          <p:cNvSpPr txBox="1"/>
          <p:nvPr/>
        </p:nvSpPr>
        <p:spPr>
          <a:xfrm>
            <a:off x="3953875" y="4572000"/>
            <a:ext cx="428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5"/>
                </a:solidFill>
              </a:rPr>
              <a:t>Денисов С. В. (ННГУ </a:t>
            </a:r>
            <a:r>
              <a:rPr lang="en-GB" sz="2400" dirty="0">
                <a:solidFill>
                  <a:schemeClr val="accent5"/>
                </a:solidFill>
              </a:rPr>
              <a:t>&amp; OsloMet)</a:t>
            </a:r>
          </a:p>
        </p:txBody>
      </p:sp>
    </p:spTree>
    <p:extLst>
      <p:ext uri="{BB962C8B-B14F-4D97-AF65-F5344CB8AC3E}">
        <p14:creationId xmlns:p14="http://schemas.microsoft.com/office/powerpoint/2010/main" val="200029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874C8-0BE6-43F7-B6A1-F716BA84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354" y="359573"/>
            <a:ext cx="4084674" cy="755970"/>
          </a:xfrm>
          <a:prstGeom prst="rect">
            <a:avLst/>
          </a:prstGeom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D390181-950D-4521-B465-B3464683D045}"/>
              </a:ext>
            </a:extLst>
          </p:cNvPr>
          <p:cNvGrpSpPr/>
          <p:nvPr/>
        </p:nvGrpSpPr>
        <p:grpSpPr>
          <a:xfrm>
            <a:off x="1422136" y="128649"/>
            <a:ext cx="635760" cy="366840"/>
            <a:chOff x="1422136" y="128649"/>
            <a:chExt cx="63576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79D3C14-F599-4187-9D70-B4A76FB558AA}"/>
                    </a:ext>
                  </a:extLst>
                </p14:cNvPr>
                <p14:cNvContentPartPr/>
                <p14:nvPr/>
              </p14:nvContentPartPr>
              <p14:xfrm>
                <a:off x="1422136" y="280209"/>
                <a:ext cx="171360" cy="215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79D3C14-F599-4187-9D70-B4A76FB558A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13136" y="271224"/>
                  <a:ext cx="189000" cy="232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E211CE1-62CE-4AA5-A1BE-70810359172A}"/>
                    </a:ext>
                  </a:extLst>
                </p14:cNvPr>
                <p14:cNvContentPartPr/>
                <p14:nvPr/>
              </p14:nvContentPartPr>
              <p14:xfrm>
                <a:off x="1602496" y="128649"/>
                <a:ext cx="96120" cy="169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E211CE1-62CE-4AA5-A1BE-70810359172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93496" y="119649"/>
                  <a:ext cx="113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D46FC05-6C0C-4079-8FD8-53BB79B7EC99}"/>
                    </a:ext>
                  </a:extLst>
                </p14:cNvPr>
                <p14:cNvContentPartPr/>
                <p14:nvPr/>
              </p14:nvContentPartPr>
              <p14:xfrm>
                <a:off x="1795456" y="374169"/>
                <a:ext cx="57240" cy="29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D46FC05-6C0C-4079-8FD8-53BB79B7EC9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86456" y="365058"/>
                  <a:ext cx="74880" cy="47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53FFA19-55A0-4DB1-BEFD-7CC7BD5B6BC0}"/>
                    </a:ext>
                  </a:extLst>
                </p14:cNvPr>
                <p14:cNvContentPartPr/>
                <p14:nvPr/>
              </p14:nvContentPartPr>
              <p14:xfrm>
                <a:off x="1946656" y="240969"/>
                <a:ext cx="111240" cy="225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53FFA19-55A0-4DB1-BEFD-7CC7BD5B6B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37656" y="231983"/>
                  <a:ext cx="128880" cy="24261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A950CD1-1C4E-4318-B3A6-BAB870A01F86}"/>
              </a:ext>
            </a:extLst>
          </p:cNvPr>
          <p:cNvGrpSpPr/>
          <p:nvPr/>
        </p:nvGrpSpPr>
        <p:grpSpPr>
          <a:xfrm>
            <a:off x="526096" y="636609"/>
            <a:ext cx="1940760" cy="1041840"/>
            <a:chOff x="526096" y="636609"/>
            <a:chExt cx="1940760" cy="10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72B40C2-6C8D-43D0-9814-75B322F52A35}"/>
                    </a:ext>
                  </a:extLst>
                </p14:cNvPr>
                <p14:cNvContentPartPr/>
                <p14:nvPr/>
              </p14:nvContentPartPr>
              <p14:xfrm>
                <a:off x="526096" y="818769"/>
                <a:ext cx="13320" cy="327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72B40C2-6C8D-43D0-9814-75B322F52A3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7096" y="809769"/>
                  <a:ext cx="309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A58A7EF-5FD4-4935-8BCE-16B6DE8645D6}"/>
                    </a:ext>
                  </a:extLst>
                </p14:cNvPr>
                <p14:cNvContentPartPr/>
                <p14:nvPr/>
              </p14:nvContentPartPr>
              <p14:xfrm>
                <a:off x="611056" y="840729"/>
                <a:ext cx="265680" cy="290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A58A7EF-5FD4-4935-8BCE-16B6DE8645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2056" y="831729"/>
                  <a:ext cx="283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A2DE4B5-A97A-453D-97C5-B58C2A986976}"/>
                    </a:ext>
                  </a:extLst>
                </p14:cNvPr>
                <p14:cNvContentPartPr/>
                <p14:nvPr/>
              </p14:nvContentPartPr>
              <p14:xfrm>
                <a:off x="696016" y="825969"/>
                <a:ext cx="45720" cy="448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A2DE4B5-A97A-453D-97C5-B58C2A98697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7086" y="816969"/>
                  <a:ext cx="63222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930610F-50BE-40AB-90A1-5C364D5B1A9A}"/>
                    </a:ext>
                  </a:extLst>
                </p14:cNvPr>
                <p14:cNvContentPartPr/>
                <p14:nvPr/>
              </p14:nvContentPartPr>
              <p14:xfrm>
                <a:off x="854776" y="824889"/>
                <a:ext cx="247320" cy="321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930610F-50BE-40AB-90A1-5C364D5B1A9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5776" y="815899"/>
                  <a:ext cx="264960" cy="339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B9F59F1-2F5B-4BEB-B4D9-E6E5D34A202C}"/>
                    </a:ext>
                  </a:extLst>
                </p14:cNvPr>
                <p14:cNvContentPartPr/>
                <p14:nvPr/>
              </p14:nvContentPartPr>
              <p14:xfrm>
                <a:off x="1204336" y="907689"/>
                <a:ext cx="154080" cy="583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B9F59F1-2F5B-4BEB-B4D9-E6E5D34A20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95336" y="898689"/>
                  <a:ext cx="171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3147EFA-3766-45E8-90A7-FEFEBAE7FA12}"/>
                    </a:ext>
                  </a:extLst>
                </p14:cNvPr>
                <p14:cNvContentPartPr/>
                <p14:nvPr/>
              </p14:nvContentPartPr>
              <p14:xfrm>
                <a:off x="1201816" y="1025769"/>
                <a:ext cx="108000" cy="7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3147EFA-3766-45E8-90A7-FEFEBAE7FA1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92846" y="1017198"/>
                  <a:ext cx="125581" cy="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2F51E35-6856-4A44-99A1-0F8406971BB6}"/>
                    </a:ext>
                  </a:extLst>
                </p14:cNvPr>
                <p14:cNvContentPartPr/>
                <p14:nvPr/>
              </p14:nvContentPartPr>
              <p14:xfrm>
                <a:off x="1508896" y="636609"/>
                <a:ext cx="516240" cy="59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2F51E35-6856-4A44-99A1-0F8406971BB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99902" y="627609"/>
                  <a:ext cx="533868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7FC6DFF-8B78-4BB5-BA59-648C2A26648E}"/>
                    </a:ext>
                  </a:extLst>
                </p14:cNvPr>
                <p14:cNvContentPartPr/>
                <p14:nvPr/>
              </p14:nvContentPartPr>
              <p14:xfrm>
                <a:off x="1430056" y="653529"/>
                <a:ext cx="597600" cy="5619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7FC6DFF-8B78-4BB5-BA59-648C2A26648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21056" y="644529"/>
                  <a:ext cx="61524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7792A89-79EE-417F-B318-BB485429795C}"/>
                    </a:ext>
                  </a:extLst>
                </p14:cNvPr>
                <p14:cNvContentPartPr/>
                <p14:nvPr/>
              </p14:nvContentPartPr>
              <p14:xfrm>
                <a:off x="1346176" y="1459569"/>
                <a:ext cx="186840" cy="2188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7792A89-79EE-417F-B318-BB485429795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37176" y="1450569"/>
                  <a:ext cx="204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CCC7128-D4C2-4DC2-B73C-D60A1A1B1CC4}"/>
                    </a:ext>
                  </a:extLst>
                </p14:cNvPr>
                <p14:cNvContentPartPr/>
                <p14:nvPr/>
              </p14:nvContentPartPr>
              <p14:xfrm>
                <a:off x="1470016" y="1311249"/>
                <a:ext cx="22320" cy="55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CCC7128-D4C2-4DC2-B73C-D60A1A1B1C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60868" y="1302190"/>
                  <a:ext cx="40249" cy="73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2FB54B4-B920-48B3-B9CA-CE6363432A46}"/>
                    </a:ext>
                  </a:extLst>
                </p14:cNvPr>
                <p14:cNvContentPartPr/>
                <p14:nvPr/>
              </p14:nvContentPartPr>
              <p14:xfrm>
                <a:off x="1594936" y="1394049"/>
                <a:ext cx="110520" cy="997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2FB54B4-B920-48B3-B9CA-CE6363432A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585936" y="1385049"/>
                  <a:ext cx="128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FE6D684-4970-4B7F-BE36-6B53521771F7}"/>
                    </a:ext>
                  </a:extLst>
                </p14:cNvPr>
                <p14:cNvContentPartPr/>
                <p14:nvPr/>
              </p14:nvContentPartPr>
              <p14:xfrm>
                <a:off x="1797256" y="1339329"/>
                <a:ext cx="181080" cy="176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FE6D684-4970-4B7F-BE36-6B53521771F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88256" y="1330329"/>
                  <a:ext cx="198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1869911-27BA-4AE5-91F4-5CAA0E7A8FCB}"/>
                    </a:ext>
                  </a:extLst>
                </p14:cNvPr>
                <p14:cNvContentPartPr/>
                <p14:nvPr/>
              </p14:nvContentPartPr>
              <p14:xfrm>
                <a:off x="2134216" y="823449"/>
                <a:ext cx="248760" cy="254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1869911-27BA-4AE5-91F4-5CAA0E7A8FC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25216" y="814436"/>
                  <a:ext cx="266400" cy="272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BF87912-4F1E-4335-8CBD-61C1224A26CC}"/>
                    </a:ext>
                  </a:extLst>
                </p14:cNvPr>
                <p14:cNvContentPartPr/>
                <p14:nvPr/>
              </p14:nvContentPartPr>
              <p14:xfrm>
                <a:off x="2167336" y="927489"/>
                <a:ext cx="225000" cy="117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BF87912-4F1E-4335-8CBD-61C1224A26C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58336" y="918489"/>
                  <a:ext cx="242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FB3E4F2-5929-40CF-8BBF-CE0601F19E4F}"/>
                    </a:ext>
                  </a:extLst>
                </p14:cNvPr>
                <p14:cNvContentPartPr/>
                <p14:nvPr/>
              </p14:nvContentPartPr>
              <p14:xfrm>
                <a:off x="2291536" y="1020369"/>
                <a:ext cx="155160" cy="317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FB3E4F2-5929-40CF-8BBF-CE0601F19E4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82536" y="1011369"/>
                  <a:ext cx="1728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68AA667-54D6-4A0A-B1AD-427C1B951E76}"/>
                    </a:ext>
                  </a:extLst>
                </p14:cNvPr>
                <p14:cNvContentPartPr/>
                <p14:nvPr/>
              </p14:nvContentPartPr>
              <p14:xfrm>
                <a:off x="2454256" y="912009"/>
                <a:ext cx="12600" cy="46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68AA667-54D6-4A0A-B1AD-427C1B951E7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44991" y="902939"/>
                  <a:ext cx="30759" cy="6421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D3BA77A-4027-405E-8DCD-AF52E0CE4007}"/>
              </a:ext>
            </a:extLst>
          </p:cNvPr>
          <p:cNvGrpSpPr/>
          <p:nvPr/>
        </p:nvGrpSpPr>
        <p:grpSpPr>
          <a:xfrm>
            <a:off x="2687176" y="719769"/>
            <a:ext cx="594360" cy="554040"/>
            <a:chOff x="2687176" y="719769"/>
            <a:chExt cx="594360" cy="55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5041C25-EC7B-48B4-9CAD-9259A3D6153B}"/>
                    </a:ext>
                  </a:extLst>
                </p14:cNvPr>
                <p14:cNvContentPartPr/>
                <p14:nvPr/>
              </p14:nvContentPartPr>
              <p14:xfrm>
                <a:off x="2687176" y="719769"/>
                <a:ext cx="33480" cy="387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5041C25-EC7B-48B4-9CAD-9259A3D6153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78176" y="710769"/>
                  <a:ext cx="511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0F950E0-E9A3-4170-AE09-473C5969E321}"/>
                    </a:ext>
                  </a:extLst>
                </p14:cNvPr>
                <p14:cNvContentPartPr/>
                <p14:nvPr/>
              </p14:nvContentPartPr>
              <p14:xfrm>
                <a:off x="2736136" y="769809"/>
                <a:ext cx="202680" cy="504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0F950E0-E9A3-4170-AE09-473C5969E32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27136" y="760809"/>
                  <a:ext cx="22032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F9558E3-BEED-4DC2-93DE-4A56ED224143}"/>
                    </a:ext>
                  </a:extLst>
                </p14:cNvPr>
                <p14:cNvContentPartPr/>
                <p14:nvPr/>
              </p14:nvContentPartPr>
              <p14:xfrm>
                <a:off x="2999296" y="734529"/>
                <a:ext cx="282240" cy="377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F9558E3-BEED-4DC2-93DE-4A56ED22414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90296" y="725529"/>
                  <a:ext cx="299880" cy="39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36C4F8A-CE81-45B5-9C4B-19A8CE5041B5}"/>
              </a:ext>
            </a:extLst>
          </p:cNvPr>
          <p:cNvGrpSpPr/>
          <p:nvPr/>
        </p:nvGrpSpPr>
        <p:grpSpPr>
          <a:xfrm>
            <a:off x="309736" y="98049"/>
            <a:ext cx="3296160" cy="1645920"/>
            <a:chOff x="309736" y="98049"/>
            <a:chExt cx="3296160" cy="164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A9534B8-103B-4960-AACC-3668DAEE7E9C}"/>
                    </a:ext>
                  </a:extLst>
                </p14:cNvPr>
                <p14:cNvContentPartPr/>
                <p14:nvPr/>
              </p14:nvContentPartPr>
              <p14:xfrm>
                <a:off x="309736" y="98049"/>
                <a:ext cx="3296160" cy="1645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A9534B8-103B-4960-AACC-3668DAEE7E9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1738" y="80049"/>
                  <a:ext cx="3331796" cy="168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FA34469-09BE-428D-A28A-F61C1C24DBE8}"/>
                    </a:ext>
                  </a:extLst>
                </p14:cNvPr>
                <p14:cNvContentPartPr/>
                <p14:nvPr/>
              </p14:nvContentPartPr>
              <p14:xfrm>
                <a:off x="703216" y="163209"/>
                <a:ext cx="149400" cy="33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FA34469-09BE-428D-A28A-F61C1C24DBE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5216" y="145403"/>
                  <a:ext cx="185040" cy="68377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EA7011B-A75F-4823-B0A6-99E4391E5A19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27" y="4073561"/>
            <a:ext cx="6450976" cy="2049910"/>
          </a:xfrm>
          <a:prstGeom prst="rect">
            <a:avLst/>
          </a:prstGeom>
        </p:spPr>
      </p:pic>
      <p:sp>
        <p:nvSpPr>
          <p:cNvPr id="255" name="Нижний колонтитул 3">
            <a:extLst>
              <a:ext uri="{FF2B5EF4-FFF2-40B4-BE49-F238E27FC236}">
                <a16:creationId xmlns:a16="http://schemas.microsoft.com/office/drawing/2014/main" id="{22B3763C-3C9A-40EE-AABB-A915A379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336" y="6269827"/>
            <a:ext cx="11635379" cy="457200"/>
          </a:xfrm>
        </p:spPr>
        <p:txBody>
          <a:bodyPr/>
          <a:lstStyle/>
          <a:p>
            <a:pPr algn="just"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V. Volokitin et al</a:t>
            </a:r>
            <a:r>
              <a:rPr lang="ru-RU" altLang="en-US" sz="1800" dirty="0">
                <a:solidFill>
                  <a:schemeClr val="tx1"/>
                </a:solidFill>
              </a:rPr>
              <a:t>., </a:t>
            </a:r>
            <a:r>
              <a:rPr lang="en-GB" altLang="en-US" sz="1800" i="1" dirty="0">
                <a:solidFill>
                  <a:schemeClr val="tx1"/>
                </a:solidFill>
              </a:rPr>
              <a:t>Propagating large open quantum systems towards their asymptotic states: cluster implementation of</a:t>
            </a:r>
          </a:p>
          <a:p>
            <a:pPr algn="just">
              <a:defRPr/>
            </a:pPr>
            <a:r>
              <a:rPr lang="en-GB" altLang="en-US" sz="1800" i="1" dirty="0">
                <a:solidFill>
                  <a:schemeClr val="tx1"/>
                </a:solidFill>
              </a:rPr>
              <a:t>the time-evolving block decimation scheme </a:t>
            </a:r>
            <a:r>
              <a:rPr lang="ru-RU" altLang="en-US" sz="1800" i="1" dirty="0">
                <a:solidFill>
                  <a:schemeClr val="tx1"/>
                </a:solidFill>
              </a:rPr>
              <a:t>(</a:t>
            </a:r>
            <a:r>
              <a:rPr lang="en-GB" altLang="en-US" sz="1800" i="1" dirty="0">
                <a:solidFill>
                  <a:schemeClr val="tx1"/>
                </a:solidFill>
              </a:rPr>
              <a:t>2019</a:t>
            </a:r>
            <a:r>
              <a:rPr lang="ru-RU" altLang="en-US" sz="1800" i="1" dirty="0">
                <a:solidFill>
                  <a:schemeClr val="tx1"/>
                </a:solidFill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F14359-740D-4AFA-A2DA-B13832F1C35F}"/>
                  </a:ext>
                </a:extLst>
              </p14:cNvPr>
              <p14:cNvContentPartPr/>
              <p14:nvPr/>
            </p14:nvContentPartPr>
            <p14:xfrm>
              <a:off x="515656" y="2212689"/>
              <a:ext cx="294480" cy="356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F14359-740D-4AFA-A2DA-B13832F1C35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8016" y="2194689"/>
                <a:ext cx="33012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C404EA-F404-4918-93F2-596D8CB4469D}"/>
                  </a:ext>
                </a:extLst>
              </p14:cNvPr>
              <p14:cNvContentPartPr/>
              <p14:nvPr/>
            </p14:nvContentPartPr>
            <p14:xfrm>
              <a:off x="286336" y="2056809"/>
              <a:ext cx="680760" cy="670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C404EA-F404-4918-93F2-596D8CB4469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8336" y="2039169"/>
                <a:ext cx="716400" cy="70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509B8099-6F1A-4739-841E-308FEB5725A8}"/>
              </a:ext>
            </a:extLst>
          </p:cNvPr>
          <p:cNvGrpSpPr/>
          <p:nvPr/>
        </p:nvGrpSpPr>
        <p:grpSpPr>
          <a:xfrm>
            <a:off x="1192635" y="2584929"/>
            <a:ext cx="2008080" cy="691560"/>
            <a:chOff x="1192635" y="2584929"/>
            <a:chExt cx="2008080" cy="69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6CEA9AD-2099-4CDF-A1A5-BF26444A87D4}"/>
                    </a:ext>
                  </a:extLst>
                </p14:cNvPr>
                <p14:cNvContentPartPr/>
                <p14:nvPr/>
              </p14:nvContentPartPr>
              <p14:xfrm>
                <a:off x="1218195" y="2612649"/>
                <a:ext cx="307440" cy="367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6CEA9AD-2099-4CDF-A1A5-BF26444A87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00195" y="2595009"/>
                  <a:ext cx="3430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665BB23-F6DB-47B3-80FC-B5657EA1D149}"/>
                    </a:ext>
                  </a:extLst>
                </p14:cNvPr>
                <p14:cNvContentPartPr/>
                <p14:nvPr/>
              </p14:nvContentPartPr>
              <p14:xfrm>
                <a:off x="1192635" y="2653329"/>
                <a:ext cx="376920" cy="293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665BB23-F6DB-47B3-80FC-B5657EA1D14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74635" y="2635329"/>
                  <a:ext cx="4125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985AB6C-C146-4386-949D-458F25D30411}"/>
                    </a:ext>
                  </a:extLst>
                </p14:cNvPr>
                <p14:cNvContentPartPr/>
                <p14:nvPr/>
              </p14:nvContentPartPr>
              <p14:xfrm>
                <a:off x="1522035" y="2931249"/>
                <a:ext cx="167760" cy="328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985AB6C-C146-4386-949D-458F25D304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04395" y="2913609"/>
                  <a:ext cx="2034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312F715-6AD0-486E-9827-A5DFB4EC389F}"/>
                    </a:ext>
                  </a:extLst>
                </p14:cNvPr>
                <p14:cNvContentPartPr/>
                <p14:nvPr/>
              </p14:nvContentPartPr>
              <p14:xfrm>
                <a:off x="1645875" y="2789049"/>
                <a:ext cx="23040" cy="25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312F715-6AD0-486E-9827-A5DFB4EC389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27875" y="2771409"/>
                  <a:ext cx="58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99385D2-E28F-46A8-B577-C1202F79E50F}"/>
                    </a:ext>
                  </a:extLst>
                </p14:cNvPr>
                <p14:cNvContentPartPr/>
                <p14:nvPr/>
              </p14:nvContentPartPr>
              <p14:xfrm>
                <a:off x="1753515" y="2982369"/>
                <a:ext cx="72360" cy="148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99385D2-E28F-46A8-B577-C1202F79E5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35515" y="2964369"/>
                  <a:ext cx="108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962F647-CB4B-49E2-A35E-B5D741253E3C}"/>
                    </a:ext>
                  </a:extLst>
                </p14:cNvPr>
                <p14:cNvContentPartPr/>
                <p14:nvPr/>
              </p14:nvContentPartPr>
              <p14:xfrm>
                <a:off x="1874115" y="2890209"/>
                <a:ext cx="172800" cy="386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962F647-CB4B-49E2-A35E-B5D741253E3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56475" y="2872209"/>
                  <a:ext cx="2084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C6CF625-D580-4D36-9CAB-4F0FF0AAB709}"/>
                    </a:ext>
                  </a:extLst>
                </p14:cNvPr>
                <p14:cNvContentPartPr/>
                <p14:nvPr/>
              </p14:nvContentPartPr>
              <p14:xfrm>
                <a:off x="1949355" y="2727489"/>
                <a:ext cx="26640" cy="61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C6CF625-D580-4D36-9CAB-4F0FF0AAB70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31715" y="2709489"/>
                  <a:ext cx="62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F01E1F9-6CB9-4C2A-B28E-1E716E2EBF6D}"/>
                    </a:ext>
                  </a:extLst>
                </p14:cNvPr>
                <p14:cNvContentPartPr/>
                <p14:nvPr/>
              </p14:nvContentPartPr>
              <p14:xfrm>
                <a:off x="2137635" y="2976609"/>
                <a:ext cx="112320" cy="134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F01E1F9-6CB9-4C2A-B28E-1E716E2EBF6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19635" y="2958969"/>
                  <a:ext cx="147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A4D24D1-BFE0-46B4-A03C-22946467F62E}"/>
                    </a:ext>
                  </a:extLst>
                </p14:cNvPr>
                <p14:cNvContentPartPr/>
                <p14:nvPr/>
              </p14:nvContentPartPr>
              <p14:xfrm>
                <a:off x="2373075" y="3043929"/>
                <a:ext cx="3960" cy="1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A4D24D1-BFE0-46B4-A03C-22946467F62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55435" y="3026289"/>
                  <a:ext cx="39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5E30A18-621A-4D75-96E6-9337859A3B96}"/>
                    </a:ext>
                  </a:extLst>
                </p14:cNvPr>
                <p14:cNvContentPartPr/>
                <p14:nvPr/>
              </p14:nvContentPartPr>
              <p14:xfrm>
                <a:off x="2451195" y="3035649"/>
                <a:ext cx="78480" cy="15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5E30A18-621A-4D75-96E6-9337859A3B9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33555" y="3017649"/>
                  <a:ext cx="114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10E11DA-7CDC-4164-B4E9-A19C67D7FC0D}"/>
                    </a:ext>
                  </a:extLst>
                </p14:cNvPr>
                <p14:cNvContentPartPr/>
                <p14:nvPr/>
              </p14:nvContentPartPr>
              <p14:xfrm>
                <a:off x="2478915" y="2858529"/>
                <a:ext cx="238320" cy="412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10E11DA-7CDC-4164-B4E9-A19C67D7FC0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61275" y="2840889"/>
                  <a:ext cx="2739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ED436CA-FBAF-4EA9-AF98-43DB47680ACA}"/>
                    </a:ext>
                  </a:extLst>
                </p14:cNvPr>
                <p14:cNvContentPartPr/>
                <p14:nvPr/>
              </p14:nvContentPartPr>
              <p14:xfrm>
                <a:off x="2626875" y="2695089"/>
                <a:ext cx="31680" cy="47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ED436CA-FBAF-4EA9-AF98-43DB47680AC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08875" y="2677449"/>
                  <a:ext cx="67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2E5FEB9-5C2A-4D12-AFE7-201AF9060E86}"/>
                    </a:ext>
                  </a:extLst>
                </p14:cNvPr>
                <p14:cNvContentPartPr/>
                <p14:nvPr/>
              </p14:nvContentPartPr>
              <p14:xfrm>
                <a:off x="2810115" y="2911809"/>
                <a:ext cx="149400" cy="177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2E5FEB9-5C2A-4D12-AFE7-201AF9060E8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92115" y="2894169"/>
                  <a:ext cx="185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855356F-6C0F-4F4F-8EC0-6A90D9CF2B3E}"/>
                    </a:ext>
                  </a:extLst>
                </p14:cNvPr>
                <p14:cNvContentPartPr/>
                <p14:nvPr/>
              </p14:nvContentPartPr>
              <p14:xfrm>
                <a:off x="3062115" y="2584929"/>
                <a:ext cx="138600" cy="118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855356F-6C0F-4F4F-8EC0-6A90D9CF2B3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44475" y="2566929"/>
                  <a:ext cx="174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2FC69DE-7832-45C1-A6C1-E1469BF24C00}"/>
                    </a:ext>
                  </a:extLst>
                </p14:cNvPr>
                <p14:cNvContentPartPr/>
                <p14:nvPr/>
              </p14:nvContentPartPr>
              <p14:xfrm>
                <a:off x="3052035" y="2693289"/>
                <a:ext cx="120960" cy="16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2FC69DE-7832-45C1-A6C1-E1469BF24C0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34395" y="2675289"/>
                  <a:ext cx="1566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BB0B4D5-7868-4FCC-A6D4-7AD0B0045B4C}"/>
              </a:ext>
            </a:extLst>
          </p:cNvPr>
          <p:cNvGrpSpPr/>
          <p:nvPr/>
        </p:nvGrpSpPr>
        <p:grpSpPr>
          <a:xfrm>
            <a:off x="3405195" y="2236089"/>
            <a:ext cx="724320" cy="728640"/>
            <a:chOff x="3405195" y="2236089"/>
            <a:chExt cx="724320" cy="72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7BDFB7C-E5CA-4F6C-AB67-B646F25D8A19}"/>
                    </a:ext>
                  </a:extLst>
                </p14:cNvPr>
                <p14:cNvContentPartPr/>
                <p14:nvPr/>
              </p14:nvContentPartPr>
              <p14:xfrm>
                <a:off x="3461355" y="2237889"/>
                <a:ext cx="474120" cy="27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7BDFB7C-E5CA-4F6C-AB67-B646F25D8A1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43355" y="2220249"/>
                  <a:ext cx="509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8FCEF4E-6BFB-45DC-A907-B199A1A602D8}"/>
                    </a:ext>
                  </a:extLst>
                </p14:cNvPr>
                <p14:cNvContentPartPr/>
                <p14:nvPr/>
              </p14:nvContentPartPr>
              <p14:xfrm>
                <a:off x="3405195" y="2283249"/>
                <a:ext cx="596880" cy="670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8FCEF4E-6BFB-45DC-A907-B199A1A602D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87555" y="2265609"/>
                  <a:ext cx="632520" cy="70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D390984-91A8-46F0-82DD-968D26A5ACB6}"/>
                    </a:ext>
                  </a:extLst>
                </p14:cNvPr>
                <p14:cNvContentPartPr/>
                <p14:nvPr/>
              </p14:nvContentPartPr>
              <p14:xfrm>
                <a:off x="3864555" y="2236089"/>
                <a:ext cx="235080" cy="106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D390984-91A8-46F0-82DD-968D26A5ACB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46555" y="2218089"/>
                  <a:ext cx="270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13449E4-6739-4F74-B7B3-A9E4782F200E}"/>
                    </a:ext>
                  </a:extLst>
                </p14:cNvPr>
                <p14:cNvContentPartPr/>
                <p14:nvPr/>
              </p14:nvContentPartPr>
              <p14:xfrm>
                <a:off x="3949155" y="2864289"/>
                <a:ext cx="180360" cy="1004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13449E4-6739-4F74-B7B3-A9E4782F200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31155" y="2846289"/>
                  <a:ext cx="21600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95952E1-AF59-491A-B445-F81EA31C42D2}"/>
              </a:ext>
            </a:extLst>
          </p:cNvPr>
          <p:cNvGrpSpPr/>
          <p:nvPr/>
        </p:nvGrpSpPr>
        <p:grpSpPr>
          <a:xfrm>
            <a:off x="3230595" y="3204129"/>
            <a:ext cx="1321920" cy="466560"/>
            <a:chOff x="3230595" y="3204129"/>
            <a:chExt cx="1321920" cy="46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5C7C0B5-7F0D-4D74-A915-640AC8282359}"/>
                    </a:ext>
                  </a:extLst>
                </p14:cNvPr>
                <p14:cNvContentPartPr/>
                <p14:nvPr/>
              </p14:nvContentPartPr>
              <p14:xfrm>
                <a:off x="3230595" y="3204129"/>
                <a:ext cx="144720" cy="297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5C7C0B5-7F0D-4D74-A915-640AC82823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212595" y="3186489"/>
                  <a:ext cx="1803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B39F858-2E68-4BF4-86F8-71277BAED534}"/>
                    </a:ext>
                  </a:extLst>
                </p14:cNvPr>
                <p14:cNvContentPartPr/>
                <p14:nvPr/>
              </p14:nvContentPartPr>
              <p14:xfrm>
                <a:off x="3408795" y="3412209"/>
                <a:ext cx="58680" cy="138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B39F858-2E68-4BF4-86F8-71277BAED53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91155" y="3394569"/>
                  <a:ext cx="94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4583881-0808-43B8-A9C9-A9617FBE736B}"/>
                    </a:ext>
                  </a:extLst>
                </p14:cNvPr>
                <p14:cNvContentPartPr/>
                <p14:nvPr/>
              </p14:nvContentPartPr>
              <p14:xfrm>
                <a:off x="3550635" y="3521289"/>
                <a:ext cx="56880" cy="125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4583881-0808-43B8-A9C9-A9617FBE736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32635" y="3503649"/>
                  <a:ext cx="92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73EF6BB-CEF9-499A-A901-4E180C5BED3D}"/>
                    </a:ext>
                  </a:extLst>
                </p14:cNvPr>
                <p14:cNvContentPartPr/>
                <p14:nvPr/>
              </p14:nvContentPartPr>
              <p14:xfrm>
                <a:off x="3682755" y="3516969"/>
                <a:ext cx="41040" cy="5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73EF6BB-CEF9-499A-A901-4E180C5BED3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64755" y="3499329"/>
                  <a:ext cx="76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8828268-7202-4789-B373-EECDC3CEF36A}"/>
                    </a:ext>
                  </a:extLst>
                </p14:cNvPr>
                <p14:cNvContentPartPr/>
                <p14:nvPr/>
              </p14:nvContentPartPr>
              <p14:xfrm>
                <a:off x="3798315" y="3522009"/>
                <a:ext cx="4680" cy="2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8828268-7202-4789-B373-EECDC3CEF36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80315" y="3504009"/>
                  <a:ext cx="40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CAE3323-9F26-48A9-A062-C2CFE86A8191}"/>
                    </a:ext>
                  </a:extLst>
                </p14:cNvPr>
                <p14:cNvContentPartPr/>
                <p14:nvPr/>
              </p14:nvContentPartPr>
              <p14:xfrm>
                <a:off x="3962835" y="3211329"/>
                <a:ext cx="164520" cy="3384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CAE3323-9F26-48A9-A062-C2CFE86A819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944835" y="3193329"/>
                  <a:ext cx="2001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E816722-8B63-4921-A77A-3D0F73107D92}"/>
                    </a:ext>
                  </a:extLst>
                </p14:cNvPr>
                <p14:cNvContentPartPr/>
                <p14:nvPr/>
              </p14:nvContentPartPr>
              <p14:xfrm>
                <a:off x="4201875" y="3442809"/>
                <a:ext cx="139680" cy="114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E816722-8B63-4921-A77A-3D0F73107D9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84235" y="3424809"/>
                  <a:ext cx="175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00D55BD-3B34-4680-82AF-A47744728BC8}"/>
                    </a:ext>
                  </a:extLst>
                </p14:cNvPr>
                <p14:cNvContentPartPr/>
                <p14:nvPr/>
              </p14:nvContentPartPr>
              <p14:xfrm>
                <a:off x="4387995" y="3503289"/>
                <a:ext cx="57960" cy="79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00D55BD-3B34-4680-82AF-A47744728BC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69995" y="3485289"/>
                  <a:ext cx="93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BF22C68-6E07-4045-91BA-0AD821AA2B56}"/>
                    </a:ext>
                  </a:extLst>
                </p14:cNvPr>
                <p14:cNvContentPartPr/>
                <p14:nvPr/>
              </p14:nvContentPartPr>
              <p14:xfrm>
                <a:off x="4481235" y="3421929"/>
                <a:ext cx="71280" cy="1342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BF22C68-6E07-4045-91BA-0AD821AA2B5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63235" y="3404289"/>
                  <a:ext cx="106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5CD5481-97C0-458B-B3FD-46B7C37B11C9}"/>
                    </a:ext>
                  </a:extLst>
                </p14:cNvPr>
                <p14:cNvContentPartPr/>
                <p14:nvPr/>
              </p14:nvContentPartPr>
              <p14:xfrm>
                <a:off x="3903435" y="3574569"/>
                <a:ext cx="19080" cy="961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5CD5481-97C0-458B-B3FD-46B7C37B11C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85435" y="3556929"/>
                  <a:ext cx="5472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1C64857D-7FF0-4982-96AC-DCA11B018E66}"/>
              </a:ext>
            </a:extLst>
          </p:cNvPr>
          <p:cNvGrpSpPr/>
          <p:nvPr/>
        </p:nvGrpSpPr>
        <p:grpSpPr>
          <a:xfrm>
            <a:off x="6673275" y="2091729"/>
            <a:ext cx="270720" cy="655560"/>
            <a:chOff x="6673275" y="2091729"/>
            <a:chExt cx="270720" cy="65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672E829-23EB-47E6-ADF1-F3B8D94712D9}"/>
                    </a:ext>
                  </a:extLst>
                </p14:cNvPr>
                <p14:cNvContentPartPr/>
                <p14:nvPr/>
              </p14:nvContentPartPr>
              <p14:xfrm>
                <a:off x="6673275" y="2145369"/>
                <a:ext cx="14760" cy="60192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672E829-23EB-47E6-ADF1-F3B8D94712D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55275" y="2127369"/>
                  <a:ext cx="5040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9DA48DA-796C-4B0E-922D-A17DFF8738F9}"/>
                    </a:ext>
                  </a:extLst>
                </p14:cNvPr>
                <p14:cNvContentPartPr/>
                <p14:nvPr/>
              </p14:nvContentPartPr>
              <p14:xfrm>
                <a:off x="6700635" y="2091729"/>
                <a:ext cx="243360" cy="19116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9DA48DA-796C-4B0E-922D-A17DFF8738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682635" y="2074089"/>
                  <a:ext cx="2790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EE6A6CA7-26AB-489F-B373-BEF672F84815}"/>
              </a:ext>
            </a:extLst>
          </p:cNvPr>
          <p:cNvGrpSpPr/>
          <p:nvPr/>
        </p:nvGrpSpPr>
        <p:grpSpPr>
          <a:xfrm>
            <a:off x="4417875" y="1966089"/>
            <a:ext cx="1894680" cy="1118880"/>
            <a:chOff x="4417875" y="1966089"/>
            <a:chExt cx="1894680" cy="11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D5E0508-5652-4134-B3CF-BBB490DC2F78}"/>
                    </a:ext>
                  </a:extLst>
                </p14:cNvPr>
                <p14:cNvContentPartPr/>
                <p14:nvPr/>
              </p14:nvContentPartPr>
              <p14:xfrm>
                <a:off x="4417875" y="2216289"/>
                <a:ext cx="24480" cy="5572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D5E0508-5652-4134-B3CF-BBB490DC2F7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00235" y="2198289"/>
                  <a:ext cx="6012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F267E21-37E5-429F-9F4F-A9B15C96F7CA}"/>
                    </a:ext>
                  </a:extLst>
                </p14:cNvPr>
                <p14:cNvContentPartPr/>
                <p14:nvPr/>
              </p14:nvContentPartPr>
              <p14:xfrm>
                <a:off x="4425435" y="2175609"/>
                <a:ext cx="302400" cy="1897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F267E21-37E5-429F-9F4F-A9B15C96F7C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407435" y="2157969"/>
                  <a:ext cx="338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6A1DF7F-3C77-4970-9F0A-1DAC046B06CE}"/>
                    </a:ext>
                  </a:extLst>
                </p14:cNvPr>
                <p14:cNvContentPartPr/>
                <p14:nvPr/>
              </p14:nvContentPartPr>
              <p14:xfrm>
                <a:off x="4868955" y="2042049"/>
                <a:ext cx="92880" cy="50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6A1DF7F-3C77-4970-9F0A-1DAC046B06C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850955" y="2024049"/>
                  <a:ext cx="128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1B4946E-01CF-4430-A2B0-A5725C3A34B5}"/>
                    </a:ext>
                  </a:extLst>
                </p14:cNvPr>
                <p14:cNvContentPartPr/>
                <p14:nvPr/>
              </p14:nvContentPartPr>
              <p14:xfrm>
                <a:off x="4873635" y="2033769"/>
                <a:ext cx="63360" cy="2185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1B4946E-01CF-4430-A2B0-A5725C3A34B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55635" y="2015769"/>
                  <a:ext cx="99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4C6FE78-F709-46F8-8468-CF0D1FD89234}"/>
                    </a:ext>
                  </a:extLst>
                </p14:cNvPr>
                <p14:cNvContentPartPr/>
                <p14:nvPr/>
              </p14:nvContentPartPr>
              <p14:xfrm>
                <a:off x="4996035" y="2084169"/>
                <a:ext cx="70200" cy="1450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4C6FE78-F709-46F8-8468-CF0D1FD8923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78035" y="2066169"/>
                  <a:ext cx="105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37BFC1A-FF85-4C52-9F7E-A90378C3A8CE}"/>
                    </a:ext>
                  </a:extLst>
                </p14:cNvPr>
                <p14:cNvContentPartPr/>
                <p14:nvPr/>
              </p14:nvContentPartPr>
              <p14:xfrm>
                <a:off x="5127435" y="2040609"/>
                <a:ext cx="79920" cy="2149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37BFC1A-FF85-4C52-9F7E-A90378C3A8C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09435" y="2022969"/>
                  <a:ext cx="115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188C42C-CB0D-4AC4-904B-2AA016D37F92}"/>
                    </a:ext>
                  </a:extLst>
                </p14:cNvPr>
                <p14:cNvContentPartPr/>
                <p14:nvPr/>
              </p14:nvContentPartPr>
              <p14:xfrm>
                <a:off x="5388435" y="1966089"/>
                <a:ext cx="3960" cy="14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188C42C-CB0D-4AC4-904B-2AA016D37F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370795" y="1948089"/>
                  <a:ext cx="39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021AFDA-63E8-4E18-BE2F-4D7C4326B15C}"/>
                    </a:ext>
                  </a:extLst>
                </p14:cNvPr>
                <p14:cNvContentPartPr/>
                <p14:nvPr/>
              </p14:nvContentPartPr>
              <p14:xfrm>
                <a:off x="5384115" y="2076609"/>
                <a:ext cx="50760" cy="1440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021AFDA-63E8-4E18-BE2F-4D7C4326B15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66475" y="2058969"/>
                  <a:ext cx="86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C03FFFD-0EE5-4BA2-AF1D-CBE88000955A}"/>
                    </a:ext>
                  </a:extLst>
                </p14:cNvPr>
                <p14:cNvContentPartPr/>
                <p14:nvPr/>
              </p14:nvContentPartPr>
              <p14:xfrm>
                <a:off x="5491395" y="2093889"/>
                <a:ext cx="83880" cy="15552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C03FFFD-0EE5-4BA2-AF1D-CBE88000955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473755" y="2075889"/>
                  <a:ext cx="119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21C931D-BF5A-418C-8590-985ED772CBE8}"/>
                    </a:ext>
                  </a:extLst>
                </p14:cNvPr>
                <p14:cNvContentPartPr/>
                <p14:nvPr/>
              </p14:nvContentPartPr>
              <p14:xfrm>
                <a:off x="4625235" y="2771769"/>
                <a:ext cx="127080" cy="2383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21C931D-BF5A-418C-8590-985ED772CBE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607595" y="2753769"/>
                  <a:ext cx="1627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AC9AB5E-6A1D-429A-9623-DA8D3074FFE0}"/>
                    </a:ext>
                  </a:extLst>
                </p14:cNvPr>
                <p14:cNvContentPartPr/>
                <p14:nvPr/>
              </p14:nvContentPartPr>
              <p14:xfrm>
                <a:off x="4800915" y="2877249"/>
                <a:ext cx="114840" cy="1112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AC9AB5E-6A1D-429A-9623-DA8D3074FFE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783275" y="2859249"/>
                  <a:ext cx="150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C01B7D6-A3CA-43AA-A86D-FA51AF80B5C5}"/>
                    </a:ext>
                  </a:extLst>
                </p14:cNvPr>
                <p14:cNvContentPartPr/>
                <p14:nvPr/>
              </p14:nvContentPartPr>
              <p14:xfrm>
                <a:off x="4907475" y="2979849"/>
                <a:ext cx="56160" cy="1051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C01B7D6-A3CA-43AA-A86D-FA51AF80B5C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889835" y="2961849"/>
                  <a:ext cx="91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A5ABBAF-7D28-46B8-9327-00C9EBD21CD8}"/>
                    </a:ext>
                  </a:extLst>
                </p14:cNvPr>
                <p14:cNvContentPartPr/>
                <p14:nvPr/>
              </p14:nvContentPartPr>
              <p14:xfrm>
                <a:off x="5124915" y="2714529"/>
                <a:ext cx="131400" cy="2653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A5ABBAF-7D28-46B8-9327-00C9EBD21CD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106915" y="2696529"/>
                  <a:ext cx="1670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5067CBD-0AC7-42F1-A177-C12F5289BEB7}"/>
                    </a:ext>
                  </a:extLst>
                </p14:cNvPr>
                <p14:cNvContentPartPr/>
                <p14:nvPr/>
              </p14:nvContentPartPr>
              <p14:xfrm>
                <a:off x="5317155" y="2876889"/>
                <a:ext cx="73080" cy="1422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5067CBD-0AC7-42F1-A177-C12F5289BEB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299155" y="2858889"/>
                  <a:ext cx="108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072AB456-5B54-446C-BF01-D3F71877CD02}"/>
                    </a:ext>
                  </a:extLst>
                </p14:cNvPr>
                <p14:cNvContentPartPr/>
                <p14:nvPr/>
              </p14:nvContentPartPr>
              <p14:xfrm>
                <a:off x="5660955" y="2586729"/>
                <a:ext cx="128880" cy="2336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072AB456-5B54-446C-BF01-D3F71877CD0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643315" y="2568729"/>
                  <a:ext cx="164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6D06E86-7979-4547-862D-2A2E14A091F5}"/>
                    </a:ext>
                  </a:extLst>
                </p14:cNvPr>
                <p14:cNvContentPartPr/>
                <p14:nvPr/>
              </p14:nvContentPartPr>
              <p14:xfrm>
                <a:off x="5695515" y="2396289"/>
                <a:ext cx="236160" cy="4039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6D06E86-7979-4547-862D-2A2E14A091F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677515" y="2378649"/>
                  <a:ext cx="2718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8870B1F-6C82-4FAF-BD18-B03649CE5E36}"/>
                    </a:ext>
                  </a:extLst>
                </p14:cNvPr>
                <p14:cNvContentPartPr/>
                <p14:nvPr/>
              </p14:nvContentPartPr>
              <p14:xfrm>
                <a:off x="5931315" y="2236809"/>
                <a:ext cx="135000" cy="349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8870B1F-6C82-4FAF-BD18-B03649CE5E3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913315" y="2218809"/>
                  <a:ext cx="170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814530D-71E8-4A93-BB75-03CFFD584AD8}"/>
                    </a:ext>
                  </a:extLst>
                </p14:cNvPr>
                <p14:cNvContentPartPr/>
                <p14:nvPr/>
              </p14:nvContentPartPr>
              <p14:xfrm>
                <a:off x="5946075" y="2271009"/>
                <a:ext cx="98640" cy="1674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814530D-71E8-4A93-BB75-03CFFD584AD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928435" y="2253369"/>
                  <a:ext cx="134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90B48F6-ADC4-4998-A917-DEFCFC5A4B55}"/>
                    </a:ext>
                  </a:extLst>
                </p14:cNvPr>
                <p14:cNvContentPartPr/>
                <p14:nvPr/>
              </p14:nvContentPartPr>
              <p14:xfrm>
                <a:off x="6133635" y="2226369"/>
                <a:ext cx="51840" cy="12924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90B48F6-ADC4-4998-A917-DEFCFC5A4B5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115635" y="2208729"/>
                  <a:ext cx="87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F52165AE-E07A-4006-AD3B-108D7453C2D6}"/>
                    </a:ext>
                  </a:extLst>
                </p14:cNvPr>
                <p14:cNvContentPartPr/>
                <p14:nvPr/>
              </p14:nvContentPartPr>
              <p14:xfrm>
                <a:off x="6213915" y="2195769"/>
                <a:ext cx="98640" cy="24552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F52165AE-E07A-4006-AD3B-108D7453C2D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196275" y="2177769"/>
                  <a:ext cx="134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7214E32-840C-4041-AE9C-C8D860FFDC0C}"/>
                    </a:ext>
                  </a:extLst>
                </p14:cNvPr>
                <p14:cNvContentPartPr/>
                <p14:nvPr/>
              </p14:nvContentPartPr>
              <p14:xfrm>
                <a:off x="6031755" y="2694729"/>
                <a:ext cx="145800" cy="2386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7214E32-840C-4041-AE9C-C8D860FFDC0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013755" y="2676729"/>
                  <a:ext cx="181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E998B8A-C218-4F1A-8986-5DB037828E5B}"/>
                    </a:ext>
                  </a:extLst>
                </p14:cNvPr>
                <p14:cNvContentPartPr/>
                <p14:nvPr/>
              </p14:nvContentPartPr>
              <p14:xfrm>
                <a:off x="6212835" y="2843049"/>
                <a:ext cx="65880" cy="14436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E998B8A-C218-4F1A-8986-5DB037828E5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194835" y="2825049"/>
                  <a:ext cx="101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911B974-96B5-48B5-B0D6-4336AAB7FC1B}"/>
                    </a:ext>
                  </a:extLst>
                </p14:cNvPr>
                <p14:cNvContentPartPr/>
                <p14:nvPr/>
              </p14:nvContentPartPr>
              <p14:xfrm>
                <a:off x="5250915" y="2191809"/>
                <a:ext cx="141840" cy="21600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911B974-96B5-48B5-B0D6-4336AAB7FC1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33275" y="2174169"/>
                  <a:ext cx="17748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77338EB9-31E6-41AE-9EA4-9BF142D7DBC1}"/>
              </a:ext>
            </a:extLst>
          </p:cNvPr>
          <p:cNvGrpSpPr/>
          <p:nvPr/>
        </p:nvGrpSpPr>
        <p:grpSpPr>
          <a:xfrm>
            <a:off x="7123635" y="1849449"/>
            <a:ext cx="758160" cy="448920"/>
            <a:chOff x="7123635" y="1849449"/>
            <a:chExt cx="758160" cy="44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AF7D80F-D897-49C4-864B-369EE4842E1E}"/>
                    </a:ext>
                  </a:extLst>
                </p14:cNvPr>
                <p14:cNvContentPartPr/>
                <p14:nvPr/>
              </p14:nvContentPartPr>
              <p14:xfrm>
                <a:off x="7126155" y="1953489"/>
                <a:ext cx="92880" cy="396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AF7D80F-D897-49C4-864B-369EE4842E1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108515" y="1935489"/>
                  <a:ext cx="128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7C099668-3C54-43B7-8615-B59F02E24A12}"/>
                    </a:ext>
                  </a:extLst>
                </p14:cNvPr>
                <p14:cNvContentPartPr/>
                <p14:nvPr/>
              </p14:nvContentPartPr>
              <p14:xfrm>
                <a:off x="7123635" y="1961049"/>
                <a:ext cx="102240" cy="21096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7C099668-3C54-43B7-8615-B59F02E24A1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105635" y="1943409"/>
                  <a:ext cx="137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88BFDAD-5580-4678-9C91-F55F28FB5B9E}"/>
                    </a:ext>
                  </a:extLst>
                </p14:cNvPr>
                <p14:cNvContentPartPr/>
                <p14:nvPr/>
              </p14:nvContentPartPr>
              <p14:xfrm>
                <a:off x="7292835" y="1963209"/>
                <a:ext cx="97920" cy="15444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88BFDAD-5580-4678-9C91-F55F28FB5B9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274835" y="1945569"/>
                  <a:ext cx="133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D5C1AC6-0E0D-4351-B245-ECC967149D49}"/>
                    </a:ext>
                  </a:extLst>
                </p14:cNvPr>
                <p14:cNvContentPartPr/>
                <p14:nvPr/>
              </p14:nvContentPartPr>
              <p14:xfrm>
                <a:off x="7413435" y="1914249"/>
                <a:ext cx="88920" cy="2570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D5C1AC6-0E0D-4351-B245-ECC967149D4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395435" y="1896249"/>
                  <a:ext cx="1245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8A1A262-9B08-4B66-A528-50EEA1A9A5BC}"/>
                    </a:ext>
                  </a:extLst>
                </p14:cNvPr>
                <p14:cNvContentPartPr/>
                <p14:nvPr/>
              </p14:nvContentPartPr>
              <p14:xfrm>
                <a:off x="7551315" y="1983369"/>
                <a:ext cx="149760" cy="31500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8A1A262-9B08-4B66-A528-50EEA1A9A5B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33315" y="1965729"/>
                  <a:ext cx="1854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15B1E39-A3E1-4651-9110-1E048F802275}"/>
                    </a:ext>
                  </a:extLst>
                </p14:cNvPr>
                <p14:cNvContentPartPr/>
                <p14:nvPr/>
              </p14:nvContentPartPr>
              <p14:xfrm>
                <a:off x="7675515" y="1849449"/>
                <a:ext cx="19080" cy="226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15B1E39-A3E1-4651-9110-1E048F80227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57875" y="1831809"/>
                  <a:ext cx="54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72925AB-0EFA-4CB6-A1C3-002F852C55E0}"/>
                    </a:ext>
                  </a:extLst>
                </p14:cNvPr>
                <p14:cNvContentPartPr/>
                <p14:nvPr/>
              </p14:nvContentPartPr>
              <p14:xfrm>
                <a:off x="7765875" y="2018649"/>
                <a:ext cx="115920" cy="14868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72925AB-0EFA-4CB6-A1C3-002F852C55E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747875" y="2001009"/>
                  <a:ext cx="15156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22F2D69A-2E3D-4509-B2C3-A61D8CB9E939}"/>
              </a:ext>
            </a:extLst>
          </p:cNvPr>
          <p:cNvGrpSpPr/>
          <p:nvPr/>
        </p:nvGrpSpPr>
        <p:grpSpPr>
          <a:xfrm>
            <a:off x="6858315" y="2587089"/>
            <a:ext cx="716400" cy="391680"/>
            <a:chOff x="6858315" y="2587089"/>
            <a:chExt cx="716400" cy="39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A10D4A0-DB42-47B4-8AC5-995335569DE3}"/>
                    </a:ext>
                  </a:extLst>
                </p14:cNvPr>
                <p14:cNvContentPartPr/>
                <p14:nvPr/>
              </p14:nvContentPartPr>
              <p14:xfrm>
                <a:off x="6858315" y="2625609"/>
                <a:ext cx="163800" cy="2548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A10D4A0-DB42-47B4-8AC5-995335569DE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840675" y="2607969"/>
                  <a:ext cx="1994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39F8B84-A6C2-4EB1-BAF3-C3402A332E06}"/>
                    </a:ext>
                  </a:extLst>
                </p14:cNvPr>
                <p14:cNvContentPartPr/>
                <p14:nvPr/>
              </p14:nvContentPartPr>
              <p14:xfrm>
                <a:off x="7058475" y="2792649"/>
                <a:ext cx="75600" cy="14760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39F8B84-A6C2-4EB1-BAF3-C3402A332E0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40475" y="2775009"/>
                  <a:ext cx="111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CCF53FB8-7F9D-4486-8B10-803250637CA5}"/>
                    </a:ext>
                  </a:extLst>
                </p14:cNvPr>
                <p14:cNvContentPartPr/>
                <p14:nvPr/>
              </p14:nvContentPartPr>
              <p14:xfrm>
                <a:off x="7176555" y="2847729"/>
                <a:ext cx="42840" cy="13104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CCF53FB8-7F9D-4486-8B10-803250637CA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158555" y="2830089"/>
                  <a:ext cx="78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B3D32F2-5886-40A7-85EC-1AB9A9262CD4}"/>
                    </a:ext>
                  </a:extLst>
                </p14:cNvPr>
                <p14:cNvContentPartPr/>
                <p14:nvPr/>
              </p14:nvContentPartPr>
              <p14:xfrm>
                <a:off x="7339995" y="2587089"/>
                <a:ext cx="93960" cy="26532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B3D32F2-5886-40A7-85EC-1AB9A9262CD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322355" y="2569449"/>
                  <a:ext cx="1296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FF9B76F-D7EC-4511-A850-3DB4BFA1D8A4}"/>
                    </a:ext>
                  </a:extLst>
                </p14:cNvPr>
                <p14:cNvContentPartPr/>
                <p14:nvPr/>
              </p14:nvContentPartPr>
              <p14:xfrm>
                <a:off x="7450155" y="2776449"/>
                <a:ext cx="124560" cy="1342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FF9B76F-D7EC-4511-A850-3DB4BFA1D8A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432515" y="2758449"/>
                  <a:ext cx="16020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5446A923-E850-431F-863C-FE8A0CF75F9D}"/>
              </a:ext>
            </a:extLst>
          </p:cNvPr>
          <p:cNvGrpSpPr/>
          <p:nvPr/>
        </p:nvGrpSpPr>
        <p:grpSpPr>
          <a:xfrm>
            <a:off x="7876035" y="2052129"/>
            <a:ext cx="789840" cy="707400"/>
            <a:chOff x="7876035" y="2052129"/>
            <a:chExt cx="789840" cy="70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14D146B3-55B4-4E71-9AFD-E4B4AB5F81ED}"/>
                    </a:ext>
                  </a:extLst>
                </p14:cNvPr>
                <p14:cNvContentPartPr/>
                <p14:nvPr/>
              </p14:nvContentPartPr>
              <p14:xfrm>
                <a:off x="7876035" y="2511489"/>
                <a:ext cx="127440" cy="2318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14D146B3-55B4-4E71-9AFD-E4B4AB5F81E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858035" y="2493849"/>
                  <a:ext cx="1630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3D3A545-6282-4E4D-9EAE-60B75DFD1ED3}"/>
                    </a:ext>
                  </a:extLst>
                </p14:cNvPr>
                <p14:cNvContentPartPr/>
                <p14:nvPr/>
              </p14:nvContentPartPr>
              <p14:xfrm>
                <a:off x="7949115" y="2348049"/>
                <a:ext cx="158040" cy="41148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3D3A545-6282-4E4D-9EAE-60B75DFD1ED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931475" y="2330409"/>
                  <a:ext cx="1936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CD85AFF8-33A5-4C64-9989-9E60826CCC57}"/>
                    </a:ext>
                  </a:extLst>
                </p14:cNvPr>
                <p14:cNvContentPartPr/>
                <p14:nvPr/>
              </p14:nvContentPartPr>
              <p14:xfrm>
                <a:off x="8223075" y="2064009"/>
                <a:ext cx="137880" cy="226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CD85AFF8-33A5-4C64-9989-9E60826CCC5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205075" y="2046369"/>
                  <a:ext cx="173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8768B02-C811-4CEB-9FE2-FAC1AF166764}"/>
                    </a:ext>
                  </a:extLst>
                </p14:cNvPr>
                <p14:cNvContentPartPr/>
                <p14:nvPr/>
              </p14:nvContentPartPr>
              <p14:xfrm>
                <a:off x="8212275" y="2105769"/>
                <a:ext cx="129240" cy="20088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8768B02-C811-4CEB-9FE2-FAC1AF16676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194275" y="2088129"/>
                  <a:ext cx="1648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44F9EE9-47A8-4AD8-BDBB-1A00F4A5EF77}"/>
                    </a:ext>
                  </a:extLst>
                </p14:cNvPr>
                <p14:cNvContentPartPr/>
                <p14:nvPr/>
              </p14:nvContentPartPr>
              <p14:xfrm>
                <a:off x="8403075" y="2065449"/>
                <a:ext cx="95400" cy="17748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44F9EE9-47A8-4AD8-BDBB-1A00F4A5EF7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385075" y="2047809"/>
                  <a:ext cx="131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4621534-647C-4AA2-93D8-8C8E4A9358B7}"/>
                    </a:ext>
                  </a:extLst>
                </p14:cNvPr>
                <p14:cNvContentPartPr/>
                <p14:nvPr/>
              </p14:nvContentPartPr>
              <p14:xfrm>
                <a:off x="8567235" y="2052129"/>
                <a:ext cx="98640" cy="25632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4621534-647C-4AA2-93D8-8C8E4A9358B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549235" y="2034129"/>
                  <a:ext cx="13428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C9A68074-C723-430A-96DD-D2D35E153E0E}"/>
              </a:ext>
            </a:extLst>
          </p:cNvPr>
          <p:cNvGrpSpPr/>
          <p:nvPr/>
        </p:nvGrpSpPr>
        <p:grpSpPr>
          <a:xfrm>
            <a:off x="8261235" y="2601849"/>
            <a:ext cx="287280" cy="342000"/>
            <a:chOff x="8261235" y="2601849"/>
            <a:chExt cx="28728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AE21B481-16AF-4E22-8A44-9D730A9C9D58}"/>
                    </a:ext>
                  </a:extLst>
                </p14:cNvPr>
                <p14:cNvContentPartPr/>
                <p14:nvPr/>
              </p14:nvContentPartPr>
              <p14:xfrm>
                <a:off x="8261235" y="2601849"/>
                <a:ext cx="136080" cy="31392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AE21B481-16AF-4E22-8A44-9D730A9C9D5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243235" y="2584209"/>
                  <a:ext cx="1717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65BFC6E-BE8A-45AC-9C24-47A37434DD6D}"/>
                    </a:ext>
                  </a:extLst>
                </p14:cNvPr>
                <p14:cNvContentPartPr/>
                <p14:nvPr/>
              </p14:nvContentPartPr>
              <p14:xfrm>
                <a:off x="8437995" y="2795169"/>
                <a:ext cx="110520" cy="1486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65BFC6E-BE8A-45AC-9C24-47A37434DD6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420355" y="2777529"/>
                  <a:ext cx="14616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20E75AA5-398D-43B5-9A00-0041352B0BB7}"/>
              </a:ext>
            </a:extLst>
          </p:cNvPr>
          <p:cNvGrpSpPr/>
          <p:nvPr/>
        </p:nvGrpSpPr>
        <p:grpSpPr>
          <a:xfrm>
            <a:off x="8728155" y="2753409"/>
            <a:ext cx="239040" cy="9360"/>
            <a:chOff x="8728155" y="2753409"/>
            <a:chExt cx="239040" cy="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C78F2B63-3881-44E5-96EC-7C3BF5D8B0BB}"/>
                    </a:ext>
                  </a:extLst>
                </p14:cNvPr>
                <p14:cNvContentPartPr/>
                <p14:nvPr/>
              </p14:nvContentPartPr>
              <p14:xfrm>
                <a:off x="8728155" y="2753409"/>
                <a:ext cx="9360" cy="21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C78F2B63-3881-44E5-96EC-7C3BF5D8B0B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710515" y="2735409"/>
                  <a:ext cx="45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A3F45744-6EDA-404C-8BE1-5F2783424AE9}"/>
                    </a:ext>
                  </a:extLst>
                </p14:cNvPr>
                <p14:cNvContentPartPr/>
                <p14:nvPr/>
              </p14:nvContentPartPr>
              <p14:xfrm>
                <a:off x="8832915" y="2755569"/>
                <a:ext cx="97200" cy="576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A3F45744-6EDA-404C-8BE1-5F2783424AE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815275" y="2737929"/>
                  <a:ext cx="132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31B3135-7062-4BBB-A1B8-87155509100E}"/>
                    </a:ext>
                  </a:extLst>
                </p14:cNvPr>
                <p14:cNvContentPartPr/>
                <p14:nvPr/>
              </p14:nvContentPartPr>
              <p14:xfrm>
                <a:off x="8966835" y="2762409"/>
                <a:ext cx="360" cy="36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31B3135-7062-4BBB-A1B8-87155509100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948835" y="274440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43B57762-23F0-47C0-A584-5C0888F8784B}"/>
              </a:ext>
            </a:extLst>
          </p:cNvPr>
          <p:cNvGrpSpPr/>
          <p:nvPr/>
        </p:nvGrpSpPr>
        <p:grpSpPr>
          <a:xfrm>
            <a:off x="9328995" y="1972569"/>
            <a:ext cx="1118160" cy="741600"/>
            <a:chOff x="9328995" y="1972569"/>
            <a:chExt cx="1118160" cy="74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45AD78D-E884-408E-8CD7-8FE7243DE1BF}"/>
                    </a:ext>
                  </a:extLst>
                </p14:cNvPr>
                <p14:cNvContentPartPr/>
                <p14:nvPr/>
              </p14:nvContentPartPr>
              <p14:xfrm>
                <a:off x="9328995" y="2485209"/>
                <a:ext cx="101880" cy="22896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45AD78D-E884-408E-8CD7-8FE7243DE1B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311355" y="2467209"/>
                  <a:ext cx="137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8540B3F0-D8C3-4E2D-9C1E-A1C0299910DB}"/>
                    </a:ext>
                  </a:extLst>
                </p14:cNvPr>
                <p14:cNvContentPartPr/>
                <p14:nvPr/>
              </p14:nvContentPartPr>
              <p14:xfrm>
                <a:off x="9389115" y="2328249"/>
                <a:ext cx="122040" cy="37116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8540B3F0-D8C3-4E2D-9C1E-A1C0299910D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371115" y="2310249"/>
                  <a:ext cx="1576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E24FE39-CC3E-4826-A88C-976EFA5E7348}"/>
                    </a:ext>
                  </a:extLst>
                </p14:cNvPr>
                <p14:cNvContentPartPr/>
                <p14:nvPr/>
              </p14:nvContentPartPr>
              <p14:xfrm>
                <a:off x="9611595" y="2014329"/>
                <a:ext cx="97920" cy="1728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E24FE39-CC3E-4826-A88C-976EFA5E734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93955" y="1996689"/>
                  <a:ext cx="133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AF83E16-8DD1-4E00-A175-E04083D456F7}"/>
                    </a:ext>
                  </a:extLst>
                </p14:cNvPr>
                <p14:cNvContentPartPr/>
                <p14:nvPr/>
              </p14:nvContentPartPr>
              <p14:xfrm>
                <a:off x="9614835" y="2048889"/>
                <a:ext cx="96120" cy="18864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AF83E16-8DD1-4E00-A175-E04083D456F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597195" y="2031249"/>
                  <a:ext cx="131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6B6BF77D-8779-4079-8BA9-391576D6D922}"/>
                    </a:ext>
                  </a:extLst>
                </p14:cNvPr>
                <p14:cNvContentPartPr/>
                <p14:nvPr/>
              </p14:nvContentPartPr>
              <p14:xfrm>
                <a:off x="9834795" y="2038089"/>
                <a:ext cx="129960" cy="19548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6B6BF77D-8779-4079-8BA9-391576D6D92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16795" y="2020089"/>
                  <a:ext cx="1656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C3CA7F10-A013-4315-B591-81D7D4012CF0}"/>
                    </a:ext>
                  </a:extLst>
                </p14:cNvPr>
                <p14:cNvContentPartPr/>
                <p14:nvPr/>
              </p14:nvContentPartPr>
              <p14:xfrm>
                <a:off x="10030275" y="2142129"/>
                <a:ext cx="50760" cy="396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C3CA7F10-A013-4315-B591-81D7D4012CF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012635" y="2124129"/>
                  <a:ext cx="86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F736750B-11D4-4446-BCE4-0A22C9DFB9A9}"/>
                    </a:ext>
                  </a:extLst>
                </p14:cNvPr>
                <p14:cNvContentPartPr/>
                <p14:nvPr/>
              </p14:nvContentPartPr>
              <p14:xfrm>
                <a:off x="10147275" y="2029449"/>
                <a:ext cx="77760" cy="1569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F736750B-11D4-4446-BCE4-0A22C9DFB9A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129635" y="2011809"/>
                  <a:ext cx="113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197327DB-DF1D-435D-BFFA-76E8910BEB62}"/>
                    </a:ext>
                  </a:extLst>
                </p14:cNvPr>
                <p14:cNvContentPartPr/>
                <p14:nvPr/>
              </p14:nvContentPartPr>
              <p14:xfrm>
                <a:off x="10298835" y="1972569"/>
                <a:ext cx="148320" cy="28800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197327DB-DF1D-435D-BFFA-76E8910BEB6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280835" y="1954569"/>
                  <a:ext cx="18396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4D97764F-268A-4530-B3C4-952B5FA45A40}"/>
              </a:ext>
            </a:extLst>
          </p:cNvPr>
          <p:cNvGrpSpPr/>
          <p:nvPr/>
        </p:nvGrpSpPr>
        <p:grpSpPr>
          <a:xfrm>
            <a:off x="9674235" y="2523009"/>
            <a:ext cx="749520" cy="329400"/>
            <a:chOff x="9674235" y="2523009"/>
            <a:chExt cx="74952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BE7C3EC-A973-44A4-89BC-114EF8463184}"/>
                    </a:ext>
                  </a:extLst>
                </p14:cNvPr>
                <p14:cNvContentPartPr/>
                <p14:nvPr/>
              </p14:nvContentPartPr>
              <p14:xfrm>
                <a:off x="9674235" y="2523009"/>
                <a:ext cx="179640" cy="31428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BE7C3EC-A973-44A4-89BC-114EF846318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656595" y="2505369"/>
                  <a:ext cx="2152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080F9B0F-07B3-49A7-99D7-501D41A868E2}"/>
                    </a:ext>
                  </a:extLst>
                </p14:cNvPr>
                <p14:cNvContentPartPr/>
                <p14:nvPr/>
              </p14:nvContentPartPr>
              <p14:xfrm>
                <a:off x="9948195" y="2698689"/>
                <a:ext cx="122400" cy="1537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080F9B0F-07B3-49A7-99D7-501D41A868E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930195" y="2680689"/>
                  <a:ext cx="158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02173869-9B5D-4A3D-B9FC-E3EB3E79DF28}"/>
                    </a:ext>
                  </a:extLst>
                </p14:cNvPr>
                <p14:cNvContentPartPr/>
                <p14:nvPr/>
              </p14:nvContentPartPr>
              <p14:xfrm>
                <a:off x="10198035" y="2772849"/>
                <a:ext cx="52920" cy="396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02173869-9B5D-4A3D-B9FC-E3EB3E79DF2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180395" y="2754849"/>
                  <a:ext cx="88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26594906-5C22-4A9B-84E7-1D79CF9945E0}"/>
                    </a:ext>
                  </a:extLst>
                </p14:cNvPr>
                <p14:cNvContentPartPr/>
                <p14:nvPr/>
              </p14:nvContentPartPr>
              <p14:xfrm>
                <a:off x="10340595" y="2687169"/>
                <a:ext cx="83160" cy="10224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26594906-5C22-4A9B-84E7-1D79CF9945E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322595" y="2669529"/>
                  <a:ext cx="1188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166741BB-B564-44AA-88F2-89D2B7746E8D}"/>
              </a:ext>
            </a:extLst>
          </p:cNvPr>
          <p:cNvGrpSpPr/>
          <p:nvPr/>
        </p:nvGrpSpPr>
        <p:grpSpPr>
          <a:xfrm>
            <a:off x="10675035" y="1838289"/>
            <a:ext cx="1279440" cy="1182240"/>
            <a:chOff x="10675035" y="1838289"/>
            <a:chExt cx="1279440" cy="11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2F87FFB6-A037-4605-BA77-E72C0A8DC5DF}"/>
                    </a:ext>
                  </a:extLst>
                </p14:cNvPr>
                <p14:cNvContentPartPr/>
                <p14:nvPr/>
              </p14:nvContentPartPr>
              <p14:xfrm>
                <a:off x="10682595" y="2103969"/>
                <a:ext cx="27720" cy="45072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2F87FFB6-A037-4605-BA77-E72C0A8DC5D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664955" y="2085969"/>
                  <a:ext cx="6336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0375864-6077-4EB1-9E16-BDBFE2C9062B}"/>
                    </a:ext>
                  </a:extLst>
                </p14:cNvPr>
                <p14:cNvContentPartPr/>
                <p14:nvPr/>
              </p14:nvContentPartPr>
              <p14:xfrm>
                <a:off x="10709955" y="2072649"/>
                <a:ext cx="256680" cy="21888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0375864-6077-4EB1-9E16-BDBFE2C9062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692315" y="2054649"/>
                  <a:ext cx="2923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3B66049-6F5B-41DC-9043-0C45C68DE4B9}"/>
                    </a:ext>
                  </a:extLst>
                </p14:cNvPr>
                <p14:cNvContentPartPr/>
                <p14:nvPr/>
              </p14:nvContentPartPr>
              <p14:xfrm>
                <a:off x="10675035" y="2586729"/>
                <a:ext cx="16560" cy="4140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3B66049-6F5B-41DC-9043-0C45C68DE4B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657035" y="2569089"/>
                  <a:ext cx="52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B28B36BE-D91B-4EED-9757-CE5A22160495}"/>
                    </a:ext>
                  </a:extLst>
                </p14:cNvPr>
                <p14:cNvContentPartPr/>
                <p14:nvPr/>
              </p14:nvContentPartPr>
              <p14:xfrm>
                <a:off x="11140515" y="1928289"/>
                <a:ext cx="92880" cy="576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B28B36BE-D91B-4EED-9757-CE5A2216049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122875" y="1910289"/>
                  <a:ext cx="128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4095E1E2-AC87-4735-AE01-1EA0DC00B5DA}"/>
                    </a:ext>
                  </a:extLst>
                </p14:cNvPr>
                <p14:cNvContentPartPr/>
                <p14:nvPr/>
              </p14:nvContentPartPr>
              <p14:xfrm>
                <a:off x="11143395" y="1917489"/>
                <a:ext cx="69480" cy="20700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4095E1E2-AC87-4735-AE01-1EA0DC00B5D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125755" y="1899489"/>
                  <a:ext cx="105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3613E8B8-FA8E-4257-A35B-69E8715D2DBD}"/>
                    </a:ext>
                  </a:extLst>
                </p14:cNvPr>
                <p14:cNvContentPartPr/>
                <p14:nvPr/>
              </p14:nvContentPartPr>
              <p14:xfrm>
                <a:off x="11260395" y="1991649"/>
                <a:ext cx="108000" cy="9468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3613E8B8-FA8E-4257-A35B-69E8715D2DB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242755" y="1973649"/>
                  <a:ext cx="143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ED1D0613-DE1D-4833-9C5D-D80DB6EB11A7}"/>
                    </a:ext>
                  </a:extLst>
                </p14:cNvPr>
                <p14:cNvContentPartPr/>
                <p14:nvPr/>
              </p14:nvContentPartPr>
              <p14:xfrm>
                <a:off x="11419155" y="1905969"/>
                <a:ext cx="104040" cy="24696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ED1D0613-DE1D-4833-9C5D-D80DB6EB11A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401515" y="1887969"/>
                  <a:ext cx="139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8B567BB-1A2C-4BF0-929C-5EDFD3F87517}"/>
                    </a:ext>
                  </a:extLst>
                </p14:cNvPr>
                <p14:cNvContentPartPr/>
                <p14:nvPr/>
              </p14:nvContentPartPr>
              <p14:xfrm>
                <a:off x="11608155" y="1965369"/>
                <a:ext cx="129600" cy="27612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8B567BB-1A2C-4BF0-929C-5EDFD3F8751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590515" y="1947369"/>
                  <a:ext cx="1652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40D0795A-13A1-4EAC-89E6-5A242FE720C2}"/>
                    </a:ext>
                  </a:extLst>
                </p14:cNvPr>
                <p14:cNvContentPartPr/>
                <p14:nvPr/>
              </p14:nvContentPartPr>
              <p14:xfrm>
                <a:off x="11691675" y="1838289"/>
                <a:ext cx="19080" cy="5184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40D0795A-13A1-4EAC-89E6-5A242FE720C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674035" y="1820289"/>
                  <a:ext cx="54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F0EF5254-B5A9-4547-868A-619623194A70}"/>
                    </a:ext>
                  </a:extLst>
                </p14:cNvPr>
                <p14:cNvContentPartPr/>
                <p14:nvPr/>
              </p14:nvContentPartPr>
              <p14:xfrm>
                <a:off x="11815875" y="2060049"/>
                <a:ext cx="138600" cy="10980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F0EF5254-B5A9-4547-868A-619623194A7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798235" y="2042409"/>
                  <a:ext cx="174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ABC43080-66EA-4252-910D-481C16722F11}"/>
                    </a:ext>
                  </a:extLst>
                </p14:cNvPr>
                <p14:cNvContentPartPr/>
                <p14:nvPr/>
              </p14:nvContentPartPr>
              <p14:xfrm>
                <a:off x="10794555" y="2623089"/>
                <a:ext cx="136800" cy="28800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ABC43080-66EA-4252-910D-481C16722F1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776555" y="2605089"/>
                  <a:ext cx="1724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5F577CBA-B157-4DEA-B6E1-D6D913284662}"/>
                    </a:ext>
                  </a:extLst>
                </p14:cNvPr>
                <p14:cNvContentPartPr/>
                <p14:nvPr/>
              </p14:nvContentPartPr>
              <p14:xfrm>
                <a:off x="10989315" y="2807769"/>
                <a:ext cx="28800" cy="12384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5F577CBA-B157-4DEA-B6E1-D6D91328466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71675" y="2790129"/>
                  <a:ext cx="64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735B8FDA-BCD2-442E-A4FA-6DB2DA173241}"/>
                    </a:ext>
                  </a:extLst>
                </p14:cNvPr>
                <p14:cNvContentPartPr/>
                <p14:nvPr/>
              </p14:nvContentPartPr>
              <p14:xfrm>
                <a:off x="10996515" y="2809209"/>
                <a:ext cx="151920" cy="12528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735B8FDA-BCD2-442E-A4FA-6DB2DA17324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978515" y="2791209"/>
                  <a:ext cx="187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00DDA6E9-5E73-4E6D-AB50-E6A4F7E991F3}"/>
                    </a:ext>
                  </a:extLst>
                </p14:cNvPr>
                <p14:cNvContentPartPr/>
                <p14:nvPr/>
              </p14:nvContentPartPr>
              <p14:xfrm>
                <a:off x="11203155" y="2854929"/>
                <a:ext cx="59760" cy="900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00DDA6E9-5E73-4E6D-AB50-E6A4F7E991F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185155" y="2837289"/>
                  <a:ext cx="95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22632DE7-C5E9-41A0-94E6-787823D00E09}"/>
                    </a:ext>
                  </a:extLst>
                </p14:cNvPr>
                <p14:cNvContentPartPr/>
                <p14:nvPr/>
              </p14:nvContentPartPr>
              <p14:xfrm>
                <a:off x="11328435" y="2779689"/>
                <a:ext cx="73800" cy="13644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22632DE7-C5E9-41A0-94E6-787823D00E0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310435" y="2761689"/>
                  <a:ext cx="109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BF61181E-29AB-4F48-B8CE-272A78D1CFFC}"/>
                    </a:ext>
                  </a:extLst>
                </p14:cNvPr>
                <p14:cNvContentPartPr/>
                <p14:nvPr/>
              </p14:nvContentPartPr>
              <p14:xfrm>
                <a:off x="11433915" y="2889489"/>
                <a:ext cx="66240" cy="13104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BF61181E-29AB-4F48-B8CE-272A78D1CFF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415915" y="2871849"/>
                  <a:ext cx="101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2D4C33B7-9572-433C-A46B-C9D077C7EE35}"/>
                    </a:ext>
                  </a:extLst>
                </p14:cNvPr>
                <p14:cNvContentPartPr/>
                <p14:nvPr/>
              </p14:nvContentPartPr>
              <p14:xfrm>
                <a:off x="11597715" y="2667369"/>
                <a:ext cx="306000" cy="30420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2D4C33B7-9572-433C-A46B-C9D077C7EE3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580075" y="2649729"/>
                  <a:ext cx="341640" cy="339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01" name="Picture 400">
            <a:extLst>
              <a:ext uri="{FF2B5EF4-FFF2-40B4-BE49-F238E27FC236}">
                <a16:creationId xmlns:a16="http://schemas.microsoft.com/office/drawing/2014/main" id="{025B64D8-08CE-46E9-90E5-889434D6E8E1}"/>
              </a:ext>
            </a:extLst>
      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3933856" y="1123512"/>
            <a:ext cx="3645724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9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874C8-0BE6-43F7-B6A1-F716BA84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354" y="359573"/>
            <a:ext cx="4084674" cy="755970"/>
          </a:xfrm>
          <a:prstGeom prst="rect">
            <a:avLst/>
          </a:prstGeom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D390181-950D-4521-B465-B3464683D045}"/>
              </a:ext>
            </a:extLst>
          </p:cNvPr>
          <p:cNvGrpSpPr/>
          <p:nvPr/>
        </p:nvGrpSpPr>
        <p:grpSpPr>
          <a:xfrm>
            <a:off x="1422136" y="128649"/>
            <a:ext cx="635760" cy="366840"/>
            <a:chOff x="1422136" y="128649"/>
            <a:chExt cx="63576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79D3C14-F599-4187-9D70-B4A76FB558AA}"/>
                    </a:ext>
                  </a:extLst>
                </p14:cNvPr>
                <p14:cNvContentPartPr/>
                <p14:nvPr/>
              </p14:nvContentPartPr>
              <p14:xfrm>
                <a:off x="1422136" y="280209"/>
                <a:ext cx="171360" cy="215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79D3C14-F599-4187-9D70-B4A76FB558A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13136" y="271224"/>
                  <a:ext cx="189000" cy="232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E211CE1-62CE-4AA5-A1BE-70810359172A}"/>
                    </a:ext>
                  </a:extLst>
                </p14:cNvPr>
                <p14:cNvContentPartPr/>
                <p14:nvPr/>
              </p14:nvContentPartPr>
              <p14:xfrm>
                <a:off x="1602496" y="128649"/>
                <a:ext cx="96120" cy="169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E211CE1-62CE-4AA5-A1BE-70810359172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93496" y="119649"/>
                  <a:ext cx="113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D46FC05-6C0C-4079-8FD8-53BB79B7EC99}"/>
                    </a:ext>
                  </a:extLst>
                </p14:cNvPr>
                <p14:cNvContentPartPr/>
                <p14:nvPr/>
              </p14:nvContentPartPr>
              <p14:xfrm>
                <a:off x="1795456" y="374169"/>
                <a:ext cx="57240" cy="29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D46FC05-6C0C-4079-8FD8-53BB79B7EC9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86456" y="365058"/>
                  <a:ext cx="74880" cy="47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53FFA19-55A0-4DB1-BEFD-7CC7BD5B6BC0}"/>
                    </a:ext>
                  </a:extLst>
                </p14:cNvPr>
                <p14:cNvContentPartPr/>
                <p14:nvPr/>
              </p14:nvContentPartPr>
              <p14:xfrm>
                <a:off x="1946656" y="240969"/>
                <a:ext cx="111240" cy="225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53FFA19-55A0-4DB1-BEFD-7CC7BD5B6B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37656" y="231983"/>
                  <a:ext cx="128880" cy="24261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A950CD1-1C4E-4318-B3A6-BAB870A01F86}"/>
              </a:ext>
            </a:extLst>
          </p:cNvPr>
          <p:cNvGrpSpPr/>
          <p:nvPr/>
        </p:nvGrpSpPr>
        <p:grpSpPr>
          <a:xfrm>
            <a:off x="526096" y="636609"/>
            <a:ext cx="1940760" cy="1041840"/>
            <a:chOff x="526096" y="636609"/>
            <a:chExt cx="1940760" cy="10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72B40C2-6C8D-43D0-9814-75B322F52A35}"/>
                    </a:ext>
                  </a:extLst>
                </p14:cNvPr>
                <p14:cNvContentPartPr/>
                <p14:nvPr/>
              </p14:nvContentPartPr>
              <p14:xfrm>
                <a:off x="526096" y="818769"/>
                <a:ext cx="13320" cy="327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72B40C2-6C8D-43D0-9814-75B322F52A3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7096" y="809769"/>
                  <a:ext cx="309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A58A7EF-5FD4-4935-8BCE-16B6DE8645D6}"/>
                    </a:ext>
                  </a:extLst>
                </p14:cNvPr>
                <p14:cNvContentPartPr/>
                <p14:nvPr/>
              </p14:nvContentPartPr>
              <p14:xfrm>
                <a:off x="611056" y="840729"/>
                <a:ext cx="265680" cy="290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A58A7EF-5FD4-4935-8BCE-16B6DE8645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2056" y="831729"/>
                  <a:ext cx="283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A2DE4B5-A97A-453D-97C5-B58C2A986976}"/>
                    </a:ext>
                  </a:extLst>
                </p14:cNvPr>
                <p14:cNvContentPartPr/>
                <p14:nvPr/>
              </p14:nvContentPartPr>
              <p14:xfrm>
                <a:off x="696016" y="825969"/>
                <a:ext cx="45720" cy="448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A2DE4B5-A97A-453D-97C5-B58C2A98697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7086" y="816969"/>
                  <a:ext cx="63222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930610F-50BE-40AB-90A1-5C364D5B1A9A}"/>
                    </a:ext>
                  </a:extLst>
                </p14:cNvPr>
                <p14:cNvContentPartPr/>
                <p14:nvPr/>
              </p14:nvContentPartPr>
              <p14:xfrm>
                <a:off x="854776" y="824889"/>
                <a:ext cx="247320" cy="321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930610F-50BE-40AB-90A1-5C364D5B1A9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5776" y="815899"/>
                  <a:ext cx="264960" cy="339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B9F59F1-2F5B-4BEB-B4D9-E6E5D34A202C}"/>
                    </a:ext>
                  </a:extLst>
                </p14:cNvPr>
                <p14:cNvContentPartPr/>
                <p14:nvPr/>
              </p14:nvContentPartPr>
              <p14:xfrm>
                <a:off x="1204336" y="907689"/>
                <a:ext cx="154080" cy="583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B9F59F1-2F5B-4BEB-B4D9-E6E5D34A20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95336" y="898689"/>
                  <a:ext cx="171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3147EFA-3766-45E8-90A7-FEFEBAE7FA12}"/>
                    </a:ext>
                  </a:extLst>
                </p14:cNvPr>
                <p14:cNvContentPartPr/>
                <p14:nvPr/>
              </p14:nvContentPartPr>
              <p14:xfrm>
                <a:off x="1201816" y="1025769"/>
                <a:ext cx="108000" cy="7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3147EFA-3766-45E8-90A7-FEFEBAE7FA1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92846" y="1017198"/>
                  <a:ext cx="125581" cy="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2F51E35-6856-4A44-99A1-0F8406971BB6}"/>
                    </a:ext>
                  </a:extLst>
                </p14:cNvPr>
                <p14:cNvContentPartPr/>
                <p14:nvPr/>
              </p14:nvContentPartPr>
              <p14:xfrm>
                <a:off x="1508896" y="636609"/>
                <a:ext cx="516240" cy="59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2F51E35-6856-4A44-99A1-0F8406971BB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99902" y="627609"/>
                  <a:ext cx="533868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7FC6DFF-8B78-4BB5-BA59-648C2A26648E}"/>
                    </a:ext>
                  </a:extLst>
                </p14:cNvPr>
                <p14:cNvContentPartPr/>
                <p14:nvPr/>
              </p14:nvContentPartPr>
              <p14:xfrm>
                <a:off x="1430056" y="653529"/>
                <a:ext cx="597600" cy="5619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7FC6DFF-8B78-4BB5-BA59-648C2A26648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21056" y="644529"/>
                  <a:ext cx="61524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7792A89-79EE-417F-B318-BB485429795C}"/>
                    </a:ext>
                  </a:extLst>
                </p14:cNvPr>
                <p14:cNvContentPartPr/>
                <p14:nvPr/>
              </p14:nvContentPartPr>
              <p14:xfrm>
                <a:off x="1346176" y="1459569"/>
                <a:ext cx="186840" cy="2188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7792A89-79EE-417F-B318-BB485429795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37176" y="1450569"/>
                  <a:ext cx="204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CCC7128-D4C2-4DC2-B73C-D60A1A1B1CC4}"/>
                    </a:ext>
                  </a:extLst>
                </p14:cNvPr>
                <p14:cNvContentPartPr/>
                <p14:nvPr/>
              </p14:nvContentPartPr>
              <p14:xfrm>
                <a:off x="1470016" y="1311249"/>
                <a:ext cx="22320" cy="55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CCC7128-D4C2-4DC2-B73C-D60A1A1B1C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60868" y="1302190"/>
                  <a:ext cx="40249" cy="73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2FB54B4-B920-48B3-B9CA-CE6363432A46}"/>
                    </a:ext>
                  </a:extLst>
                </p14:cNvPr>
                <p14:cNvContentPartPr/>
                <p14:nvPr/>
              </p14:nvContentPartPr>
              <p14:xfrm>
                <a:off x="1594936" y="1394049"/>
                <a:ext cx="110520" cy="997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2FB54B4-B920-48B3-B9CA-CE6363432A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585936" y="1385049"/>
                  <a:ext cx="128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FE6D684-4970-4B7F-BE36-6B53521771F7}"/>
                    </a:ext>
                  </a:extLst>
                </p14:cNvPr>
                <p14:cNvContentPartPr/>
                <p14:nvPr/>
              </p14:nvContentPartPr>
              <p14:xfrm>
                <a:off x="1797256" y="1339329"/>
                <a:ext cx="181080" cy="176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FE6D684-4970-4B7F-BE36-6B53521771F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88256" y="1330329"/>
                  <a:ext cx="198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1869911-27BA-4AE5-91F4-5CAA0E7A8FCB}"/>
                    </a:ext>
                  </a:extLst>
                </p14:cNvPr>
                <p14:cNvContentPartPr/>
                <p14:nvPr/>
              </p14:nvContentPartPr>
              <p14:xfrm>
                <a:off x="2134216" y="823449"/>
                <a:ext cx="248760" cy="254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1869911-27BA-4AE5-91F4-5CAA0E7A8FC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25216" y="814436"/>
                  <a:ext cx="266400" cy="272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BF87912-4F1E-4335-8CBD-61C1224A26CC}"/>
                    </a:ext>
                  </a:extLst>
                </p14:cNvPr>
                <p14:cNvContentPartPr/>
                <p14:nvPr/>
              </p14:nvContentPartPr>
              <p14:xfrm>
                <a:off x="2167336" y="927489"/>
                <a:ext cx="225000" cy="117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BF87912-4F1E-4335-8CBD-61C1224A26C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58336" y="918489"/>
                  <a:ext cx="242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FB3E4F2-5929-40CF-8BBF-CE0601F19E4F}"/>
                    </a:ext>
                  </a:extLst>
                </p14:cNvPr>
                <p14:cNvContentPartPr/>
                <p14:nvPr/>
              </p14:nvContentPartPr>
              <p14:xfrm>
                <a:off x="2291536" y="1020369"/>
                <a:ext cx="155160" cy="317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FB3E4F2-5929-40CF-8BBF-CE0601F19E4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82536" y="1011369"/>
                  <a:ext cx="1728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68AA667-54D6-4A0A-B1AD-427C1B951E76}"/>
                    </a:ext>
                  </a:extLst>
                </p14:cNvPr>
                <p14:cNvContentPartPr/>
                <p14:nvPr/>
              </p14:nvContentPartPr>
              <p14:xfrm>
                <a:off x="2454256" y="912009"/>
                <a:ext cx="12600" cy="46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68AA667-54D6-4A0A-B1AD-427C1B951E7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44991" y="902939"/>
                  <a:ext cx="30759" cy="6421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D3BA77A-4027-405E-8DCD-AF52E0CE4007}"/>
              </a:ext>
            </a:extLst>
          </p:cNvPr>
          <p:cNvGrpSpPr/>
          <p:nvPr/>
        </p:nvGrpSpPr>
        <p:grpSpPr>
          <a:xfrm>
            <a:off x="2687176" y="719769"/>
            <a:ext cx="594360" cy="554040"/>
            <a:chOff x="2687176" y="719769"/>
            <a:chExt cx="594360" cy="55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5041C25-EC7B-48B4-9CAD-9259A3D6153B}"/>
                    </a:ext>
                  </a:extLst>
                </p14:cNvPr>
                <p14:cNvContentPartPr/>
                <p14:nvPr/>
              </p14:nvContentPartPr>
              <p14:xfrm>
                <a:off x="2687176" y="719769"/>
                <a:ext cx="33480" cy="387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5041C25-EC7B-48B4-9CAD-9259A3D6153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78176" y="710769"/>
                  <a:ext cx="511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0F950E0-E9A3-4170-AE09-473C5969E321}"/>
                    </a:ext>
                  </a:extLst>
                </p14:cNvPr>
                <p14:cNvContentPartPr/>
                <p14:nvPr/>
              </p14:nvContentPartPr>
              <p14:xfrm>
                <a:off x="2736136" y="769809"/>
                <a:ext cx="202680" cy="504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0F950E0-E9A3-4170-AE09-473C5969E32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27136" y="760809"/>
                  <a:ext cx="22032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F9558E3-BEED-4DC2-93DE-4A56ED224143}"/>
                    </a:ext>
                  </a:extLst>
                </p14:cNvPr>
                <p14:cNvContentPartPr/>
                <p14:nvPr/>
              </p14:nvContentPartPr>
              <p14:xfrm>
                <a:off x="2999296" y="734529"/>
                <a:ext cx="282240" cy="377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F9558E3-BEED-4DC2-93DE-4A56ED22414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90296" y="725529"/>
                  <a:ext cx="299880" cy="39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36C4F8A-CE81-45B5-9C4B-19A8CE5041B5}"/>
              </a:ext>
            </a:extLst>
          </p:cNvPr>
          <p:cNvGrpSpPr/>
          <p:nvPr/>
        </p:nvGrpSpPr>
        <p:grpSpPr>
          <a:xfrm>
            <a:off x="309736" y="98049"/>
            <a:ext cx="3296160" cy="1645920"/>
            <a:chOff x="309736" y="98049"/>
            <a:chExt cx="3296160" cy="164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A9534B8-103B-4960-AACC-3668DAEE7E9C}"/>
                    </a:ext>
                  </a:extLst>
                </p14:cNvPr>
                <p14:cNvContentPartPr/>
                <p14:nvPr/>
              </p14:nvContentPartPr>
              <p14:xfrm>
                <a:off x="309736" y="98049"/>
                <a:ext cx="3296160" cy="1645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A9534B8-103B-4960-AACC-3668DAEE7E9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1738" y="80049"/>
                  <a:ext cx="3331796" cy="168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FA34469-09BE-428D-A28A-F61C1C24DBE8}"/>
                    </a:ext>
                  </a:extLst>
                </p14:cNvPr>
                <p14:cNvContentPartPr/>
                <p14:nvPr/>
              </p14:nvContentPartPr>
              <p14:xfrm>
                <a:off x="703216" y="163209"/>
                <a:ext cx="149400" cy="33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FA34469-09BE-428D-A28A-F61C1C24DBE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5216" y="145403"/>
                  <a:ext cx="185040" cy="68377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01" name="Picture 400">
            <a:extLst>
              <a:ext uri="{FF2B5EF4-FFF2-40B4-BE49-F238E27FC236}">
                <a16:creationId xmlns:a16="http://schemas.microsoft.com/office/drawing/2014/main" id="{025B64D8-08CE-46E9-90E5-889434D6E8E1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3933856" y="1123512"/>
            <a:ext cx="3645724" cy="4511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9543E15-6702-4283-8F6F-92B04D59C4EF}"/>
              </a:ext>
            </a:extLst>
          </p:cNvPr>
          <p:cNvGrpSpPr/>
          <p:nvPr/>
        </p:nvGrpSpPr>
        <p:grpSpPr>
          <a:xfrm>
            <a:off x="317462" y="2257014"/>
            <a:ext cx="651240" cy="657360"/>
            <a:chOff x="317462" y="2257014"/>
            <a:chExt cx="651240" cy="65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05C8D8B-36BB-42A3-8A4D-6D4EAEE862BF}"/>
                    </a:ext>
                  </a:extLst>
                </p14:cNvPr>
                <p14:cNvContentPartPr/>
                <p14:nvPr/>
              </p14:nvContentPartPr>
              <p14:xfrm>
                <a:off x="577382" y="2417214"/>
                <a:ext cx="251280" cy="361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05C8D8B-36BB-42A3-8A4D-6D4EAEE862B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9742" y="2399214"/>
                  <a:ext cx="2869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5C36C87-2565-44D5-9691-1CA086ADF167}"/>
                    </a:ext>
                  </a:extLst>
                </p14:cNvPr>
                <p14:cNvContentPartPr/>
                <p14:nvPr/>
              </p14:nvContentPartPr>
              <p14:xfrm>
                <a:off x="317462" y="2257014"/>
                <a:ext cx="651240" cy="657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5C36C87-2565-44D5-9691-1CA086ADF16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9822" y="2239014"/>
                  <a:ext cx="686880" cy="69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2D41CB6-A3E8-4779-9F95-68F2657254C6}"/>
              </a:ext>
            </a:extLst>
          </p:cNvPr>
          <p:cNvGrpSpPr/>
          <p:nvPr/>
        </p:nvGrpSpPr>
        <p:grpSpPr>
          <a:xfrm>
            <a:off x="4272962" y="3887814"/>
            <a:ext cx="2840760" cy="2670480"/>
            <a:chOff x="2481782" y="4027494"/>
            <a:chExt cx="2840760" cy="267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516827B-04E3-4B84-AE8A-1AC5C7F732EC}"/>
                    </a:ext>
                  </a:extLst>
                </p14:cNvPr>
                <p14:cNvContentPartPr/>
                <p14:nvPr/>
              </p14:nvContentPartPr>
              <p14:xfrm>
                <a:off x="3021422" y="4032174"/>
                <a:ext cx="1763280" cy="88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516827B-04E3-4B84-AE8A-1AC5C7F732E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03782" y="4014534"/>
                  <a:ext cx="1798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0A88947-503A-41FB-883C-3EE65365BCAB}"/>
                    </a:ext>
                  </a:extLst>
                </p14:cNvPr>
                <p14:cNvContentPartPr/>
                <p14:nvPr/>
              </p14:nvContentPartPr>
              <p14:xfrm>
                <a:off x="2888222" y="4088694"/>
                <a:ext cx="240480" cy="2439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0A88947-503A-41FB-883C-3EE65365BCA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70222" y="4071054"/>
                  <a:ext cx="276120" cy="24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C9EA17F-73A0-4960-B84A-92191C32D576}"/>
                    </a:ext>
                  </a:extLst>
                </p14:cNvPr>
                <p14:cNvContentPartPr/>
                <p14:nvPr/>
              </p14:nvContentPartPr>
              <p14:xfrm>
                <a:off x="2926382" y="6444534"/>
                <a:ext cx="1689120" cy="253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C9EA17F-73A0-4960-B84A-92191C32D57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08742" y="6426534"/>
                  <a:ext cx="1724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B5636D-7A14-47B7-A9BD-33C77AD55EBE}"/>
                    </a:ext>
                  </a:extLst>
                </p14:cNvPr>
                <p14:cNvContentPartPr/>
                <p14:nvPr/>
              </p14:nvContentPartPr>
              <p14:xfrm>
                <a:off x="4738982" y="4027494"/>
                <a:ext cx="583560" cy="1746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B5636D-7A14-47B7-A9BD-33C77AD55EB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20982" y="4009854"/>
                  <a:ext cx="619200" cy="178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A234A14-AF17-414F-90E8-BE80D10A1B2C}"/>
                    </a:ext>
                  </a:extLst>
                </p14:cNvPr>
                <p14:cNvContentPartPr/>
                <p14:nvPr/>
              </p14:nvContentPartPr>
              <p14:xfrm>
                <a:off x="4555382" y="5736774"/>
                <a:ext cx="662760" cy="938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A234A14-AF17-414F-90E8-BE80D10A1B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37742" y="5718774"/>
                  <a:ext cx="698400" cy="9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E801968-832A-47F5-A3B5-5510A63C489F}"/>
                    </a:ext>
                  </a:extLst>
                </p14:cNvPr>
                <p14:cNvContentPartPr/>
                <p14:nvPr/>
              </p14:nvContentPartPr>
              <p14:xfrm>
                <a:off x="3197822" y="4350774"/>
                <a:ext cx="40320" cy="239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E801968-832A-47F5-A3B5-5510A63C48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80182" y="4332774"/>
                  <a:ext cx="759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2BF9A6D-97F0-4EC0-A594-760F7B852DEB}"/>
                    </a:ext>
                  </a:extLst>
                </p14:cNvPr>
                <p14:cNvContentPartPr/>
                <p14:nvPr/>
              </p14:nvContentPartPr>
              <p14:xfrm>
                <a:off x="3216542" y="4356174"/>
                <a:ext cx="169200" cy="222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2BF9A6D-97F0-4EC0-A594-760F7B852DE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98902" y="4338174"/>
                  <a:ext cx="204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444CB8A-5A42-4140-9962-65EB96FAEA0E}"/>
                    </a:ext>
                  </a:extLst>
                </p14:cNvPr>
                <p14:cNvContentPartPr/>
                <p14:nvPr/>
              </p14:nvContentPartPr>
              <p14:xfrm>
                <a:off x="3476822" y="4362294"/>
                <a:ext cx="114480" cy="223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444CB8A-5A42-4140-9962-65EB96FAEA0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58822" y="4344654"/>
                  <a:ext cx="150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AC67F71-A18A-43A8-B81A-647E9D9019AA}"/>
                    </a:ext>
                  </a:extLst>
                </p14:cNvPr>
                <p14:cNvContentPartPr/>
                <p14:nvPr/>
              </p14:nvContentPartPr>
              <p14:xfrm>
                <a:off x="3481502" y="4327734"/>
                <a:ext cx="102240" cy="1267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AC67F71-A18A-43A8-B81A-647E9D9019A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63502" y="4309734"/>
                  <a:ext cx="137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72FF385-2B43-48B7-BC30-420E40738F5C}"/>
                    </a:ext>
                  </a:extLst>
                </p14:cNvPr>
                <p14:cNvContentPartPr/>
                <p14:nvPr/>
              </p14:nvContentPartPr>
              <p14:xfrm>
                <a:off x="3666182" y="4355454"/>
                <a:ext cx="121680" cy="219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72FF385-2B43-48B7-BC30-420E40738F5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48182" y="4337814"/>
                  <a:ext cx="1573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19B8921-ED62-4519-A8DF-73D4C0366F4F}"/>
                    </a:ext>
                  </a:extLst>
                </p14:cNvPr>
                <p14:cNvContentPartPr/>
                <p14:nvPr/>
              </p14:nvContentPartPr>
              <p14:xfrm>
                <a:off x="3904862" y="4305054"/>
                <a:ext cx="168840" cy="264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19B8921-ED62-4519-A8DF-73D4C0366F4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86862" y="4287054"/>
                  <a:ext cx="2044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27ECF65-6AC6-4C99-BF65-28F90D867406}"/>
                    </a:ext>
                  </a:extLst>
                </p14:cNvPr>
                <p14:cNvContentPartPr/>
                <p14:nvPr/>
              </p14:nvContentPartPr>
              <p14:xfrm>
                <a:off x="4121582" y="4291014"/>
                <a:ext cx="119160" cy="2473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27ECF65-6AC6-4C99-BF65-28F90D86740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03582" y="4273014"/>
                  <a:ext cx="1548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E28284F-01AD-463B-A4ED-32367640BC66}"/>
                    </a:ext>
                  </a:extLst>
                </p14:cNvPr>
                <p14:cNvContentPartPr/>
                <p14:nvPr/>
              </p14:nvContentPartPr>
              <p14:xfrm>
                <a:off x="4176662" y="4407294"/>
                <a:ext cx="110520" cy="11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E28284F-01AD-463B-A4ED-32367640BC6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58662" y="4389654"/>
                  <a:ext cx="146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FA5A983-3E53-4512-8E58-A88212F0943F}"/>
                    </a:ext>
                  </a:extLst>
                </p14:cNvPr>
                <p14:cNvContentPartPr/>
                <p14:nvPr/>
              </p14:nvContentPartPr>
              <p14:xfrm>
                <a:off x="4369262" y="4295694"/>
                <a:ext cx="129960" cy="204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FA5A983-3E53-4512-8E58-A88212F0943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51262" y="4277694"/>
                  <a:ext cx="1656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A35FA03-AADF-400F-A2A2-A54F0A05B294}"/>
                    </a:ext>
                  </a:extLst>
                </p14:cNvPr>
                <p14:cNvContentPartPr/>
                <p14:nvPr/>
              </p14:nvContentPartPr>
              <p14:xfrm>
                <a:off x="3291782" y="4784214"/>
                <a:ext cx="207720" cy="2224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A35FA03-AADF-400F-A2A2-A54F0A05B29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74142" y="4766214"/>
                  <a:ext cx="243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C892375-D73A-4814-A617-B8338B711047}"/>
                    </a:ext>
                  </a:extLst>
                </p14:cNvPr>
                <p14:cNvContentPartPr/>
                <p14:nvPr/>
              </p14:nvContentPartPr>
              <p14:xfrm>
                <a:off x="3590942" y="4825974"/>
                <a:ext cx="126000" cy="1508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C892375-D73A-4814-A617-B8338B71104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72942" y="4808334"/>
                  <a:ext cx="161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D58793B-8B01-48E4-8B4F-39E5462011AC}"/>
                    </a:ext>
                  </a:extLst>
                </p14:cNvPr>
                <p14:cNvContentPartPr/>
                <p14:nvPr/>
              </p14:nvContentPartPr>
              <p14:xfrm>
                <a:off x="3592022" y="4791774"/>
                <a:ext cx="112680" cy="92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D58793B-8B01-48E4-8B4F-39E5462011A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74022" y="4774134"/>
                  <a:ext cx="148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047B1AF-D2F2-4460-87A8-E86D7D17B837}"/>
                    </a:ext>
                  </a:extLst>
                </p14:cNvPr>
                <p14:cNvContentPartPr/>
                <p14:nvPr/>
              </p14:nvContentPartPr>
              <p14:xfrm>
                <a:off x="3851222" y="4800414"/>
                <a:ext cx="47880" cy="1688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047B1AF-D2F2-4460-87A8-E86D7D17B8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33222" y="4782414"/>
                  <a:ext cx="83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ACFEF2F-64C1-4758-8214-E981A9BF5839}"/>
                    </a:ext>
                  </a:extLst>
                </p14:cNvPr>
                <p14:cNvContentPartPr/>
                <p14:nvPr/>
              </p14:nvContentPartPr>
              <p14:xfrm>
                <a:off x="3786782" y="4771614"/>
                <a:ext cx="164880" cy="26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ACFEF2F-64C1-4758-8214-E981A9BF58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68782" y="4753974"/>
                  <a:ext cx="200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18B1B8C-0F97-46A6-9B33-525A2D9C529C}"/>
                    </a:ext>
                  </a:extLst>
                </p14:cNvPr>
                <p14:cNvContentPartPr/>
                <p14:nvPr/>
              </p14:nvContentPartPr>
              <p14:xfrm>
                <a:off x="3993782" y="4778814"/>
                <a:ext cx="210960" cy="1630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18B1B8C-0F97-46A6-9B33-525A2D9C52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76142" y="4760814"/>
                  <a:ext cx="246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4187061-D285-4CD5-941D-D6995AC66A7E}"/>
                    </a:ext>
                  </a:extLst>
                </p14:cNvPr>
                <p14:cNvContentPartPr/>
                <p14:nvPr/>
              </p14:nvContentPartPr>
              <p14:xfrm>
                <a:off x="4257302" y="4730214"/>
                <a:ext cx="144000" cy="2307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4187061-D285-4CD5-941D-D6995AC66A7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39302" y="4712574"/>
                  <a:ext cx="179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0BA6DB1-960B-45DA-A70D-9E61CA63BCD4}"/>
                    </a:ext>
                  </a:extLst>
                </p14:cNvPr>
                <p14:cNvContentPartPr/>
                <p14:nvPr/>
              </p14:nvContentPartPr>
              <p14:xfrm>
                <a:off x="4465382" y="4696734"/>
                <a:ext cx="215640" cy="2401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0BA6DB1-960B-45DA-A70D-9E61CA63BCD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47742" y="4678734"/>
                  <a:ext cx="251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C5C10DF-D678-45A7-825C-30EB6B423F31}"/>
                    </a:ext>
                  </a:extLst>
                </p14:cNvPr>
                <p14:cNvContentPartPr/>
                <p14:nvPr/>
              </p14:nvContentPartPr>
              <p14:xfrm>
                <a:off x="4732862" y="4703934"/>
                <a:ext cx="187200" cy="2440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C5C10DF-D678-45A7-825C-30EB6B423F3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15222" y="4686294"/>
                  <a:ext cx="2228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562539D-357D-45A0-A6C2-EBFA4287A7FC}"/>
                    </a:ext>
                  </a:extLst>
                </p14:cNvPr>
                <p14:cNvContentPartPr/>
                <p14:nvPr/>
              </p14:nvContentPartPr>
              <p14:xfrm>
                <a:off x="3466742" y="5335014"/>
                <a:ext cx="215640" cy="1796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562539D-357D-45A0-A6C2-EBFA4287A7F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48742" y="5317014"/>
                  <a:ext cx="251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517BCE3-BE24-4FAF-A8BB-B45B7B8E92A8}"/>
                    </a:ext>
                  </a:extLst>
                </p14:cNvPr>
                <p14:cNvContentPartPr/>
                <p14:nvPr/>
              </p14:nvContentPartPr>
              <p14:xfrm>
                <a:off x="3511382" y="5613654"/>
                <a:ext cx="168480" cy="2001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517BCE3-BE24-4FAF-A8BB-B45B7B8E92A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93382" y="5596014"/>
                  <a:ext cx="204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B1EE86B-6784-4FAA-8702-AF91F0D7D032}"/>
                    </a:ext>
                  </a:extLst>
                </p14:cNvPr>
                <p14:cNvContentPartPr/>
                <p14:nvPr/>
              </p14:nvContentPartPr>
              <p14:xfrm>
                <a:off x="3503822" y="5860974"/>
                <a:ext cx="162720" cy="2127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B1EE86B-6784-4FAA-8702-AF91F0D7D03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86182" y="5843334"/>
                  <a:ext cx="198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3A23679-5F3C-48B1-9B04-1E5DD3AC98BE}"/>
                    </a:ext>
                  </a:extLst>
                </p14:cNvPr>
                <p14:cNvContentPartPr/>
                <p14:nvPr/>
              </p14:nvContentPartPr>
              <p14:xfrm>
                <a:off x="3494102" y="6227094"/>
                <a:ext cx="132840" cy="1576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3A23679-5F3C-48B1-9B04-1E5DD3AC98B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76462" y="6209094"/>
                  <a:ext cx="168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2B53730-6AE3-4E21-A3C8-CC7E106710B9}"/>
                    </a:ext>
                  </a:extLst>
                </p14:cNvPr>
                <p14:cNvContentPartPr/>
                <p14:nvPr/>
              </p14:nvContentPartPr>
              <p14:xfrm>
                <a:off x="3599942" y="5406654"/>
                <a:ext cx="317880" cy="210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2B53730-6AE3-4E21-A3C8-CC7E106710B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81942" y="5388654"/>
                  <a:ext cx="353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7256BD5-04E0-427C-9202-4649B934CDBE}"/>
                    </a:ext>
                  </a:extLst>
                </p14:cNvPr>
                <p14:cNvContentPartPr/>
                <p14:nvPr/>
              </p14:nvContentPartPr>
              <p14:xfrm>
                <a:off x="3623702" y="5589534"/>
                <a:ext cx="240480" cy="1206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7256BD5-04E0-427C-9202-4649B934CDB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05702" y="5571534"/>
                  <a:ext cx="276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C8F9F35-D3CE-40DF-851D-19B19BCC21AE}"/>
                    </a:ext>
                  </a:extLst>
                </p14:cNvPr>
                <p14:cNvContentPartPr/>
                <p14:nvPr/>
              </p14:nvContentPartPr>
              <p14:xfrm>
                <a:off x="3626582" y="5617254"/>
                <a:ext cx="266760" cy="3380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C8F9F35-D3CE-40DF-851D-19B19BCC21A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08942" y="5599614"/>
                  <a:ext cx="3024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80F78B2-2454-4AEA-8554-B4B46335F881}"/>
                    </a:ext>
                  </a:extLst>
                </p14:cNvPr>
                <p14:cNvContentPartPr/>
                <p14:nvPr/>
              </p14:nvContentPartPr>
              <p14:xfrm>
                <a:off x="3840062" y="5524374"/>
                <a:ext cx="188280" cy="168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80F78B2-2454-4AEA-8554-B4B46335F88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22422" y="5506374"/>
                  <a:ext cx="223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D42002B-32DA-42B6-A3C9-175C240B78C4}"/>
                    </a:ext>
                  </a:extLst>
                </p14:cNvPr>
                <p14:cNvContentPartPr/>
                <p14:nvPr/>
              </p14:nvContentPartPr>
              <p14:xfrm>
                <a:off x="3623702" y="5974734"/>
                <a:ext cx="202320" cy="957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D42002B-32DA-42B6-A3C9-175C240B78C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05702" y="5956734"/>
                  <a:ext cx="237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B908EE8-62B6-4013-8214-CD91BA59B48A}"/>
                    </a:ext>
                  </a:extLst>
                </p14:cNvPr>
                <p14:cNvContentPartPr/>
                <p14:nvPr/>
              </p14:nvContentPartPr>
              <p14:xfrm>
                <a:off x="3623702" y="6156534"/>
                <a:ext cx="192960" cy="1418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B908EE8-62B6-4013-8214-CD91BA59B48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05702" y="6138534"/>
                  <a:ext cx="228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F571009-7199-49B9-97CB-DE6454835F21}"/>
                    </a:ext>
                  </a:extLst>
                </p14:cNvPr>
                <p14:cNvContentPartPr/>
                <p14:nvPr/>
              </p14:nvContentPartPr>
              <p14:xfrm>
                <a:off x="3835742" y="5971854"/>
                <a:ext cx="183600" cy="1965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F571009-7199-49B9-97CB-DE6454835F2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17742" y="5953854"/>
                  <a:ext cx="219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411EAD3-B71C-43AA-AC18-D401327A190E}"/>
                    </a:ext>
                  </a:extLst>
                </p14:cNvPr>
                <p14:cNvContentPartPr/>
                <p14:nvPr/>
              </p14:nvContentPartPr>
              <p14:xfrm>
                <a:off x="4049942" y="5670174"/>
                <a:ext cx="209160" cy="889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411EAD3-B71C-43AA-AC18-D401327A190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31942" y="5652534"/>
                  <a:ext cx="244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7E600EF-C29E-4808-B65F-2455A063AC07}"/>
                    </a:ext>
                  </a:extLst>
                </p14:cNvPr>
                <p14:cNvContentPartPr/>
                <p14:nvPr/>
              </p14:nvContentPartPr>
              <p14:xfrm>
                <a:off x="4004222" y="5952774"/>
                <a:ext cx="166680" cy="774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7E600EF-C29E-4808-B65F-2455A063AC0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986222" y="5934774"/>
                  <a:ext cx="202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86770A2-B913-4425-A61A-0E6941E80BAB}"/>
                    </a:ext>
                  </a:extLst>
                </p14:cNvPr>
                <p14:cNvContentPartPr/>
                <p14:nvPr/>
              </p14:nvContentPartPr>
              <p14:xfrm>
                <a:off x="4206182" y="5717334"/>
                <a:ext cx="227880" cy="2264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86770A2-B913-4425-A61A-0E6941E80BA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88182" y="5699334"/>
                  <a:ext cx="2635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32FE2D3-E22D-4005-97EB-ED884FDB49DB}"/>
                    </a:ext>
                  </a:extLst>
                </p14:cNvPr>
                <p14:cNvContentPartPr/>
                <p14:nvPr/>
              </p14:nvContentPartPr>
              <p14:xfrm>
                <a:off x="3291422" y="5324574"/>
                <a:ext cx="268200" cy="842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32FE2D3-E22D-4005-97EB-ED884FDB49D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73422" y="5306574"/>
                  <a:ext cx="303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7DA0AA6-62BC-4C93-858A-5A28FA7484DF}"/>
                    </a:ext>
                  </a:extLst>
                </p14:cNvPr>
                <p14:cNvContentPartPr/>
                <p14:nvPr/>
              </p14:nvContentPartPr>
              <p14:xfrm>
                <a:off x="3256142" y="5484774"/>
                <a:ext cx="245160" cy="135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7DA0AA6-62BC-4C93-858A-5A28FA7484D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38502" y="5466774"/>
                  <a:ext cx="280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F55A6A0-9378-4D05-9BF0-CD33088D3B4B}"/>
                    </a:ext>
                  </a:extLst>
                </p14:cNvPr>
                <p14:cNvContentPartPr/>
                <p14:nvPr/>
              </p14:nvContentPartPr>
              <p14:xfrm>
                <a:off x="3316622" y="5513574"/>
                <a:ext cx="195480" cy="1652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F55A6A0-9378-4D05-9BF0-CD33088D3B4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98982" y="5495934"/>
                  <a:ext cx="231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2C16BD3-B05A-46F6-B3E4-C7D6D907AAA1}"/>
                    </a:ext>
                  </a:extLst>
                </p14:cNvPr>
                <p14:cNvContentPartPr/>
                <p14:nvPr/>
              </p14:nvContentPartPr>
              <p14:xfrm>
                <a:off x="3238142" y="5915334"/>
                <a:ext cx="276120" cy="489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2C16BD3-B05A-46F6-B3E4-C7D6D907AAA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20502" y="5897334"/>
                  <a:ext cx="311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A766801-7005-4749-88AB-80A196B4426C}"/>
                    </a:ext>
                  </a:extLst>
                </p14:cNvPr>
                <p14:cNvContentPartPr/>
                <p14:nvPr/>
              </p14:nvContentPartPr>
              <p14:xfrm>
                <a:off x="3294302" y="5974014"/>
                <a:ext cx="211680" cy="1173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A766801-7005-4749-88AB-80A196B4426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76302" y="5956374"/>
                  <a:ext cx="247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408555B-D606-4E9F-98DF-C6A49CF9C616}"/>
                    </a:ext>
                  </a:extLst>
                </p14:cNvPr>
                <p14:cNvContentPartPr/>
                <p14:nvPr/>
              </p14:nvContentPartPr>
              <p14:xfrm>
                <a:off x="3339302" y="6079854"/>
                <a:ext cx="129960" cy="831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408555B-D606-4E9F-98DF-C6A49CF9C61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21302" y="6061854"/>
                  <a:ext cx="165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0AABCC2-9771-48B6-9F96-354F4D820647}"/>
                    </a:ext>
                  </a:extLst>
                </p14:cNvPr>
                <p14:cNvContentPartPr/>
                <p14:nvPr/>
              </p14:nvContentPartPr>
              <p14:xfrm>
                <a:off x="3288902" y="6320694"/>
                <a:ext cx="214560" cy="907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0AABCC2-9771-48B6-9F96-354F4D82064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70902" y="6303054"/>
                  <a:ext cx="250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082755A-5E33-477F-A2CD-47E805F20BD4}"/>
                    </a:ext>
                  </a:extLst>
                </p14:cNvPr>
                <p14:cNvContentPartPr/>
                <p14:nvPr/>
              </p14:nvContentPartPr>
              <p14:xfrm>
                <a:off x="3445142" y="6354534"/>
                <a:ext cx="24840" cy="864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082755A-5E33-477F-A2CD-47E805F20BD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27502" y="6336534"/>
                  <a:ext cx="60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ADA4890-E080-4CA6-8E3A-9131EAF0045D}"/>
                    </a:ext>
                  </a:extLst>
                </p14:cNvPr>
                <p14:cNvContentPartPr/>
                <p14:nvPr/>
              </p14:nvContentPartPr>
              <p14:xfrm>
                <a:off x="2607062" y="4455894"/>
                <a:ext cx="264960" cy="262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ADA4890-E080-4CA6-8E3A-9131EAF0045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89062" y="4438254"/>
                  <a:ext cx="300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6C0F246-5EC7-4ADD-8BF7-C14842780EBA}"/>
                    </a:ext>
                  </a:extLst>
                </p14:cNvPr>
                <p14:cNvContentPartPr/>
                <p14:nvPr/>
              </p14:nvContentPartPr>
              <p14:xfrm>
                <a:off x="2603822" y="4778814"/>
                <a:ext cx="214560" cy="349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6C0F246-5EC7-4ADD-8BF7-C14842780EB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85822" y="4760814"/>
                  <a:ext cx="250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88314B5-6760-45E7-9BAF-7C38CBAC8831}"/>
                    </a:ext>
                  </a:extLst>
                </p14:cNvPr>
                <p14:cNvContentPartPr/>
                <p14:nvPr/>
              </p14:nvContentPartPr>
              <p14:xfrm>
                <a:off x="2580782" y="5132694"/>
                <a:ext cx="273600" cy="241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88314B5-6760-45E7-9BAF-7C38CBAC883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62782" y="5115054"/>
                  <a:ext cx="309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4C3A1E3-54C2-4CB6-8F66-6BA4644A70D3}"/>
                    </a:ext>
                  </a:extLst>
                </p14:cNvPr>
                <p14:cNvContentPartPr/>
                <p14:nvPr/>
              </p14:nvContentPartPr>
              <p14:xfrm>
                <a:off x="2635502" y="5415654"/>
                <a:ext cx="11160" cy="39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4C3A1E3-54C2-4CB6-8F66-6BA4644A70D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17862" y="5397654"/>
                  <a:ext cx="46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3CAC92D-0810-4E3F-8981-929EDB05AC7F}"/>
                    </a:ext>
                  </a:extLst>
                </p14:cNvPr>
                <p14:cNvContentPartPr/>
                <p14:nvPr/>
              </p14:nvContentPartPr>
              <p14:xfrm>
                <a:off x="2647382" y="5576934"/>
                <a:ext cx="33120" cy="1969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3CAC92D-0810-4E3F-8981-929EDB05AC7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29382" y="5559294"/>
                  <a:ext cx="68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71CBA60-5227-4FC4-A93C-10CB75F01698}"/>
                    </a:ext>
                  </a:extLst>
                </p14:cNvPr>
                <p14:cNvContentPartPr/>
                <p14:nvPr/>
              </p14:nvContentPartPr>
              <p14:xfrm>
                <a:off x="2659622" y="5962854"/>
                <a:ext cx="3600" cy="774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71CBA60-5227-4FC4-A93C-10CB75F0169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41982" y="5945214"/>
                  <a:ext cx="39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646E11A-13B0-41B9-84CC-3332EE17ADBF}"/>
                    </a:ext>
                  </a:extLst>
                </p14:cNvPr>
                <p14:cNvContentPartPr/>
                <p14:nvPr/>
              </p14:nvContentPartPr>
              <p14:xfrm>
                <a:off x="2672222" y="6138534"/>
                <a:ext cx="9720" cy="734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646E11A-13B0-41B9-84CC-3332EE17ADB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54222" y="6120894"/>
                  <a:ext cx="45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AC243F7-58ED-4383-915D-2295431AA6D0}"/>
                    </a:ext>
                  </a:extLst>
                </p14:cNvPr>
                <p14:cNvContentPartPr/>
                <p14:nvPr/>
              </p14:nvContentPartPr>
              <p14:xfrm>
                <a:off x="2481782" y="6452454"/>
                <a:ext cx="513000" cy="288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AC243F7-58ED-4383-915D-2295431AA6D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63782" y="6434454"/>
                  <a:ext cx="54864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DB24CD7-5C24-4833-80EF-C5A5FADD176D}"/>
                  </a:ext>
                </a:extLst>
              </p14:cNvPr>
              <p14:cNvContentPartPr/>
              <p14:nvPr/>
            </p14:nvContentPartPr>
            <p14:xfrm>
              <a:off x="4291682" y="4374894"/>
              <a:ext cx="4320" cy="252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DB24CD7-5C24-4833-80EF-C5A5FADD176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274042" y="4357254"/>
                <a:ext cx="3996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44913BB-4C95-494F-B33D-13CDB735B1E1}"/>
              </a:ext>
            </a:extLst>
          </p:cNvPr>
          <p:cNvGrpSpPr/>
          <p:nvPr/>
        </p:nvGrpSpPr>
        <p:grpSpPr>
          <a:xfrm>
            <a:off x="3690842" y="3999774"/>
            <a:ext cx="375120" cy="1377000"/>
            <a:chOff x="1899662" y="4139454"/>
            <a:chExt cx="375120" cy="137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D6E1801-77EF-4E52-AD61-9B59EB960BA0}"/>
                    </a:ext>
                  </a:extLst>
                </p14:cNvPr>
                <p14:cNvContentPartPr/>
                <p14:nvPr/>
              </p14:nvContentPartPr>
              <p14:xfrm>
                <a:off x="1970222" y="4319814"/>
                <a:ext cx="146160" cy="2494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D6E1801-77EF-4E52-AD61-9B59EB960BA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52582" y="4301814"/>
                  <a:ext cx="181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FD9F9BE-3030-4A35-AD82-8313F16DA444}"/>
                    </a:ext>
                  </a:extLst>
                </p14:cNvPr>
                <p14:cNvContentPartPr/>
                <p14:nvPr/>
              </p14:nvContentPartPr>
              <p14:xfrm>
                <a:off x="2048342" y="4139454"/>
                <a:ext cx="33120" cy="734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FD9F9BE-3030-4A35-AD82-8313F16DA44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30702" y="4121814"/>
                  <a:ext cx="68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5B0D941-E872-4DC2-825B-03037577F858}"/>
                    </a:ext>
                  </a:extLst>
                </p14:cNvPr>
                <p14:cNvContentPartPr/>
                <p14:nvPr/>
              </p14:nvContentPartPr>
              <p14:xfrm>
                <a:off x="2164982" y="4356174"/>
                <a:ext cx="69480" cy="1533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5B0D941-E872-4DC2-825B-03037577F85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47342" y="4338174"/>
                  <a:ext cx="105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1A8C511-4472-4EFE-8E2C-4AE5E96E0B15}"/>
                    </a:ext>
                  </a:extLst>
                </p14:cNvPr>
                <p14:cNvContentPartPr/>
                <p14:nvPr/>
              </p14:nvContentPartPr>
              <p14:xfrm>
                <a:off x="1947542" y="4808334"/>
                <a:ext cx="158400" cy="2912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1A8C511-4472-4EFE-8E2C-4AE5E96E0B1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29542" y="4790334"/>
                  <a:ext cx="194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371C38B-A660-4EC1-8DC4-12F66AA71EEA}"/>
                    </a:ext>
                  </a:extLst>
                </p14:cNvPr>
                <p14:cNvContentPartPr/>
                <p14:nvPr/>
              </p14:nvContentPartPr>
              <p14:xfrm>
                <a:off x="2059862" y="4657494"/>
                <a:ext cx="20160" cy="608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371C38B-A660-4EC1-8DC4-12F66AA71EE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42222" y="4639854"/>
                  <a:ext cx="55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79B8846-3394-4F9D-8458-9815BB2C4BB7}"/>
                    </a:ext>
                  </a:extLst>
                </p14:cNvPr>
                <p14:cNvContentPartPr/>
                <p14:nvPr/>
              </p14:nvContentPartPr>
              <p14:xfrm>
                <a:off x="2176502" y="4767294"/>
                <a:ext cx="98280" cy="2026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79B8846-3394-4F9D-8458-9815BB2C4BB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58862" y="4749294"/>
                  <a:ext cx="133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A038A88-8B71-459E-8B50-F5934D30773A}"/>
                    </a:ext>
                  </a:extLst>
                </p14:cNvPr>
                <p14:cNvContentPartPr/>
                <p14:nvPr/>
              </p14:nvContentPartPr>
              <p14:xfrm>
                <a:off x="1899662" y="5237814"/>
                <a:ext cx="150120" cy="2786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A038A88-8B71-459E-8B50-F5934D30773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81662" y="5219814"/>
                  <a:ext cx="1857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700111A-8D13-498F-9F06-715A49F5F2EF}"/>
                    </a:ext>
                  </a:extLst>
                </p14:cNvPr>
                <p14:cNvContentPartPr/>
                <p14:nvPr/>
              </p14:nvContentPartPr>
              <p14:xfrm>
                <a:off x="2021342" y="5105694"/>
                <a:ext cx="25920" cy="284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700111A-8D13-498F-9F06-715A49F5F2E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003342" y="5087694"/>
                  <a:ext cx="61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A8A3372-6243-4BA6-B876-AD3D5F389392}"/>
                    </a:ext>
                  </a:extLst>
                </p14:cNvPr>
                <p14:cNvContentPartPr/>
                <p14:nvPr/>
              </p14:nvContentPartPr>
              <p14:xfrm>
                <a:off x="2108462" y="5162214"/>
                <a:ext cx="140400" cy="2422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A8A3372-6243-4BA6-B876-AD3D5F38939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090462" y="5144574"/>
                  <a:ext cx="17604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FEC00B73-5FE5-4E83-A19A-3B5481A9BCC6}"/>
              </a:ext>
            </a:extLst>
          </p:cNvPr>
          <p:cNvGrpSpPr/>
          <p:nvPr/>
        </p:nvGrpSpPr>
        <p:grpSpPr>
          <a:xfrm>
            <a:off x="3583202" y="6019014"/>
            <a:ext cx="434520" cy="471960"/>
            <a:chOff x="1792022" y="6158694"/>
            <a:chExt cx="43452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632CC40-35CD-4B4B-AA98-7EBDE876E264}"/>
                    </a:ext>
                  </a:extLst>
                </p14:cNvPr>
                <p14:cNvContentPartPr/>
                <p14:nvPr/>
              </p14:nvContentPartPr>
              <p14:xfrm>
                <a:off x="1792022" y="6321774"/>
                <a:ext cx="234360" cy="3056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632CC40-35CD-4B4B-AA98-7EBDE876E26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774382" y="6304134"/>
                  <a:ext cx="2700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30E39CC-DDE8-44BF-9E14-7629FA0A632A}"/>
                    </a:ext>
                  </a:extLst>
                </p14:cNvPr>
                <p14:cNvContentPartPr/>
                <p14:nvPr/>
              </p14:nvContentPartPr>
              <p14:xfrm>
                <a:off x="1948262" y="6158694"/>
                <a:ext cx="14400" cy="378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30E39CC-DDE8-44BF-9E14-7629FA0A632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930622" y="6141054"/>
                  <a:ext cx="50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BC6D997-9517-4D65-AF89-7778E2F12166}"/>
                    </a:ext>
                  </a:extLst>
                </p14:cNvPr>
                <p14:cNvContentPartPr/>
                <p14:nvPr/>
              </p14:nvContentPartPr>
              <p14:xfrm>
                <a:off x="2103062" y="6476574"/>
                <a:ext cx="123480" cy="1540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BC6D997-9517-4D65-AF89-7778E2F1216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085062" y="6458574"/>
                  <a:ext cx="15912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9216086-B6DE-429E-AF95-E0D0A2FE7956}"/>
              </a:ext>
            </a:extLst>
          </p:cNvPr>
          <p:cNvGrpSpPr/>
          <p:nvPr/>
        </p:nvGrpSpPr>
        <p:grpSpPr>
          <a:xfrm>
            <a:off x="7099322" y="4846494"/>
            <a:ext cx="2891880" cy="799560"/>
            <a:chOff x="5308142" y="4986174"/>
            <a:chExt cx="2891880" cy="79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282B860-9E2D-46AF-9377-D93D228FB267}"/>
                    </a:ext>
                  </a:extLst>
                </p14:cNvPr>
                <p14:cNvContentPartPr/>
                <p14:nvPr/>
              </p14:nvContentPartPr>
              <p14:xfrm>
                <a:off x="5308142" y="5264814"/>
                <a:ext cx="286200" cy="676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282B860-9E2D-46AF-9377-D93D228FB26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90142" y="5247174"/>
                  <a:ext cx="321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EFEEA79-3B4B-4F00-9E53-A085622CB248}"/>
                    </a:ext>
                  </a:extLst>
                </p14:cNvPr>
                <p14:cNvContentPartPr/>
                <p14:nvPr/>
              </p14:nvContentPartPr>
              <p14:xfrm>
                <a:off x="5553662" y="5048454"/>
                <a:ext cx="622440" cy="4968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EFEEA79-3B4B-4F00-9E53-A085622CB24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35662" y="5030454"/>
                  <a:ext cx="6580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84A41A5-1A3D-4941-ADCC-BC5FC7DF8F08}"/>
                    </a:ext>
                  </a:extLst>
                </p14:cNvPr>
                <p14:cNvContentPartPr/>
                <p14:nvPr/>
              </p14:nvContentPartPr>
              <p14:xfrm>
                <a:off x="5637542" y="5089134"/>
                <a:ext cx="268920" cy="3556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84A41A5-1A3D-4941-ADCC-BC5FC7DF8F0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19542" y="5071494"/>
                  <a:ext cx="3045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AA65861-25D2-4546-B4C9-D3F37C8A6212}"/>
                    </a:ext>
                  </a:extLst>
                </p14:cNvPr>
                <p14:cNvContentPartPr/>
                <p14:nvPr/>
              </p14:nvContentPartPr>
              <p14:xfrm>
                <a:off x="5735462" y="5121894"/>
                <a:ext cx="397440" cy="4183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AA65861-25D2-4546-B4C9-D3F37C8A621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17462" y="5104254"/>
                  <a:ext cx="4330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7919905-5902-42B3-A31A-3A21EF90675A}"/>
                    </a:ext>
                  </a:extLst>
                </p14:cNvPr>
                <p14:cNvContentPartPr/>
                <p14:nvPr/>
              </p14:nvContentPartPr>
              <p14:xfrm>
                <a:off x="6414062" y="4986174"/>
                <a:ext cx="309600" cy="471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7919905-5902-42B3-A31A-3A21EF90675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96062" y="4968174"/>
                  <a:ext cx="3452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BF3BEB2-0731-4599-92D1-A41AE90405A6}"/>
                    </a:ext>
                  </a:extLst>
                </p14:cNvPr>
                <p14:cNvContentPartPr/>
                <p14:nvPr/>
              </p14:nvContentPartPr>
              <p14:xfrm>
                <a:off x="6375902" y="5256174"/>
                <a:ext cx="388800" cy="2145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BF3BEB2-0731-4599-92D1-A41AE90405A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358262" y="5238534"/>
                  <a:ext cx="424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C608E43-135F-4D65-8187-816D67B4FDF2}"/>
                    </a:ext>
                  </a:extLst>
                </p14:cNvPr>
                <p14:cNvContentPartPr/>
                <p14:nvPr/>
              </p14:nvContentPartPr>
              <p14:xfrm>
                <a:off x="6707822" y="5400174"/>
                <a:ext cx="195840" cy="2977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C608E43-135F-4D65-8187-816D67B4FDF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690182" y="5382534"/>
                  <a:ext cx="2314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0CCE778-0F7E-46A1-A166-4687DBE6799D}"/>
                    </a:ext>
                  </a:extLst>
                </p14:cNvPr>
                <p14:cNvContentPartPr/>
                <p14:nvPr/>
              </p14:nvContentPartPr>
              <p14:xfrm>
                <a:off x="6812582" y="5268054"/>
                <a:ext cx="18360" cy="432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0CCE778-0F7E-46A1-A166-4687DBE6799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94582" y="5250054"/>
                  <a:ext cx="54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03C402B-E26D-4A3D-B593-A6F003F7139B}"/>
                    </a:ext>
                  </a:extLst>
                </p14:cNvPr>
                <p14:cNvContentPartPr/>
                <p14:nvPr/>
              </p14:nvContentPartPr>
              <p14:xfrm>
                <a:off x="6952262" y="5459934"/>
                <a:ext cx="120600" cy="1400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03C402B-E26D-4A3D-B593-A6F003F7139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34622" y="5441934"/>
                  <a:ext cx="156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8438B33-E6DE-4ED6-96CB-E09735C60778}"/>
                    </a:ext>
                  </a:extLst>
                </p14:cNvPr>
                <p14:cNvContentPartPr/>
                <p14:nvPr/>
              </p14:nvContentPartPr>
              <p14:xfrm>
                <a:off x="7052702" y="5337894"/>
                <a:ext cx="241560" cy="3812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8438B33-E6DE-4ED6-96CB-E09735C6077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35062" y="5319894"/>
                  <a:ext cx="2772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D599EF5-3558-439C-AA3E-7163DF352EDE}"/>
                    </a:ext>
                  </a:extLst>
                </p14:cNvPr>
                <p14:cNvContentPartPr/>
                <p14:nvPr/>
              </p14:nvContentPartPr>
              <p14:xfrm>
                <a:off x="7176542" y="5223054"/>
                <a:ext cx="37800" cy="414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D599EF5-3558-439C-AA3E-7163DF352ED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58902" y="5205054"/>
                  <a:ext cx="73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C5F38CD-D453-4010-8C1B-1BBE9CC5A51B}"/>
                    </a:ext>
                  </a:extLst>
                </p14:cNvPr>
                <p14:cNvContentPartPr/>
                <p14:nvPr/>
              </p14:nvContentPartPr>
              <p14:xfrm>
                <a:off x="7333502" y="5365614"/>
                <a:ext cx="126000" cy="2088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C5F38CD-D453-4010-8C1B-1BBE9CC5A51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315862" y="5347974"/>
                  <a:ext cx="161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D8FCE06-FB2C-4166-AEBF-131CEB8EB6DC}"/>
                    </a:ext>
                  </a:extLst>
                </p14:cNvPr>
                <p14:cNvContentPartPr/>
                <p14:nvPr/>
              </p14:nvContentPartPr>
              <p14:xfrm>
                <a:off x="7607822" y="5481534"/>
                <a:ext cx="10440" cy="136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D8FCE06-FB2C-4166-AEBF-131CEB8EB6D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89822" y="5463534"/>
                  <a:ext cx="46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5AE7F6E-A37F-46F7-92DE-5FE540C3CAEA}"/>
                    </a:ext>
                  </a:extLst>
                </p14:cNvPr>
                <p14:cNvContentPartPr/>
                <p14:nvPr/>
              </p14:nvContentPartPr>
              <p14:xfrm>
                <a:off x="7691702" y="5484774"/>
                <a:ext cx="360" cy="3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5AE7F6E-A37F-46F7-92DE-5FE540C3CAE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73702" y="546677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5E24D58-A46E-49CF-AC94-CEC44BEF6943}"/>
                    </a:ext>
                  </a:extLst>
                </p14:cNvPr>
                <p14:cNvContentPartPr/>
                <p14:nvPr/>
              </p14:nvContentPartPr>
              <p14:xfrm>
                <a:off x="7639502" y="5364174"/>
                <a:ext cx="250200" cy="4215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5E24D58-A46E-49CF-AC94-CEC44BEF694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21862" y="5346534"/>
                  <a:ext cx="2858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1C0BAAE-6263-4ECE-9DC2-B05B4E4ADAD9}"/>
                    </a:ext>
                  </a:extLst>
                </p14:cNvPr>
                <p14:cNvContentPartPr/>
                <p14:nvPr/>
              </p14:nvContentPartPr>
              <p14:xfrm>
                <a:off x="7765502" y="5156094"/>
                <a:ext cx="46080" cy="432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1C0BAAE-6263-4ECE-9DC2-B05B4E4ADAD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47862" y="5138454"/>
                  <a:ext cx="81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85DE185-B0D7-46E3-8448-C6B0DCFBCEC8}"/>
                    </a:ext>
                  </a:extLst>
                </p14:cNvPr>
                <p14:cNvContentPartPr/>
                <p14:nvPr/>
              </p14:nvContentPartPr>
              <p14:xfrm>
                <a:off x="7977902" y="5479734"/>
                <a:ext cx="222120" cy="1753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85DE185-B0D7-46E3-8448-C6B0DCFBCEC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960262" y="5462094"/>
                  <a:ext cx="25776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F5272C15-6AAB-4513-A1CA-855FC7F66534}"/>
              </a:ext>
            </a:extLst>
          </p:cNvPr>
          <p:cNvGrpSpPr/>
          <p:nvPr/>
        </p:nvGrpSpPr>
        <p:grpSpPr>
          <a:xfrm>
            <a:off x="1348142" y="2107254"/>
            <a:ext cx="8574840" cy="1240560"/>
            <a:chOff x="1348142" y="2107254"/>
            <a:chExt cx="8574840" cy="124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EB46F6A-5709-45ED-92E8-B930188B88C0}"/>
                    </a:ext>
                  </a:extLst>
                </p14:cNvPr>
                <p14:cNvContentPartPr/>
                <p14:nvPr/>
              </p14:nvContentPartPr>
              <p14:xfrm>
                <a:off x="1348142" y="2362494"/>
                <a:ext cx="56160" cy="3614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EB46F6A-5709-45ED-92E8-B930188B88C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30142" y="2344854"/>
                  <a:ext cx="918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4BDDA30-6A71-4116-A1DA-2FD8AA34D4D3}"/>
                    </a:ext>
                  </a:extLst>
                </p14:cNvPr>
                <p14:cNvContentPartPr/>
                <p14:nvPr/>
              </p14:nvContentPartPr>
              <p14:xfrm>
                <a:off x="1417262" y="2338734"/>
                <a:ext cx="260280" cy="3639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4BDDA30-6A71-4116-A1DA-2FD8AA34D4D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399262" y="2321094"/>
                  <a:ext cx="2959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98DBE54-5520-43CD-AE11-59AD02CCD370}"/>
                    </a:ext>
                  </a:extLst>
                </p14:cNvPr>
                <p14:cNvContentPartPr/>
                <p14:nvPr/>
              </p14:nvContentPartPr>
              <p14:xfrm>
                <a:off x="1750622" y="2363214"/>
                <a:ext cx="195480" cy="3193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98DBE54-5520-43CD-AE11-59AD02CCD37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732622" y="2345574"/>
                  <a:ext cx="2311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153C222-0F6B-450E-B9CA-DC209135ACC8}"/>
                    </a:ext>
                  </a:extLst>
                </p14:cNvPr>
                <p14:cNvContentPartPr/>
                <p14:nvPr/>
              </p14:nvContentPartPr>
              <p14:xfrm>
                <a:off x="1781222" y="2479134"/>
                <a:ext cx="171360" cy="421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153C222-0F6B-450E-B9CA-DC209135ACC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63582" y="2461134"/>
                  <a:ext cx="207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1E84A00-4423-4300-A289-D597C29C4608}"/>
                    </a:ext>
                  </a:extLst>
                </p14:cNvPr>
                <p14:cNvContentPartPr/>
                <p14:nvPr/>
              </p14:nvContentPartPr>
              <p14:xfrm>
                <a:off x="1814702" y="2316054"/>
                <a:ext cx="178200" cy="540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1E84A00-4423-4300-A289-D597C29C460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97062" y="2298054"/>
                  <a:ext cx="213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084D70A-34DC-4822-98B6-494DA586F6A6}"/>
                    </a:ext>
                  </a:extLst>
                </p14:cNvPr>
                <p14:cNvContentPartPr/>
                <p14:nvPr/>
              </p14:nvContentPartPr>
              <p14:xfrm>
                <a:off x="2053382" y="2348094"/>
                <a:ext cx="222840" cy="3517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084D70A-34DC-4822-98B6-494DA586F6A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35742" y="2330094"/>
                  <a:ext cx="2584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92674E3-32BF-4F6A-8EF9-E9D10FB06E64}"/>
                    </a:ext>
                  </a:extLst>
                </p14:cNvPr>
                <p14:cNvContentPartPr/>
                <p14:nvPr/>
              </p14:nvContentPartPr>
              <p14:xfrm>
                <a:off x="2350742" y="2285094"/>
                <a:ext cx="204480" cy="3898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92674E3-32BF-4F6A-8EF9-E9D10FB06E6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32742" y="2267454"/>
                  <a:ext cx="24012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496D988-9969-4A2C-8856-24AE35E60BDC}"/>
                    </a:ext>
                  </a:extLst>
                </p14:cNvPr>
                <p14:cNvContentPartPr/>
                <p14:nvPr/>
              </p14:nvContentPartPr>
              <p14:xfrm>
                <a:off x="2663942" y="2303454"/>
                <a:ext cx="171360" cy="3265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496D988-9969-4A2C-8856-24AE35E60BD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46302" y="2285814"/>
                  <a:ext cx="2070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BDFE689-C3E5-4229-94C3-BF62CBDFC4F3}"/>
                    </a:ext>
                  </a:extLst>
                </p14:cNvPr>
                <p14:cNvContentPartPr/>
                <p14:nvPr/>
              </p14:nvContentPartPr>
              <p14:xfrm>
                <a:off x="2732702" y="2475894"/>
                <a:ext cx="115200" cy="136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BDFE689-C3E5-4229-94C3-BF62CBDFC4F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15062" y="2458254"/>
                  <a:ext cx="150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AFABED8-1CAB-4199-8C9D-3964DBFB0D08}"/>
                    </a:ext>
                  </a:extLst>
                </p14:cNvPr>
                <p14:cNvContentPartPr/>
                <p14:nvPr/>
              </p14:nvContentPartPr>
              <p14:xfrm>
                <a:off x="2956622" y="2318214"/>
                <a:ext cx="152280" cy="2966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AFABED8-1CAB-4199-8C9D-3964DBFB0D0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938622" y="2300574"/>
                  <a:ext cx="1879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32C0A8D-8831-465F-B426-CA74CCD877B8}"/>
                    </a:ext>
                  </a:extLst>
                </p14:cNvPr>
                <p14:cNvContentPartPr/>
                <p14:nvPr/>
              </p14:nvContentPartPr>
              <p14:xfrm>
                <a:off x="3547742" y="2311014"/>
                <a:ext cx="24120" cy="2599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32C0A8D-8831-465F-B426-CA74CCD877B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29742" y="2293374"/>
                  <a:ext cx="597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DF15460-5CBE-44B9-9854-D175E5188A12}"/>
                    </a:ext>
                  </a:extLst>
                </p14:cNvPr>
                <p14:cNvContentPartPr/>
                <p14:nvPr/>
              </p14:nvContentPartPr>
              <p14:xfrm>
                <a:off x="3552782" y="2191854"/>
                <a:ext cx="186840" cy="3715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DF15460-5CBE-44B9-9854-D175E5188A1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34782" y="2173854"/>
                  <a:ext cx="2224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80654D0-E2F6-4777-950E-D79AD41CE0B3}"/>
                    </a:ext>
                  </a:extLst>
                </p14:cNvPr>
                <p14:cNvContentPartPr/>
                <p14:nvPr/>
              </p14:nvContentPartPr>
              <p14:xfrm>
                <a:off x="3853382" y="2243694"/>
                <a:ext cx="174960" cy="2926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80654D0-E2F6-4777-950E-D79AD41CE0B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835742" y="2226054"/>
                  <a:ext cx="2106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379D12B-C6FB-4771-B4CC-C31C70B5F2C4}"/>
                    </a:ext>
                  </a:extLst>
                </p14:cNvPr>
                <p14:cNvContentPartPr/>
                <p14:nvPr/>
              </p14:nvContentPartPr>
              <p14:xfrm>
                <a:off x="3858062" y="2348454"/>
                <a:ext cx="191520" cy="493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379D12B-C6FB-4771-B4CC-C31C70B5F2C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840422" y="2330814"/>
                  <a:ext cx="227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70EE327-D5B9-484A-A942-4F1408EF6118}"/>
                    </a:ext>
                  </a:extLst>
                </p14:cNvPr>
                <p14:cNvContentPartPr/>
                <p14:nvPr/>
              </p14:nvContentPartPr>
              <p14:xfrm>
                <a:off x="3829262" y="2234334"/>
                <a:ext cx="188280" cy="640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70EE327-D5B9-484A-A942-4F1408EF611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811622" y="2216694"/>
                  <a:ext cx="223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3F30AD5-9E1E-4B7C-B5DC-8ACBAF25E1BB}"/>
                    </a:ext>
                  </a:extLst>
                </p14:cNvPr>
                <p14:cNvContentPartPr/>
                <p14:nvPr/>
              </p14:nvContentPartPr>
              <p14:xfrm>
                <a:off x="4177382" y="2249814"/>
                <a:ext cx="46080" cy="2728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3F30AD5-9E1E-4B7C-B5DC-8ACBAF25E1B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159382" y="2232174"/>
                  <a:ext cx="817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AFEB770-04FC-48D2-A080-BC274CA7BFA3}"/>
                    </a:ext>
                  </a:extLst>
                </p14:cNvPr>
                <p14:cNvContentPartPr/>
                <p14:nvPr/>
              </p14:nvContentPartPr>
              <p14:xfrm>
                <a:off x="4081622" y="2216694"/>
                <a:ext cx="231120" cy="525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AFEB770-04FC-48D2-A080-BC274CA7BFA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063982" y="2198694"/>
                  <a:ext cx="266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CEE6933-5EE9-4FCA-A14C-33403B7A4B62}"/>
                    </a:ext>
                  </a:extLst>
                </p14:cNvPr>
                <p14:cNvContentPartPr/>
                <p14:nvPr/>
              </p14:nvContentPartPr>
              <p14:xfrm>
                <a:off x="4345142" y="2177094"/>
                <a:ext cx="334440" cy="3409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CEE6933-5EE9-4FCA-A14C-33403B7A4B6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327142" y="2159094"/>
                  <a:ext cx="3700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B4A1A90-97DD-4131-8ED9-AF0397FA9342}"/>
                    </a:ext>
                  </a:extLst>
                </p14:cNvPr>
                <p14:cNvContentPartPr/>
                <p14:nvPr/>
              </p14:nvContentPartPr>
              <p14:xfrm>
                <a:off x="4794422" y="2199414"/>
                <a:ext cx="191520" cy="2728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B4A1A90-97DD-4131-8ED9-AF0397FA934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776422" y="2181774"/>
                  <a:ext cx="2271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1A702CE-ED61-4867-9A37-A60F63D55160}"/>
                    </a:ext>
                  </a:extLst>
                </p14:cNvPr>
                <p14:cNvContentPartPr/>
                <p14:nvPr/>
              </p14:nvContentPartPr>
              <p14:xfrm>
                <a:off x="5080622" y="2183214"/>
                <a:ext cx="10080" cy="3142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1A702CE-ED61-4867-9A37-A60F63D5516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062622" y="2165214"/>
                  <a:ext cx="457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14B57A1-ECD7-47D4-9C6F-E76E035B787D}"/>
                    </a:ext>
                  </a:extLst>
                </p14:cNvPr>
                <p14:cNvContentPartPr/>
                <p14:nvPr/>
              </p14:nvContentPartPr>
              <p14:xfrm>
                <a:off x="5072702" y="2168454"/>
                <a:ext cx="203040" cy="3121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14B57A1-ECD7-47D4-9C6F-E76E035B787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055062" y="2150814"/>
                  <a:ext cx="2386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23D5124-20CF-4C27-A219-58D02D28292D}"/>
                    </a:ext>
                  </a:extLst>
                </p14:cNvPr>
                <p14:cNvContentPartPr/>
                <p14:nvPr/>
              </p14:nvContentPartPr>
              <p14:xfrm>
                <a:off x="5357102" y="2143614"/>
                <a:ext cx="36000" cy="3484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23D5124-20CF-4C27-A219-58D02D28292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339462" y="2125614"/>
                  <a:ext cx="716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1731007-4779-4C9C-8D4A-26C4541E9176}"/>
                    </a:ext>
                  </a:extLst>
                </p14:cNvPr>
                <p14:cNvContentPartPr/>
                <p14:nvPr/>
              </p14:nvContentPartPr>
              <p14:xfrm>
                <a:off x="5397782" y="2191134"/>
                <a:ext cx="206280" cy="3016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1731007-4779-4C9C-8D4A-26C4541E917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380142" y="2173134"/>
                  <a:ext cx="2419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5C77F80-7CBA-4D8E-8A4E-98E373D5F04E}"/>
                    </a:ext>
                  </a:extLst>
                </p14:cNvPr>
                <p14:cNvContentPartPr/>
                <p14:nvPr/>
              </p14:nvContentPartPr>
              <p14:xfrm>
                <a:off x="5979182" y="2162694"/>
                <a:ext cx="244080" cy="2786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5C77F80-7CBA-4D8E-8A4E-98E373D5F04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961182" y="2144694"/>
                  <a:ext cx="2797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DB731FC-D4D4-47D2-B24B-FD33C623F397}"/>
                    </a:ext>
                  </a:extLst>
                </p14:cNvPr>
                <p14:cNvContentPartPr/>
                <p14:nvPr/>
              </p14:nvContentPartPr>
              <p14:xfrm>
                <a:off x="6338102" y="2237574"/>
                <a:ext cx="21960" cy="2674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DB731FC-D4D4-47D2-B24B-FD33C623F39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20102" y="2219934"/>
                  <a:ext cx="576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95ECD55-1915-41EA-8CBE-6E83217ADA65}"/>
                    </a:ext>
                  </a:extLst>
                </p14:cNvPr>
                <p14:cNvContentPartPr/>
                <p14:nvPr/>
              </p14:nvContentPartPr>
              <p14:xfrm>
                <a:off x="6236942" y="2186454"/>
                <a:ext cx="266040" cy="7164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95ECD55-1915-41EA-8CBE-6E83217ADA6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219302" y="2168814"/>
                  <a:ext cx="301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D5C68FD-BC9C-462A-9243-958E60EB2D2F}"/>
                    </a:ext>
                  </a:extLst>
                </p14:cNvPr>
                <p14:cNvContentPartPr/>
                <p14:nvPr/>
              </p14:nvContentPartPr>
              <p14:xfrm>
                <a:off x="6481742" y="2107254"/>
                <a:ext cx="203760" cy="3848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D5C68FD-BC9C-462A-9243-958E60EB2D2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464102" y="2089254"/>
                  <a:ext cx="2394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4472202-9CF4-4858-82BC-835F4A706AFF}"/>
                    </a:ext>
                  </a:extLst>
                </p14:cNvPr>
                <p14:cNvContentPartPr/>
                <p14:nvPr/>
              </p14:nvContentPartPr>
              <p14:xfrm>
                <a:off x="6504782" y="2319654"/>
                <a:ext cx="176760" cy="252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4472202-9CF4-4858-82BC-835F4A706AF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87142" y="2302014"/>
                  <a:ext cx="212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A82EF0D-5350-4A0B-B4BF-EE93DC3ECC72}"/>
                    </a:ext>
                  </a:extLst>
                </p14:cNvPr>
                <p14:cNvContentPartPr/>
                <p14:nvPr/>
              </p14:nvContentPartPr>
              <p14:xfrm>
                <a:off x="6820142" y="2198334"/>
                <a:ext cx="18720" cy="2678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A82EF0D-5350-4A0B-B4BF-EE93DC3ECC7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02502" y="2180694"/>
                  <a:ext cx="543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BE4DCC3-13F6-4EB7-8D7F-6E79376D7481}"/>
                    </a:ext>
                  </a:extLst>
                </p14:cNvPr>
                <p14:cNvContentPartPr/>
                <p14:nvPr/>
              </p14:nvContentPartPr>
              <p14:xfrm>
                <a:off x="6695942" y="2181414"/>
                <a:ext cx="213120" cy="518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BE4DCC3-13F6-4EB7-8D7F-6E79376D748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678302" y="2163774"/>
                  <a:ext cx="248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21F0B3D-1CA6-48CB-B289-9F5C0FCA2019}"/>
                    </a:ext>
                  </a:extLst>
                </p14:cNvPr>
                <p14:cNvContentPartPr/>
                <p14:nvPr/>
              </p14:nvContentPartPr>
              <p14:xfrm>
                <a:off x="6931382" y="2145054"/>
                <a:ext cx="189720" cy="3204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21F0B3D-1CA6-48CB-B289-9F5C0FCA201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913742" y="2127414"/>
                  <a:ext cx="2253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CD50DFE-98BF-4DCD-B680-01331BD08B06}"/>
                    </a:ext>
                  </a:extLst>
                </p14:cNvPr>
                <p14:cNvContentPartPr/>
                <p14:nvPr/>
              </p14:nvContentPartPr>
              <p14:xfrm>
                <a:off x="6938222" y="2130294"/>
                <a:ext cx="172800" cy="385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CD50DFE-98BF-4DCD-B680-01331BD08B0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920582" y="2112654"/>
                  <a:ext cx="208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700F624-C510-4B8D-ADDF-6CE98F2E39C2}"/>
                    </a:ext>
                  </a:extLst>
                </p14:cNvPr>
                <p14:cNvContentPartPr/>
                <p14:nvPr/>
              </p14:nvContentPartPr>
              <p14:xfrm>
                <a:off x="7166462" y="2141454"/>
                <a:ext cx="264240" cy="3510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700F624-C510-4B8D-ADDF-6CE98F2E39C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148822" y="2123814"/>
                  <a:ext cx="2998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05887E0-ABAE-4A08-A925-9700698B1E57}"/>
                    </a:ext>
                  </a:extLst>
                </p14:cNvPr>
                <p14:cNvContentPartPr/>
                <p14:nvPr/>
              </p14:nvContentPartPr>
              <p14:xfrm>
                <a:off x="3135902" y="2911854"/>
                <a:ext cx="160920" cy="4359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05887E0-ABAE-4A08-A925-9700698B1E5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118262" y="2894214"/>
                  <a:ext cx="1965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B8DBE8B-4C96-4AB1-A42C-5912BB3826B6}"/>
                    </a:ext>
                  </a:extLst>
                </p14:cNvPr>
                <p14:cNvContentPartPr/>
                <p14:nvPr/>
              </p14:nvContentPartPr>
              <p14:xfrm>
                <a:off x="3613622" y="2952174"/>
                <a:ext cx="192960" cy="3060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B8DBE8B-4C96-4AB1-A42C-5912BB3826B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595622" y="2934534"/>
                  <a:ext cx="2286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C98F211-0C37-4BA8-B748-7FD57673D71E}"/>
                    </a:ext>
                  </a:extLst>
                </p14:cNvPr>
                <p14:cNvContentPartPr/>
                <p14:nvPr/>
              </p14:nvContentPartPr>
              <p14:xfrm>
                <a:off x="3890822" y="2953974"/>
                <a:ext cx="158760" cy="2631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C98F211-0C37-4BA8-B748-7FD57673D71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872822" y="2935974"/>
                  <a:ext cx="194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D545C7F-5956-4487-B259-3E17668A6041}"/>
                    </a:ext>
                  </a:extLst>
                </p14:cNvPr>
                <p14:cNvContentPartPr/>
                <p14:nvPr/>
              </p14:nvContentPartPr>
              <p14:xfrm>
                <a:off x="3900902" y="3105174"/>
                <a:ext cx="154080" cy="162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D545C7F-5956-4487-B259-3E17668A604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882902" y="3087534"/>
                  <a:ext cx="189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FF257C6-69C4-45B8-AD7B-17870BBD2E2C}"/>
                    </a:ext>
                  </a:extLst>
                </p14:cNvPr>
                <p14:cNvContentPartPr/>
                <p14:nvPr/>
              </p14:nvContentPartPr>
              <p14:xfrm>
                <a:off x="4164782" y="3000774"/>
                <a:ext cx="43920" cy="2365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FF257C6-69C4-45B8-AD7B-17870BBD2E2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147142" y="2983134"/>
                  <a:ext cx="79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3805FFC-6569-4D49-B03F-E2FD12870D7A}"/>
                    </a:ext>
                  </a:extLst>
                </p14:cNvPr>
                <p14:cNvContentPartPr/>
                <p14:nvPr/>
              </p14:nvContentPartPr>
              <p14:xfrm>
                <a:off x="4229942" y="2954334"/>
                <a:ext cx="158760" cy="2656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3805FFC-6569-4D49-B03F-E2FD12870D7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212302" y="2936694"/>
                  <a:ext cx="1944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9D0C0A6-1455-4B66-AA26-0CCE3E631811}"/>
                    </a:ext>
                  </a:extLst>
                </p14:cNvPr>
                <p14:cNvContentPartPr/>
                <p14:nvPr/>
              </p14:nvContentPartPr>
              <p14:xfrm>
                <a:off x="4475822" y="2966934"/>
                <a:ext cx="133560" cy="2689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9D0C0A6-1455-4B66-AA26-0CCE3E63181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458182" y="2948934"/>
                  <a:ext cx="1692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22CB0E6-AEE4-492B-9472-86B3BC96D9A3}"/>
                    </a:ext>
                  </a:extLst>
                </p14:cNvPr>
                <p14:cNvContentPartPr/>
                <p14:nvPr/>
              </p14:nvContentPartPr>
              <p14:xfrm>
                <a:off x="4710902" y="2979534"/>
                <a:ext cx="154800" cy="2426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22CB0E6-AEE4-492B-9472-86B3BC96D9A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692902" y="2961894"/>
                  <a:ext cx="190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FA4AF4E-26ED-4C6F-AFCA-247F6EDF0B85}"/>
                    </a:ext>
                  </a:extLst>
                </p14:cNvPr>
                <p14:cNvContentPartPr/>
                <p14:nvPr/>
              </p14:nvContentPartPr>
              <p14:xfrm>
                <a:off x="4727822" y="2967654"/>
                <a:ext cx="156600" cy="1393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FA4AF4E-26ED-4C6F-AFCA-247F6EDF0B8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709822" y="2949654"/>
                  <a:ext cx="192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85A5AAD-A604-4A0B-8836-D9C1E7FDCE1A}"/>
                    </a:ext>
                  </a:extLst>
                </p14:cNvPr>
                <p14:cNvContentPartPr/>
                <p14:nvPr/>
              </p14:nvContentPartPr>
              <p14:xfrm>
                <a:off x="4986662" y="2921934"/>
                <a:ext cx="203040" cy="2916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85A5AAD-A604-4A0B-8836-D9C1E7FDCE1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968662" y="2904294"/>
                  <a:ext cx="2386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D5325E3-79DA-4810-BB9E-59D989A31EDF}"/>
                    </a:ext>
                  </a:extLst>
                </p14:cNvPr>
                <p14:cNvContentPartPr/>
                <p14:nvPr/>
              </p14:nvContentPartPr>
              <p14:xfrm>
                <a:off x="5594702" y="2920134"/>
                <a:ext cx="362160" cy="3427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D5325E3-79DA-4810-BB9E-59D989A31ED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577062" y="2902494"/>
                  <a:ext cx="3978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5170799-C4AA-4291-BC42-D886B55AB915}"/>
                    </a:ext>
                  </a:extLst>
                </p14:cNvPr>
                <p14:cNvContentPartPr/>
                <p14:nvPr/>
              </p14:nvContentPartPr>
              <p14:xfrm>
                <a:off x="5740862" y="2901414"/>
                <a:ext cx="152640" cy="1713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5170799-C4AA-4291-BC42-D886B55AB91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722862" y="2883774"/>
                  <a:ext cx="188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181D72B-B237-4F96-BD67-C86610344162}"/>
                    </a:ext>
                  </a:extLst>
                </p14:cNvPr>
                <p14:cNvContentPartPr/>
                <p14:nvPr/>
              </p14:nvContentPartPr>
              <p14:xfrm>
                <a:off x="6380582" y="2943894"/>
                <a:ext cx="46080" cy="2415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181D72B-B237-4F96-BD67-C8661034416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362942" y="2925894"/>
                  <a:ext cx="817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F31EB86-8E46-4829-8C41-5C26B37D0C56}"/>
                    </a:ext>
                  </a:extLst>
                </p14:cNvPr>
                <p14:cNvContentPartPr/>
                <p14:nvPr/>
              </p14:nvContentPartPr>
              <p14:xfrm>
                <a:off x="6292382" y="2907894"/>
                <a:ext cx="269640" cy="306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F31EB86-8E46-4829-8C41-5C26B37D0C5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274382" y="2889894"/>
                  <a:ext cx="305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4694139-4996-496B-9DCA-B6000C843116}"/>
                    </a:ext>
                  </a:extLst>
                </p14:cNvPr>
                <p14:cNvContentPartPr/>
                <p14:nvPr/>
              </p14:nvContentPartPr>
              <p14:xfrm>
                <a:off x="6586502" y="2863614"/>
                <a:ext cx="203760" cy="2505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4694139-4996-496B-9DCA-B6000C84311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568862" y="2845614"/>
                  <a:ext cx="2394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7B0616A-74FB-492C-95DF-E36C8D3CB407}"/>
                    </a:ext>
                  </a:extLst>
                </p14:cNvPr>
                <p14:cNvContentPartPr/>
                <p14:nvPr/>
              </p14:nvContentPartPr>
              <p14:xfrm>
                <a:off x="6852902" y="2853894"/>
                <a:ext cx="244800" cy="2498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7B0616A-74FB-492C-95DF-E36C8D3CB40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834902" y="2835894"/>
                  <a:ext cx="2804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6ACEBD2-5F6F-40AD-BE58-9CC2A616C4DF}"/>
                    </a:ext>
                  </a:extLst>
                </p14:cNvPr>
                <p14:cNvContentPartPr/>
                <p14:nvPr/>
              </p14:nvContentPartPr>
              <p14:xfrm>
                <a:off x="7159622" y="2859654"/>
                <a:ext cx="173520" cy="1090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6ACEBD2-5F6F-40AD-BE58-9CC2A616C4D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141982" y="2841654"/>
                  <a:ext cx="209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63CB4E1-2B19-4E07-84EC-54065A82A182}"/>
                    </a:ext>
                  </a:extLst>
                </p14:cNvPr>
                <p14:cNvContentPartPr/>
                <p14:nvPr/>
              </p14:nvContentPartPr>
              <p14:xfrm>
                <a:off x="7296782" y="2820774"/>
                <a:ext cx="147600" cy="2930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63CB4E1-2B19-4E07-84EC-54065A82A18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279142" y="2802774"/>
                  <a:ext cx="1832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511CE48-6F8B-4AC4-AEA9-8EC783C109CF}"/>
                    </a:ext>
                  </a:extLst>
                </p14:cNvPr>
                <p14:cNvContentPartPr/>
                <p14:nvPr/>
              </p14:nvContentPartPr>
              <p14:xfrm>
                <a:off x="7529342" y="2876574"/>
                <a:ext cx="232560" cy="2498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511CE48-6F8B-4AC4-AEA9-8EC783C109C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511342" y="2858934"/>
                  <a:ext cx="2682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9C105A9-1971-419D-97ED-189225828C19}"/>
                    </a:ext>
                  </a:extLst>
                </p14:cNvPr>
                <p14:cNvContentPartPr/>
                <p14:nvPr/>
              </p14:nvContentPartPr>
              <p14:xfrm>
                <a:off x="7572182" y="2973774"/>
                <a:ext cx="137880" cy="133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9C105A9-1971-419D-97ED-189225828C1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554182" y="2955774"/>
                  <a:ext cx="173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1907706-E843-466F-8DD9-822A9212FF42}"/>
                    </a:ext>
                  </a:extLst>
                </p14:cNvPr>
                <p14:cNvContentPartPr/>
                <p14:nvPr/>
              </p14:nvContentPartPr>
              <p14:xfrm>
                <a:off x="7594862" y="2816814"/>
                <a:ext cx="165240" cy="4392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1907706-E843-466F-8DD9-822A9212FF4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577222" y="2799174"/>
                  <a:ext cx="200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84E4BE0-6604-4FE9-B64E-88901A8BD461}"/>
                    </a:ext>
                  </a:extLst>
                </p14:cNvPr>
                <p14:cNvContentPartPr/>
                <p14:nvPr/>
              </p14:nvContentPartPr>
              <p14:xfrm>
                <a:off x="7937222" y="2840214"/>
                <a:ext cx="62640" cy="2595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84E4BE0-6604-4FE9-B64E-88901A8BD46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919222" y="2822574"/>
                  <a:ext cx="982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31C816D-F202-4E13-AB59-9E4EF0AD5DE5}"/>
                    </a:ext>
                  </a:extLst>
                </p14:cNvPr>
                <p14:cNvContentPartPr/>
                <p14:nvPr/>
              </p14:nvContentPartPr>
              <p14:xfrm>
                <a:off x="7963502" y="2767494"/>
                <a:ext cx="186840" cy="3168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31C816D-F202-4E13-AB59-9E4EF0AD5DE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945502" y="2749854"/>
                  <a:ext cx="2224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AD32228-10E7-4803-94ED-AA87816C6623}"/>
                    </a:ext>
                  </a:extLst>
                </p14:cNvPr>
                <p14:cNvContentPartPr/>
                <p14:nvPr/>
              </p14:nvContentPartPr>
              <p14:xfrm>
                <a:off x="8192462" y="3059814"/>
                <a:ext cx="90000" cy="2080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AD32228-10E7-4803-94ED-AA87816C662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174822" y="3042174"/>
                  <a:ext cx="1256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F7515E7-3749-4585-95A8-BF3315B66270}"/>
                    </a:ext>
                  </a:extLst>
                </p14:cNvPr>
                <p14:cNvContentPartPr/>
                <p14:nvPr/>
              </p14:nvContentPartPr>
              <p14:xfrm>
                <a:off x="8519702" y="2799534"/>
                <a:ext cx="162720" cy="2502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F7515E7-3749-4585-95A8-BF3315B6627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501702" y="2781894"/>
                  <a:ext cx="1983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B47A801-1B3C-4618-BE9B-85DD61C742DB}"/>
                    </a:ext>
                  </a:extLst>
                </p14:cNvPr>
                <p14:cNvContentPartPr/>
                <p14:nvPr/>
              </p14:nvContentPartPr>
              <p14:xfrm>
                <a:off x="8815622" y="2791614"/>
                <a:ext cx="222480" cy="2530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B47A801-1B3C-4618-BE9B-85DD61C742D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797622" y="2773974"/>
                  <a:ext cx="258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99E260D-EB72-4CAF-A5A5-D42E5542D35F}"/>
                    </a:ext>
                  </a:extLst>
                </p14:cNvPr>
                <p14:cNvContentPartPr/>
                <p14:nvPr/>
              </p14:nvContentPartPr>
              <p14:xfrm>
                <a:off x="9219542" y="2781894"/>
                <a:ext cx="31320" cy="2433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99E260D-EB72-4CAF-A5A5-D42E5542D35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201542" y="2764254"/>
                  <a:ext cx="669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85A7068B-87D4-4B15-BB29-C1806387A63A}"/>
                    </a:ext>
                  </a:extLst>
                </p14:cNvPr>
                <p14:cNvContentPartPr/>
                <p14:nvPr/>
              </p14:nvContentPartPr>
              <p14:xfrm>
                <a:off x="9154022" y="2771094"/>
                <a:ext cx="98640" cy="8640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85A7068B-87D4-4B15-BB29-C1806387A63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136382" y="2753094"/>
                  <a:ext cx="134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E5A93A13-2620-4CE5-A291-99CD844EEFC9}"/>
                    </a:ext>
                  </a:extLst>
                </p14:cNvPr>
                <p14:cNvContentPartPr/>
                <p14:nvPr/>
              </p14:nvContentPartPr>
              <p14:xfrm>
                <a:off x="9399902" y="2719974"/>
                <a:ext cx="198000" cy="3031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E5A93A13-2620-4CE5-A291-99CD844EEFC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382262" y="2701974"/>
                  <a:ext cx="2336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58B5C736-1AA1-4361-A12A-5CCC5CE0E788}"/>
                    </a:ext>
                  </a:extLst>
                </p14:cNvPr>
                <p14:cNvContentPartPr/>
                <p14:nvPr/>
              </p14:nvContentPartPr>
              <p14:xfrm>
                <a:off x="9428342" y="2853534"/>
                <a:ext cx="194400" cy="5544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58B5C736-1AA1-4361-A12A-5CCC5CE0E78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410342" y="2835534"/>
                  <a:ext cx="230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AFDBC37-6853-4371-897D-BA708333DE53}"/>
                    </a:ext>
                  </a:extLst>
                </p14:cNvPr>
                <p14:cNvContentPartPr/>
                <p14:nvPr/>
              </p14:nvContentPartPr>
              <p14:xfrm>
                <a:off x="9705542" y="2591814"/>
                <a:ext cx="217440" cy="5284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AFDBC37-6853-4371-897D-BA708333DE5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687542" y="2573814"/>
                  <a:ext cx="253080" cy="56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6069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0C72B9-79B8-4AAA-AF96-995490A284C3}"/>
              </a:ext>
            </a:extLst>
          </p:cNvPr>
          <p:cNvGrpSpPr/>
          <p:nvPr/>
        </p:nvGrpSpPr>
        <p:grpSpPr>
          <a:xfrm>
            <a:off x="3691823" y="289556"/>
            <a:ext cx="2840760" cy="2670480"/>
            <a:chOff x="2481782" y="4027494"/>
            <a:chExt cx="2840760" cy="267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648D0C5-50C9-4FB2-8328-0C2762435BD1}"/>
                    </a:ext>
                  </a:extLst>
                </p14:cNvPr>
                <p14:cNvContentPartPr/>
                <p14:nvPr/>
              </p14:nvContentPartPr>
              <p14:xfrm>
                <a:off x="3021422" y="4032174"/>
                <a:ext cx="1763280" cy="88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648D0C5-50C9-4FB2-8328-0C2762435BD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03782" y="4014534"/>
                  <a:ext cx="1798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3A66F4-0777-44E5-B22A-9A983055A90C}"/>
                    </a:ext>
                  </a:extLst>
                </p14:cNvPr>
                <p14:cNvContentPartPr/>
                <p14:nvPr/>
              </p14:nvContentPartPr>
              <p14:xfrm>
                <a:off x="2888222" y="4088694"/>
                <a:ext cx="240480" cy="2439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3A66F4-0777-44E5-B22A-9A983055A90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70222" y="4071054"/>
                  <a:ext cx="276120" cy="24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726BDD9-C7EF-40A8-8BD5-22890D1EAE9A}"/>
                    </a:ext>
                  </a:extLst>
                </p14:cNvPr>
                <p14:cNvContentPartPr/>
                <p14:nvPr/>
              </p14:nvContentPartPr>
              <p14:xfrm>
                <a:off x="2926382" y="6444534"/>
                <a:ext cx="1689120" cy="253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726BDD9-C7EF-40A8-8BD5-22890D1EAE9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08742" y="6426534"/>
                  <a:ext cx="1724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02E1973-870D-4E39-AC8E-A700937BD63C}"/>
                    </a:ext>
                  </a:extLst>
                </p14:cNvPr>
                <p14:cNvContentPartPr/>
                <p14:nvPr/>
              </p14:nvContentPartPr>
              <p14:xfrm>
                <a:off x="4738982" y="4027494"/>
                <a:ext cx="583560" cy="1746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02E1973-870D-4E39-AC8E-A700937BD63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20982" y="4009854"/>
                  <a:ext cx="619200" cy="178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58BED9F-1FB5-4BFA-AF6B-D4DF4288FB28}"/>
                    </a:ext>
                  </a:extLst>
                </p14:cNvPr>
                <p14:cNvContentPartPr/>
                <p14:nvPr/>
              </p14:nvContentPartPr>
              <p14:xfrm>
                <a:off x="4555382" y="5736774"/>
                <a:ext cx="662760" cy="938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58BED9F-1FB5-4BFA-AF6B-D4DF4288FB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37742" y="5718774"/>
                  <a:ext cx="698400" cy="9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9A52A8-E0AC-4E55-A024-1CECD1EFD9D9}"/>
                    </a:ext>
                  </a:extLst>
                </p14:cNvPr>
                <p14:cNvContentPartPr/>
                <p14:nvPr/>
              </p14:nvContentPartPr>
              <p14:xfrm>
                <a:off x="3197822" y="4350774"/>
                <a:ext cx="40320" cy="239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9A52A8-E0AC-4E55-A024-1CECD1EFD9D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80182" y="4332774"/>
                  <a:ext cx="759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81A227C-15E6-4507-8428-9694A0808DE6}"/>
                    </a:ext>
                  </a:extLst>
                </p14:cNvPr>
                <p14:cNvContentPartPr/>
                <p14:nvPr/>
              </p14:nvContentPartPr>
              <p14:xfrm>
                <a:off x="3216542" y="4356174"/>
                <a:ext cx="169200" cy="222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81A227C-15E6-4507-8428-9694A0808D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98902" y="4338174"/>
                  <a:ext cx="204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29384C9-127D-422B-A053-BCD78F1A8CBF}"/>
                    </a:ext>
                  </a:extLst>
                </p14:cNvPr>
                <p14:cNvContentPartPr/>
                <p14:nvPr/>
              </p14:nvContentPartPr>
              <p14:xfrm>
                <a:off x="3476822" y="4362294"/>
                <a:ext cx="114480" cy="223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29384C9-127D-422B-A053-BCD78F1A8C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58822" y="4344654"/>
                  <a:ext cx="150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9AF97A9-B7D4-40DA-BCAF-5D44395E5E6B}"/>
                    </a:ext>
                  </a:extLst>
                </p14:cNvPr>
                <p14:cNvContentPartPr/>
                <p14:nvPr/>
              </p14:nvContentPartPr>
              <p14:xfrm>
                <a:off x="3481502" y="4327734"/>
                <a:ext cx="102240" cy="126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9AF97A9-B7D4-40DA-BCAF-5D44395E5E6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63502" y="4309734"/>
                  <a:ext cx="137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8173DD4-BF16-45C5-BF67-18BD4999C80E}"/>
                    </a:ext>
                  </a:extLst>
                </p14:cNvPr>
                <p14:cNvContentPartPr/>
                <p14:nvPr/>
              </p14:nvContentPartPr>
              <p14:xfrm>
                <a:off x="3666182" y="4355454"/>
                <a:ext cx="121680" cy="219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8173DD4-BF16-45C5-BF67-18BD4999C80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48182" y="4337814"/>
                  <a:ext cx="1573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FA5E34B-7950-4ADF-BE7B-0B168668974E}"/>
                    </a:ext>
                  </a:extLst>
                </p14:cNvPr>
                <p14:cNvContentPartPr/>
                <p14:nvPr/>
              </p14:nvContentPartPr>
              <p14:xfrm>
                <a:off x="3904862" y="4305054"/>
                <a:ext cx="168840" cy="264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FA5E34B-7950-4ADF-BE7B-0B168668974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86862" y="4287054"/>
                  <a:ext cx="2044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B2D1BAA-DA0A-4EAA-8557-14DB0F667BF5}"/>
                    </a:ext>
                  </a:extLst>
                </p14:cNvPr>
                <p14:cNvContentPartPr/>
                <p14:nvPr/>
              </p14:nvContentPartPr>
              <p14:xfrm>
                <a:off x="4121582" y="4291014"/>
                <a:ext cx="119160" cy="247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B2D1BAA-DA0A-4EAA-8557-14DB0F667BF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03582" y="4273014"/>
                  <a:ext cx="1548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D8EF74A-FEE8-46EC-A480-BB741E423103}"/>
                    </a:ext>
                  </a:extLst>
                </p14:cNvPr>
                <p14:cNvContentPartPr/>
                <p14:nvPr/>
              </p14:nvContentPartPr>
              <p14:xfrm>
                <a:off x="4176662" y="4407294"/>
                <a:ext cx="110520" cy="11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D8EF74A-FEE8-46EC-A480-BB741E42310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58662" y="4389654"/>
                  <a:ext cx="146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FD18B0-92A4-4763-B156-C47C2C79E705}"/>
                    </a:ext>
                  </a:extLst>
                </p14:cNvPr>
                <p14:cNvContentPartPr/>
                <p14:nvPr/>
              </p14:nvContentPartPr>
              <p14:xfrm>
                <a:off x="4369262" y="4295694"/>
                <a:ext cx="129960" cy="204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FD18B0-92A4-4763-B156-C47C2C79E70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51262" y="4277694"/>
                  <a:ext cx="1656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8030A10-B521-45F6-AA82-25BB163D1184}"/>
                    </a:ext>
                  </a:extLst>
                </p14:cNvPr>
                <p14:cNvContentPartPr/>
                <p14:nvPr/>
              </p14:nvContentPartPr>
              <p14:xfrm>
                <a:off x="3291782" y="4784214"/>
                <a:ext cx="207720" cy="222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8030A10-B521-45F6-AA82-25BB163D11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74142" y="4766214"/>
                  <a:ext cx="243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82F735-8D94-4440-923D-9A4CC2D731E6}"/>
                    </a:ext>
                  </a:extLst>
                </p14:cNvPr>
                <p14:cNvContentPartPr/>
                <p14:nvPr/>
              </p14:nvContentPartPr>
              <p14:xfrm>
                <a:off x="3590942" y="4825974"/>
                <a:ext cx="126000" cy="150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82F735-8D94-4440-923D-9A4CC2D731E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72942" y="4808334"/>
                  <a:ext cx="161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CA2B3D9-5C49-4F06-866D-2F79C9676D5A}"/>
                    </a:ext>
                  </a:extLst>
                </p14:cNvPr>
                <p14:cNvContentPartPr/>
                <p14:nvPr/>
              </p14:nvContentPartPr>
              <p14:xfrm>
                <a:off x="3592022" y="4791774"/>
                <a:ext cx="112680" cy="92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CA2B3D9-5C49-4F06-866D-2F79C9676D5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74022" y="4774134"/>
                  <a:ext cx="148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2010266-8DD0-493E-8A8F-FFD5BB9D528A}"/>
                    </a:ext>
                  </a:extLst>
                </p14:cNvPr>
                <p14:cNvContentPartPr/>
                <p14:nvPr/>
              </p14:nvContentPartPr>
              <p14:xfrm>
                <a:off x="3851222" y="4800414"/>
                <a:ext cx="47880" cy="168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2010266-8DD0-493E-8A8F-FFD5BB9D528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33222" y="4782414"/>
                  <a:ext cx="83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738C1C-43B9-4842-82A8-E286406A357F}"/>
                    </a:ext>
                  </a:extLst>
                </p14:cNvPr>
                <p14:cNvContentPartPr/>
                <p14:nvPr/>
              </p14:nvContentPartPr>
              <p14:xfrm>
                <a:off x="3786782" y="4771614"/>
                <a:ext cx="164880" cy="26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738C1C-43B9-4842-82A8-E286406A357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68782" y="4753974"/>
                  <a:ext cx="200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2E04039-ACA5-4E16-BF90-94BF0773E2D5}"/>
                    </a:ext>
                  </a:extLst>
                </p14:cNvPr>
                <p14:cNvContentPartPr/>
                <p14:nvPr/>
              </p14:nvContentPartPr>
              <p14:xfrm>
                <a:off x="3993782" y="4778814"/>
                <a:ext cx="210960" cy="163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2E04039-ACA5-4E16-BF90-94BF0773E2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76142" y="4760814"/>
                  <a:ext cx="246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E28891-FA94-40DA-B8C3-32C505F9FB38}"/>
                    </a:ext>
                  </a:extLst>
                </p14:cNvPr>
                <p14:cNvContentPartPr/>
                <p14:nvPr/>
              </p14:nvContentPartPr>
              <p14:xfrm>
                <a:off x="4257302" y="4730214"/>
                <a:ext cx="144000" cy="230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E28891-FA94-40DA-B8C3-32C505F9FB3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39302" y="4712574"/>
                  <a:ext cx="179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D69B3FF-93C1-4B3B-824A-C3628139E471}"/>
                    </a:ext>
                  </a:extLst>
                </p14:cNvPr>
                <p14:cNvContentPartPr/>
                <p14:nvPr/>
              </p14:nvContentPartPr>
              <p14:xfrm>
                <a:off x="4465382" y="4696734"/>
                <a:ext cx="215640" cy="240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D69B3FF-93C1-4B3B-824A-C3628139E4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47742" y="4678734"/>
                  <a:ext cx="251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9F2EA2F-A683-40A3-9785-7311431D6314}"/>
                    </a:ext>
                  </a:extLst>
                </p14:cNvPr>
                <p14:cNvContentPartPr/>
                <p14:nvPr/>
              </p14:nvContentPartPr>
              <p14:xfrm>
                <a:off x="4732862" y="4703934"/>
                <a:ext cx="187200" cy="244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9F2EA2F-A683-40A3-9785-7311431D631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15222" y="4686294"/>
                  <a:ext cx="2228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8C87414-4EB9-4A02-8DCC-4DB0ACB63E3E}"/>
                    </a:ext>
                  </a:extLst>
                </p14:cNvPr>
                <p14:cNvContentPartPr/>
                <p14:nvPr/>
              </p14:nvContentPartPr>
              <p14:xfrm>
                <a:off x="3466742" y="5335014"/>
                <a:ext cx="215640" cy="179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8C87414-4EB9-4A02-8DCC-4DB0ACB63E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48742" y="5317014"/>
                  <a:ext cx="251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14369BA-E8BD-4477-A4D7-A31199BA7391}"/>
                    </a:ext>
                  </a:extLst>
                </p14:cNvPr>
                <p14:cNvContentPartPr/>
                <p14:nvPr/>
              </p14:nvContentPartPr>
              <p14:xfrm>
                <a:off x="3511382" y="5613654"/>
                <a:ext cx="168480" cy="200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14369BA-E8BD-4477-A4D7-A31199BA739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93382" y="5596014"/>
                  <a:ext cx="204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95C097-8D23-4BA9-91D5-4F5742ADF86D}"/>
                    </a:ext>
                  </a:extLst>
                </p14:cNvPr>
                <p14:cNvContentPartPr/>
                <p14:nvPr/>
              </p14:nvContentPartPr>
              <p14:xfrm>
                <a:off x="3503822" y="5860974"/>
                <a:ext cx="162720" cy="212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95C097-8D23-4BA9-91D5-4F5742ADF8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86182" y="5843334"/>
                  <a:ext cx="198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EA15EA-D121-4435-836F-19D29605C608}"/>
                    </a:ext>
                  </a:extLst>
                </p14:cNvPr>
                <p14:cNvContentPartPr/>
                <p14:nvPr/>
              </p14:nvContentPartPr>
              <p14:xfrm>
                <a:off x="3494102" y="6227094"/>
                <a:ext cx="132840" cy="157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EA15EA-D121-4435-836F-19D29605C60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76462" y="6209094"/>
                  <a:ext cx="168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F71138F-F2DE-4B06-98A3-35FA41B78957}"/>
                    </a:ext>
                  </a:extLst>
                </p14:cNvPr>
                <p14:cNvContentPartPr/>
                <p14:nvPr/>
              </p14:nvContentPartPr>
              <p14:xfrm>
                <a:off x="3599942" y="5406654"/>
                <a:ext cx="317880" cy="210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F71138F-F2DE-4B06-98A3-35FA41B7895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81942" y="5388654"/>
                  <a:ext cx="353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B60E831-EB79-402E-9F0A-BE0ED2185751}"/>
                    </a:ext>
                  </a:extLst>
                </p14:cNvPr>
                <p14:cNvContentPartPr/>
                <p14:nvPr/>
              </p14:nvContentPartPr>
              <p14:xfrm>
                <a:off x="3623702" y="5589534"/>
                <a:ext cx="240480" cy="120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B60E831-EB79-402E-9F0A-BE0ED21857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05702" y="5571534"/>
                  <a:ext cx="276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752FE7D-0ECE-4C09-8E19-42F09FCF835C}"/>
                    </a:ext>
                  </a:extLst>
                </p14:cNvPr>
                <p14:cNvContentPartPr/>
                <p14:nvPr/>
              </p14:nvContentPartPr>
              <p14:xfrm>
                <a:off x="3626582" y="5617254"/>
                <a:ext cx="266760" cy="338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752FE7D-0ECE-4C09-8E19-42F09FCF835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08942" y="5599614"/>
                  <a:ext cx="3024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8332D6B-602E-4664-A5F8-ACD270E09456}"/>
                    </a:ext>
                  </a:extLst>
                </p14:cNvPr>
                <p14:cNvContentPartPr/>
                <p14:nvPr/>
              </p14:nvContentPartPr>
              <p14:xfrm>
                <a:off x="3840062" y="5524374"/>
                <a:ext cx="188280" cy="168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8332D6B-602E-4664-A5F8-ACD270E0945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22422" y="5506374"/>
                  <a:ext cx="223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56513BA-D8FE-4794-A11E-C3503AD1CFAE}"/>
                    </a:ext>
                  </a:extLst>
                </p14:cNvPr>
                <p14:cNvContentPartPr/>
                <p14:nvPr/>
              </p14:nvContentPartPr>
              <p14:xfrm>
                <a:off x="3623702" y="5974734"/>
                <a:ext cx="202320" cy="95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56513BA-D8FE-4794-A11E-C3503AD1CFA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05702" y="5956734"/>
                  <a:ext cx="237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12190AF-6E37-4C86-B796-36F5E3E4FC6D}"/>
                    </a:ext>
                  </a:extLst>
                </p14:cNvPr>
                <p14:cNvContentPartPr/>
                <p14:nvPr/>
              </p14:nvContentPartPr>
              <p14:xfrm>
                <a:off x="3623702" y="6156534"/>
                <a:ext cx="192960" cy="141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12190AF-6E37-4C86-B796-36F5E3E4FC6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05702" y="6138534"/>
                  <a:ext cx="228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08BF466-A843-481F-832C-3F32FEC63A92}"/>
                    </a:ext>
                  </a:extLst>
                </p14:cNvPr>
                <p14:cNvContentPartPr/>
                <p14:nvPr/>
              </p14:nvContentPartPr>
              <p14:xfrm>
                <a:off x="3835742" y="5971854"/>
                <a:ext cx="183600" cy="196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08BF466-A843-481F-832C-3F32FEC63A9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17742" y="5953854"/>
                  <a:ext cx="219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8BB8664-44FB-4844-8335-6DF9BC3EDFFA}"/>
                    </a:ext>
                  </a:extLst>
                </p14:cNvPr>
                <p14:cNvContentPartPr/>
                <p14:nvPr/>
              </p14:nvContentPartPr>
              <p14:xfrm>
                <a:off x="4049942" y="5670174"/>
                <a:ext cx="209160" cy="88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8BB8664-44FB-4844-8335-6DF9BC3EDFF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31942" y="5652534"/>
                  <a:ext cx="244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E1D5E1A-EA1E-4626-8808-D246D748CB06}"/>
                    </a:ext>
                  </a:extLst>
                </p14:cNvPr>
                <p14:cNvContentPartPr/>
                <p14:nvPr/>
              </p14:nvContentPartPr>
              <p14:xfrm>
                <a:off x="4004222" y="5952774"/>
                <a:ext cx="166680" cy="77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E1D5E1A-EA1E-4626-8808-D246D748CB0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86222" y="5934774"/>
                  <a:ext cx="202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55FBAE5-AD41-4935-89D4-A31FD48BC78D}"/>
                    </a:ext>
                  </a:extLst>
                </p14:cNvPr>
                <p14:cNvContentPartPr/>
                <p14:nvPr/>
              </p14:nvContentPartPr>
              <p14:xfrm>
                <a:off x="4206182" y="5717334"/>
                <a:ext cx="227880" cy="226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55FBAE5-AD41-4935-89D4-A31FD48BC78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88182" y="5699334"/>
                  <a:ext cx="2635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7437529-C73B-41AD-B93A-5105A4311FED}"/>
                    </a:ext>
                  </a:extLst>
                </p14:cNvPr>
                <p14:cNvContentPartPr/>
                <p14:nvPr/>
              </p14:nvContentPartPr>
              <p14:xfrm>
                <a:off x="3291422" y="5324574"/>
                <a:ext cx="268200" cy="84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7437529-C73B-41AD-B93A-5105A4311FE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73422" y="5306574"/>
                  <a:ext cx="303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2DEB099-E59F-46C3-99E5-051F38A496A1}"/>
                    </a:ext>
                  </a:extLst>
                </p14:cNvPr>
                <p14:cNvContentPartPr/>
                <p14:nvPr/>
              </p14:nvContentPartPr>
              <p14:xfrm>
                <a:off x="3256142" y="5484774"/>
                <a:ext cx="245160" cy="135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2DEB099-E59F-46C3-99E5-051F38A496A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38502" y="5466774"/>
                  <a:ext cx="280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6952B09-4EEC-4E72-BD5F-D467F920F3F1}"/>
                    </a:ext>
                  </a:extLst>
                </p14:cNvPr>
                <p14:cNvContentPartPr/>
                <p14:nvPr/>
              </p14:nvContentPartPr>
              <p14:xfrm>
                <a:off x="3316622" y="5513574"/>
                <a:ext cx="195480" cy="165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6952B09-4EEC-4E72-BD5F-D467F920F3F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98982" y="5495934"/>
                  <a:ext cx="231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59D31C4-3D1C-42A5-86CF-62CFDD57D3F4}"/>
                    </a:ext>
                  </a:extLst>
                </p14:cNvPr>
                <p14:cNvContentPartPr/>
                <p14:nvPr/>
              </p14:nvContentPartPr>
              <p14:xfrm>
                <a:off x="3238142" y="5915334"/>
                <a:ext cx="276120" cy="48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59D31C4-3D1C-42A5-86CF-62CFDD57D3F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20502" y="5897334"/>
                  <a:ext cx="311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43697CC-F0C9-4E9C-BA76-EDE87008A576}"/>
                    </a:ext>
                  </a:extLst>
                </p14:cNvPr>
                <p14:cNvContentPartPr/>
                <p14:nvPr/>
              </p14:nvContentPartPr>
              <p14:xfrm>
                <a:off x="3294302" y="5974014"/>
                <a:ext cx="211680" cy="117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43697CC-F0C9-4E9C-BA76-EDE87008A5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76302" y="5956374"/>
                  <a:ext cx="247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835F175-D60B-4039-8857-3F771BA3C343}"/>
                    </a:ext>
                  </a:extLst>
                </p14:cNvPr>
                <p14:cNvContentPartPr/>
                <p14:nvPr/>
              </p14:nvContentPartPr>
              <p14:xfrm>
                <a:off x="3339302" y="6079854"/>
                <a:ext cx="129960" cy="83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835F175-D60B-4039-8857-3F771BA3C34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21302" y="6061854"/>
                  <a:ext cx="165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C7D67F7-9A87-48EE-A7A8-6CB648EFA3C9}"/>
                    </a:ext>
                  </a:extLst>
                </p14:cNvPr>
                <p14:cNvContentPartPr/>
                <p14:nvPr/>
              </p14:nvContentPartPr>
              <p14:xfrm>
                <a:off x="3288902" y="6320694"/>
                <a:ext cx="214560" cy="90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C7D67F7-9A87-48EE-A7A8-6CB648EFA3C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70902" y="6303054"/>
                  <a:ext cx="250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8DFD1EE-710A-4404-BEBA-31E5ABBA2E42}"/>
                    </a:ext>
                  </a:extLst>
                </p14:cNvPr>
                <p14:cNvContentPartPr/>
                <p14:nvPr/>
              </p14:nvContentPartPr>
              <p14:xfrm>
                <a:off x="3445142" y="6354534"/>
                <a:ext cx="24840" cy="86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8DFD1EE-710A-4404-BEBA-31E5ABBA2E4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27502" y="6336534"/>
                  <a:ext cx="60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07C1B50-23C3-4DD2-B730-49833074364C}"/>
                    </a:ext>
                  </a:extLst>
                </p14:cNvPr>
                <p14:cNvContentPartPr/>
                <p14:nvPr/>
              </p14:nvContentPartPr>
              <p14:xfrm>
                <a:off x="2607062" y="4455894"/>
                <a:ext cx="264960" cy="26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07C1B50-23C3-4DD2-B730-49833074364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89062" y="4438254"/>
                  <a:ext cx="300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837A6E6-8004-4B22-BDEC-6B05E03CBA15}"/>
                    </a:ext>
                  </a:extLst>
                </p14:cNvPr>
                <p14:cNvContentPartPr/>
                <p14:nvPr/>
              </p14:nvContentPartPr>
              <p14:xfrm>
                <a:off x="2603822" y="4778814"/>
                <a:ext cx="214560" cy="34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837A6E6-8004-4B22-BDEC-6B05E03CBA1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85822" y="4760814"/>
                  <a:ext cx="250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4668574-6F3E-46FA-B5BC-BF9B88E21D1F}"/>
                    </a:ext>
                  </a:extLst>
                </p14:cNvPr>
                <p14:cNvContentPartPr/>
                <p14:nvPr/>
              </p14:nvContentPartPr>
              <p14:xfrm>
                <a:off x="2580782" y="5132694"/>
                <a:ext cx="273600" cy="24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4668574-6F3E-46FA-B5BC-BF9B88E21D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562782" y="5115054"/>
                  <a:ext cx="309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AB58E28-A5BE-44DC-916C-2CEE9E009CF9}"/>
                    </a:ext>
                  </a:extLst>
                </p14:cNvPr>
                <p14:cNvContentPartPr/>
                <p14:nvPr/>
              </p14:nvContentPartPr>
              <p14:xfrm>
                <a:off x="2635502" y="5415654"/>
                <a:ext cx="11160" cy="39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AB58E28-A5BE-44DC-916C-2CEE9E009CF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17862" y="5397654"/>
                  <a:ext cx="46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945D517-258B-451E-BC02-4DC1DD9F7FCF}"/>
                    </a:ext>
                  </a:extLst>
                </p14:cNvPr>
                <p14:cNvContentPartPr/>
                <p14:nvPr/>
              </p14:nvContentPartPr>
              <p14:xfrm>
                <a:off x="2647382" y="5576934"/>
                <a:ext cx="33120" cy="196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945D517-258B-451E-BC02-4DC1DD9F7FC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29382" y="5559294"/>
                  <a:ext cx="68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69FCE7B-774D-42BA-8334-2845518A05F2}"/>
                    </a:ext>
                  </a:extLst>
                </p14:cNvPr>
                <p14:cNvContentPartPr/>
                <p14:nvPr/>
              </p14:nvContentPartPr>
              <p14:xfrm>
                <a:off x="2659622" y="5962854"/>
                <a:ext cx="3600" cy="77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69FCE7B-774D-42BA-8334-2845518A05F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41982" y="5945214"/>
                  <a:ext cx="39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39A3DD0-DFE5-407B-9B3C-DE04BFD169D0}"/>
                    </a:ext>
                  </a:extLst>
                </p14:cNvPr>
                <p14:cNvContentPartPr/>
                <p14:nvPr/>
              </p14:nvContentPartPr>
              <p14:xfrm>
                <a:off x="2672222" y="6138534"/>
                <a:ext cx="9720" cy="73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39A3DD0-DFE5-407B-9B3C-DE04BFD169D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54222" y="6120894"/>
                  <a:ext cx="45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74145D7-A50C-4D03-B08C-79F3A962FF44}"/>
                    </a:ext>
                  </a:extLst>
                </p14:cNvPr>
                <p14:cNvContentPartPr/>
                <p14:nvPr/>
              </p14:nvContentPartPr>
              <p14:xfrm>
                <a:off x="2481782" y="6452454"/>
                <a:ext cx="513000" cy="28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74145D7-A50C-4D03-B08C-79F3A962FF4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63782" y="6434454"/>
                  <a:ext cx="54864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C4080BC-18E3-4258-AFFB-BB15F1357E5A}"/>
                  </a:ext>
                </a:extLst>
              </p14:cNvPr>
              <p14:cNvContentPartPr/>
              <p14:nvPr/>
            </p14:nvContentPartPr>
            <p14:xfrm>
              <a:off x="3710543" y="776636"/>
              <a:ext cx="4320" cy="2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C4080BC-18E3-4258-AFFB-BB15F1357E5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692903" y="758996"/>
                <a:ext cx="3996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3B6E9FE-031E-414D-A8ED-5A435C5C85BB}"/>
              </a:ext>
            </a:extLst>
          </p:cNvPr>
          <p:cNvGrpSpPr/>
          <p:nvPr/>
        </p:nvGrpSpPr>
        <p:grpSpPr>
          <a:xfrm>
            <a:off x="3642323" y="3221036"/>
            <a:ext cx="2840760" cy="2670480"/>
            <a:chOff x="2481782" y="4027494"/>
            <a:chExt cx="2840760" cy="267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84BFA2D-BF24-4CF0-B00E-DC82D6278DFE}"/>
                    </a:ext>
                  </a:extLst>
                </p14:cNvPr>
                <p14:cNvContentPartPr/>
                <p14:nvPr/>
              </p14:nvContentPartPr>
              <p14:xfrm>
                <a:off x="3021422" y="4032174"/>
                <a:ext cx="1763280" cy="88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84BFA2D-BF24-4CF0-B00E-DC82D6278DF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03782" y="4014534"/>
                  <a:ext cx="1798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58088FF-31D2-4621-BC4B-389E5AD7CA60}"/>
                    </a:ext>
                  </a:extLst>
                </p14:cNvPr>
                <p14:cNvContentPartPr/>
                <p14:nvPr/>
              </p14:nvContentPartPr>
              <p14:xfrm>
                <a:off x="2888222" y="4088694"/>
                <a:ext cx="240480" cy="2439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58088FF-31D2-4621-BC4B-389E5AD7CA6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70222" y="4071054"/>
                  <a:ext cx="276120" cy="24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1C42FB6-CFFA-4262-B4C7-51E980080B20}"/>
                    </a:ext>
                  </a:extLst>
                </p14:cNvPr>
                <p14:cNvContentPartPr/>
                <p14:nvPr/>
              </p14:nvContentPartPr>
              <p14:xfrm>
                <a:off x="2926382" y="6444534"/>
                <a:ext cx="1689120" cy="253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1C42FB6-CFFA-4262-B4C7-51E980080B2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08742" y="6426534"/>
                  <a:ext cx="1724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C5B8796-8750-46D8-A47D-B7C00D332822}"/>
                    </a:ext>
                  </a:extLst>
                </p14:cNvPr>
                <p14:cNvContentPartPr/>
                <p14:nvPr/>
              </p14:nvContentPartPr>
              <p14:xfrm>
                <a:off x="4738982" y="4027494"/>
                <a:ext cx="583560" cy="1746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C5B8796-8750-46D8-A47D-B7C00D33282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20982" y="4009854"/>
                  <a:ext cx="619200" cy="178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51561D0-16F0-4D2D-AF30-D90B32BCE4A6}"/>
                    </a:ext>
                  </a:extLst>
                </p14:cNvPr>
                <p14:cNvContentPartPr/>
                <p14:nvPr/>
              </p14:nvContentPartPr>
              <p14:xfrm>
                <a:off x="4555382" y="5736774"/>
                <a:ext cx="662760" cy="938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51561D0-16F0-4D2D-AF30-D90B32BCE4A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37742" y="5718774"/>
                  <a:ext cx="698400" cy="9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3885EAA-F224-4526-B4D6-A797DD22BE4C}"/>
                    </a:ext>
                  </a:extLst>
                </p14:cNvPr>
                <p14:cNvContentPartPr/>
                <p14:nvPr/>
              </p14:nvContentPartPr>
              <p14:xfrm>
                <a:off x="3197822" y="4350774"/>
                <a:ext cx="40320" cy="239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3885EAA-F224-4526-B4D6-A797DD22BE4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80182" y="4332774"/>
                  <a:ext cx="759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4238D7C-4F0F-4041-A309-5587BE7B12BA}"/>
                    </a:ext>
                  </a:extLst>
                </p14:cNvPr>
                <p14:cNvContentPartPr/>
                <p14:nvPr/>
              </p14:nvContentPartPr>
              <p14:xfrm>
                <a:off x="3216542" y="4356174"/>
                <a:ext cx="169200" cy="222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4238D7C-4F0F-4041-A309-5587BE7B12B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98902" y="4338174"/>
                  <a:ext cx="204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26BDB94-085C-4460-91D8-484671D0312E}"/>
                    </a:ext>
                  </a:extLst>
                </p14:cNvPr>
                <p14:cNvContentPartPr/>
                <p14:nvPr/>
              </p14:nvContentPartPr>
              <p14:xfrm>
                <a:off x="3476822" y="4362294"/>
                <a:ext cx="114480" cy="223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26BDB94-085C-4460-91D8-484671D0312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58822" y="4344654"/>
                  <a:ext cx="150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EAEB3C1-8984-4719-81ED-57533B823B86}"/>
                    </a:ext>
                  </a:extLst>
                </p14:cNvPr>
                <p14:cNvContentPartPr/>
                <p14:nvPr/>
              </p14:nvContentPartPr>
              <p14:xfrm>
                <a:off x="3481502" y="4327734"/>
                <a:ext cx="102240" cy="126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EAEB3C1-8984-4719-81ED-57533B823B8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63502" y="4309734"/>
                  <a:ext cx="137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6DC66E1-1CA8-4CA9-A8A6-14E915366C82}"/>
                    </a:ext>
                  </a:extLst>
                </p14:cNvPr>
                <p14:cNvContentPartPr/>
                <p14:nvPr/>
              </p14:nvContentPartPr>
              <p14:xfrm>
                <a:off x="3666182" y="4355454"/>
                <a:ext cx="121680" cy="219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6DC66E1-1CA8-4CA9-A8A6-14E915366C8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48182" y="4337814"/>
                  <a:ext cx="1573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6D95147-FC1F-4F02-8CAE-D1D612EF6BD1}"/>
                    </a:ext>
                  </a:extLst>
                </p14:cNvPr>
                <p14:cNvContentPartPr/>
                <p14:nvPr/>
              </p14:nvContentPartPr>
              <p14:xfrm>
                <a:off x="3904862" y="4305054"/>
                <a:ext cx="168840" cy="264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6D95147-FC1F-4F02-8CAE-D1D612EF6BD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86862" y="4287054"/>
                  <a:ext cx="2044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4D89586-6279-4581-9C57-5CF4399120DC}"/>
                    </a:ext>
                  </a:extLst>
                </p14:cNvPr>
                <p14:cNvContentPartPr/>
                <p14:nvPr/>
              </p14:nvContentPartPr>
              <p14:xfrm>
                <a:off x="4121582" y="4291014"/>
                <a:ext cx="119160" cy="247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4D89586-6279-4581-9C57-5CF4399120D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03582" y="4273014"/>
                  <a:ext cx="1548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71BDAE-961A-44A9-A237-AE8E30101427}"/>
                    </a:ext>
                  </a:extLst>
                </p14:cNvPr>
                <p14:cNvContentPartPr/>
                <p14:nvPr/>
              </p14:nvContentPartPr>
              <p14:xfrm>
                <a:off x="4176662" y="4407294"/>
                <a:ext cx="110520" cy="11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71BDAE-961A-44A9-A237-AE8E3010142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58662" y="4389654"/>
                  <a:ext cx="146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AE7CA1B-17A1-41C1-B467-518E652EEEDC}"/>
                    </a:ext>
                  </a:extLst>
                </p14:cNvPr>
                <p14:cNvContentPartPr/>
                <p14:nvPr/>
              </p14:nvContentPartPr>
              <p14:xfrm>
                <a:off x="4369262" y="4295694"/>
                <a:ext cx="129960" cy="204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AE7CA1B-17A1-41C1-B467-518E652EEED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51262" y="4277694"/>
                  <a:ext cx="1656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93CE160-5877-46A6-B9EA-10E1A3BBE2E0}"/>
                    </a:ext>
                  </a:extLst>
                </p14:cNvPr>
                <p14:cNvContentPartPr/>
                <p14:nvPr/>
              </p14:nvContentPartPr>
              <p14:xfrm>
                <a:off x="3291782" y="4784214"/>
                <a:ext cx="207720" cy="222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93CE160-5877-46A6-B9EA-10E1A3BBE2E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74142" y="4766214"/>
                  <a:ext cx="243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9CC7E76-BE4D-4CB9-A697-BF737C27367A}"/>
                    </a:ext>
                  </a:extLst>
                </p14:cNvPr>
                <p14:cNvContentPartPr/>
                <p14:nvPr/>
              </p14:nvContentPartPr>
              <p14:xfrm>
                <a:off x="3590942" y="4825974"/>
                <a:ext cx="126000" cy="150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9CC7E76-BE4D-4CB9-A697-BF737C27367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72942" y="4808334"/>
                  <a:ext cx="161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D70DF96-E4C5-43DB-86F3-82E86BF5575A}"/>
                    </a:ext>
                  </a:extLst>
                </p14:cNvPr>
                <p14:cNvContentPartPr/>
                <p14:nvPr/>
              </p14:nvContentPartPr>
              <p14:xfrm>
                <a:off x="3592022" y="4791774"/>
                <a:ext cx="112680" cy="92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D70DF96-E4C5-43DB-86F3-82E86BF5575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74022" y="4774134"/>
                  <a:ext cx="148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2A99DC6-F25A-458C-AFBC-E41E18AC3B88}"/>
                    </a:ext>
                  </a:extLst>
                </p14:cNvPr>
                <p14:cNvContentPartPr/>
                <p14:nvPr/>
              </p14:nvContentPartPr>
              <p14:xfrm>
                <a:off x="3851222" y="4800414"/>
                <a:ext cx="47880" cy="168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2A99DC6-F25A-458C-AFBC-E41E18AC3B8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33222" y="4782414"/>
                  <a:ext cx="83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D20BDC2-3D4D-44C1-8E1B-BE29646E6603}"/>
                    </a:ext>
                  </a:extLst>
                </p14:cNvPr>
                <p14:cNvContentPartPr/>
                <p14:nvPr/>
              </p14:nvContentPartPr>
              <p14:xfrm>
                <a:off x="3786782" y="4771614"/>
                <a:ext cx="164880" cy="26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D20BDC2-3D4D-44C1-8E1B-BE29646E66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68782" y="4753974"/>
                  <a:ext cx="200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121453E-917B-48DB-AE48-563F8915DCC3}"/>
                    </a:ext>
                  </a:extLst>
                </p14:cNvPr>
                <p14:cNvContentPartPr/>
                <p14:nvPr/>
              </p14:nvContentPartPr>
              <p14:xfrm>
                <a:off x="3993782" y="4778814"/>
                <a:ext cx="210960" cy="163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121453E-917B-48DB-AE48-563F8915DCC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976142" y="4760814"/>
                  <a:ext cx="246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D2C8034-2078-4320-A3A3-E987AC88209E}"/>
                    </a:ext>
                  </a:extLst>
                </p14:cNvPr>
                <p14:cNvContentPartPr/>
                <p14:nvPr/>
              </p14:nvContentPartPr>
              <p14:xfrm>
                <a:off x="4257302" y="4730214"/>
                <a:ext cx="144000" cy="2307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D2C8034-2078-4320-A3A3-E987AC88209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39302" y="4712574"/>
                  <a:ext cx="179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BF709D7-4426-4E71-A907-CB62E37DABC8}"/>
                    </a:ext>
                  </a:extLst>
                </p14:cNvPr>
                <p14:cNvContentPartPr/>
                <p14:nvPr/>
              </p14:nvContentPartPr>
              <p14:xfrm>
                <a:off x="4465382" y="4696734"/>
                <a:ext cx="215640" cy="240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BF709D7-4426-4E71-A907-CB62E37DABC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47742" y="4678734"/>
                  <a:ext cx="251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162CCA6-30BA-4CF9-83FD-1A17B2EAA0E6}"/>
                    </a:ext>
                  </a:extLst>
                </p14:cNvPr>
                <p14:cNvContentPartPr/>
                <p14:nvPr/>
              </p14:nvContentPartPr>
              <p14:xfrm>
                <a:off x="4732862" y="4703934"/>
                <a:ext cx="187200" cy="244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162CCA6-30BA-4CF9-83FD-1A17B2EAA0E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15222" y="4686294"/>
                  <a:ext cx="2228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B7FDD97-3612-4078-945B-733B7A369FE7}"/>
                    </a:ext>
                  </a:extLst>
                </p14:cNvPr>
                <p14:cNvContentPartPr/>
                <p14:nvPr/>
              </p14:nvContentPartPr>
              <p14:xfrm>
                <a:off x="3466742" y="5335014"/>
                <a:ext cx="215640" cy="1796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B7FDD97-3612-4078-945B-733B7A369FE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48742" y="5317014"/>
                  <a:ext cx="251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81DB7CC-874F-4637-85C7-37F60C0D224C}"/>
                    </a:ext>
                  </a:extLst>
                </p14:cNvPr>
                <p14:cNvContentPartPr/>
                <p14:nvPr/>
              </p14:nvContentPartPr>
              <p14:xfrm>
                <a:off x="3511382" y="5613654"/>
                <a:ext cx="168480" cy="200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81DB7CC-874F-4637-85C7-37F60C0D224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93382" y="5596014"/>
                  <a:ext cx="204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C0D060D-310B-4FBF-9E6B-540FA4FAA4FE}"/>
                    </a:ext>
                  </a:extLst>
                </p14:cNvPr>
                <p14:cNvContentPartPr/>
                <p14:nvPr/>
              </p14:nvContentPartPr>
              <p14:xfrm>
                <a:off x="3503822" y="5860974"/>
                <a:ext cx="162720" cy="212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C0D060D-310B-4FBF-9E6B-540FA4FAA4F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86182" y="5843334"/>
                  <a:ext cx="198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5718263-1313-4FBE-B0C5-7725235202B4}"/>
                    </a:ext>
                  </a:extLst>
                </p14:cNvPr>
                <p14:cNvContentPartPr/>
                <p14:nvPr/>
              </p14:nvContentPartPr>
              <p14:xfrm>
                <a:off x="3494102" y="6227094"/>
                <a:ext cx="132840" cy="157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5718263-1313-4FBE-B0C5-7725235202B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76462" y="6209094"/>
                  <a:ext cx="168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9764B51-C7D9-4100-826D-90AE856697B6}"/>
                    </a:ext>
                  </a:extLst>
                </p14:cNvPr>
                <p14:cNvContentPartPr/>
                <p14:nvPr/>
              </p14:nvContentPartPr>
              <p14:xfrm>
                <a:off x="3599942" y="5406654"/>
                <a:ext cx="317880" cy="2106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9764B51-C7D9-4100-826D-90AE856697B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81942" y="5388654"/>
                  <a:ext cx="353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8D8DACE-DD3B-425F-A4ED-BC376FC6E264}"/>
                    </a:ext>
                  </a:extLst>
                </p14:cNvPr>
                <p14:cNvContentPartPr/>
                <p14:nvPr/>
              </p14:nvContentPartPr>
              <p14:xfrm>
                <a:off x="3623702" y="5589534"/>
                <a:ext cx="240480" cy="120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8D8DACE-DD3B-425F-A4ED-BC376FC6E26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05702" y="5571534"/>
                  <a:ext cx="276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BB6CA49-F0F3-4B36-A09F-EF8BB145D696}"/>
                    </a:ext>
                  </a:extLst>
                </p14:cNvPr>
                <p14:cNvContentPartPr/>
                <p14:nvPr/>
              </p14:nvContentPartPr>
              <p14:xfrm>
                <a:off x="3626582" y="5617254"/>
                <a:ext cx="266760" cy="338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BB6CA49-F0F3-4B36-A09F-EF8BB145D69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08942" y="5599614"/>
                  <a:ext cx="3024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2C0225D-8794-493A-9588-4110437C1A8D}"/>
                    </a:ext>
                  </a:extLst>
                </p14:cNvPr>
                <p14:cNvContentPartPr/>
                <p14:nvPr/>
              </p14:nvContentPartPr>
              <p14:xfrm>
                <a:off x="3840062" y="5524374"/>
                <a:ext cx="188280" cy="168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2C0225D-8794-493A-9588-4110437C1A8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22422" y="5506374"/>
                  <a:ext cx="223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3DE659E-074C-40A9-9F71-C0F0C515F13A}"/>
                    </a:ext>
                  </a:extLst>
                </p14:cNvPr>
                <p14:cNvContentPartPr/>
                <p14:nvPr/>
              </p14:nvContentPartPr>
              <p14:xfrm>
                <a:off x="3623702" y="5974734"/>
                <a:ext cx="202320" cy="95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3DE659E-074C-40A9-9F71-C0F0C515F13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05702" y="5956734"/>
                  <a:ext cx="237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DA9EA96-CB50-445C-B868-3243A102B15F}"/>
                    </a:ext>
                  </a:extLst>
                </p14:cNvPr>
                <p14:cNvContentPartPr/>
                <p14:nvPr/>
              </p14:nvContentPartPr>
              <p14:xfrm>
                <a:off x="3623702" y="6156534"/>
                <a:ext cx="192960" cy="141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DA9EA96-CB50-445C-B868-3243A102B15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05702" y="6138534"/>
                  <a:ext cx="228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C2715F7-05F2-47E9-9F9E-CA4377585F01}"/>
                    </a:ext>
                  </a:extLst>
                </p14:cNvPr>
                <p14:cNvContentPartPr/>
                <p14:nvPr/>
              </p14:nvContentPartPr>
              <p14:xfrm>
                <a:off x="3835742" y="5971854"/>
                <a:ext cx="183600" cy="196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C2715F7-05F2-47E9-9F9E-CA4377585F0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17742" y="5953854"/>
                  <a:ext cx="219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086A14B-A639-47F2-8BF7-D3B4A723280E}"/>
                    </a:ext>
                  </a:extLst>
                </p14:cNvPr>
                <p14:cNvContentPartPr/>
                <p14:nvPr/>
              </p14:nvContentPartPr>
              <p14:xfrm>
                <a:off x="4049942" y="5670174"/>
                <a:ext cx="209160" cy="88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086A14B-A639-47F2-8BF7-D3B4A723280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31942" y="5652534"/>
                  <a:ext cx="244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1BF7D0F-B054-49EF-816C-9F5125ADDA88}"/>
                    </a:ext>
                  </a:extLst>
                </p14:cNvPr>
                <p14:cNvContentPartPr/>
                <p14:nvPr/>
              </p14:nvContentPartPr>
              <p14:xfrm>
                <a:off x="4004222" y="5952774"/>
                <a:ext cx="166680" cy="774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1BF7D0F-B054-49EF-816C-9F5125ADDA8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86222" y="5934774"/>
                  <a:ext cx="202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A7E5BB8-8D71-41B7-9953-0A11AE5045CE}"/>
                    </a:ext>
                  </a:extLst>
                </p14:cNvPr>
                <p14:cNvContentPartPr/>
                <p14:nvPr/>
              </p14:nvContentPartPr>
              <p14:xfrm>
                <a:off x="4206182" y="5717334"/>
                <a:ext cx="227880" cy="226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A7E5BB8-8D71-41B7-9953-0A11AE5045C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88182" y="5699334"/>
                  <a:ext cx="2635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0FC1221-AC8D-4B38-86EB-7EF461EA2487}"/>
                    </a:ext>
                  </a:extLst>
                </p14:cNvPr>
                <p14:cNvContentPartPr/>
                <p14:nvPr/>
              </p14:nvContentPartPr>
              <p14:xfrm>
                <a:off x="3291422" y="5324574"/>
                <a:ext cx="268200" cy="84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0FC1221-AC8D-4B38-86EB-7EF461EA248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73422" y="5306574"/>
                  <a:ext cx="303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1A09D43-85DB-4109-97E1-624020BCCFAA}"/>
                    </a:ext>
                  </a:extLst>
                </p14:cNvPr>
                <p14:cNvContentPartPr/>
                <p14:nvPr/>
              </p14:nvContentPartPr>
              <p14:xfrm>
                <a:off x="3256142" y="5484774"/>
                <a:ext cx="245160" cy="135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1A09D43-85DB-4109-97E1-624020BCCFA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238502" y="5466774"/>
                  <a:ext cx="280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00A79E5-ED6F-43BA-96BA-777361BCB0B0}"/>
                    </a:ext>
                  </a:extLst>
                </p14:cNvPr>
                <p14:cNvContentPartPr/>
                <p14:nvPr/>
              </p14:nvContentPartPr>
              <p14:xfrm>
                <a:off x="3316622" y="5513574"/>
                <a:ext cx="195480" cy="165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00A79E5-ED6F-43BA-96BA-777361BCB0B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98982" y="5495934"/>
                  <a:ext cx="231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EDA79F6-E9BE-4215-94BE-381E694A8886}"/>
                    </a:ext>
                  </a:extLst>
                </p14:cNvPr>
                <p14:cNvContentPartPr/>
                <p14:nvPr/>
              </p14:nvContentPartPr>
              <p14:xfrm>
                <a:off x="3238142" y="5915334"/>
                <a:ext cx="276120" cy="48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EDA79F6-E9BE-4215-94BE-381E694A888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20502" y="5897334"/>
                  <a:ext cx="311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96E2038-9901-41A7-BEE6-4E9026E3FD5E}"/>
                    </a:ext>
                  </a:extLst>
                </p14:cNvPr>
                <p14:cNvContentPartPr/>
                <p14:nvPr/>
              </p14:nvContentPartPr>
              <p14:xfrm>
                <a:off x="3294302" y="5974014"/>
                <a:ext cx="211680" cy="117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96E2038-9901-41A7-BEE6-4E9026E3FD5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76302" y="5956374"/>
                  <a:ext cx="247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CE58530-4239-4EE5-9E2D-D0AE70AB5793}"/>
                    </a:ext>
                  </a:extLst>
                </p14:cNvPr>
                <p14:cNvContentPartPr/>
                <p14:nvPr/>
              </p14:nvContentPartPr>
              <p14:xfrm>
                <a:off x="3339302" y="6079854"/>
                <a:ext cx="129960" cy="83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CE58530-4239-4EE5-9E2D-D0AE70AB579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321302" y="6061854"/>
                  <a:ext cx="165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541DA7A-017A-4CE7-8FFC-D78F09D51D1B}"/>
                    </a:ext>
                  </a:extLst>
                </p14:cNvPr>
                <p14:cNvContentPartPr/>
                <p14:nvPr/>
              </p14:nvContentPartPr>
              <p14:xfrm>
                <a:off x="3288902" y="6320694"/>
                <a:ext cx="214560" cy="90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541DA7A-017A-4CE7-8FFC-D78F09D51D1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270902" y="6303054"/>
                  <a:ext cx="250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DE561A8-F48C-4FC7-B782-0990F09B2CDB}"/>
                    </a:ext>
                  </a:extLst>
                </p14:cNvPr>
                <p14:cNvContentPartPr/>
                <p14:nvPr/>
              </p14:nvContentPartPr>
              <p14:xfrm>
                <a:off x="3445142" y="6354534"/>
                <a:ext cx="24840" cy="864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DE561A8-F48C-4FC7-B782-0990F09B2CD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427502" y="6336534"/>
                  <a:ext cx="60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475CC01-8D9F-4290-8F29-008D19DAE497}"/>
                    </a:ext>
                  </a:extLst>
                </p14:cNvPr>
                <p14:cNvContentPartPr/>
                <p14:nvPr/>
              </p14:nvContentPartPr>
              <p14:xfrm>
                <a:off x="2607062" y="4455894"/>
                <a:ext cx="264960" cy="26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475CC01-8D9F-4290-8F29-008D19DAE49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589062" y="4438254"/>
                  <a:ext cx="300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9CF9CF6-8CDB-4843-AB44-25F25874FC78}"/>
                    </a:ext>
                  </a:extLst>
                </p14:cNvPr>
                <p14:cNvContentPartPr/>
                <p14:nvPr/>
              </p14:nvContentPartPr>
              <p14:xfrm>
                <a:off x="2603822" y="4778814"/>
                <a:ext cx="214560" cy="34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9CF9CF6-8CDB-4843-AB44-25F25874FC7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585822" y="4760814"/>
                  <a:ext cx="250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B8659B1-DD5C-4E23-83A4-516FF6343033}"/>
                    </a:ext>
                  </a:extLst>
                </p14:cNvPr>
                <p14:cNvContentPartPr/>
                <p14:nvPr/>
              </p14:nvContentPartPr>
              <p14:xfrm>
                <a:off x="2580782" y="5132694"/>
                <a:ext cx="273600" cy="24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B8659B1-DD5C-4E23-83A4-516FF634303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562782" y="5115054"/>
                  <a:ext cx="309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523DC0C-1390-47A5-91F4-9B3EF9827E30}"/>
                    </a:ext>
                  </a:extLst>
                </p14:cNvPr>
                <p14:cNvContentPartPr/>
                <p14:nvPr/>
              </p14:nvContentPartPr>
              <p14:xfrm>
                <a:off x="2635502" y="5415654"/>
                <a:ext cx="11160" cy="39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523DC0C-1390-47A5-91F4-9B3EF9827E3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17862" y="5397654"/>
                  <a:ext cx="46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9395734-DDA9-4EA0-B2DB-DB40D887000A}"/>
                    </a:ext>
                  </a:extLst>
                </p14:cNvPr>
                <p14:cNvContentPartPr/>
                <p14:nvPr/>
              </p14:nvContentPartPr>
              <p14:xfrm>
                <a:off x="2647382" y="5576934"/>
                <a:ext cx="33120" cy="1969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9395734-DDA9-4EA0-B2DB-DB40D887000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629382" y="5559294"/>
                  <a:ext cx="68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102B83F-E3C5-4F49-899D-60374E54D009}"/>
                    </a:ext>
                  </a:extLst>
                </p14:cNvPr>
                <p14:cNvContentPartPr/>
                <p14:nvPr/>
              </p14:nvContentPartPr>
              <p14:xfrm>
                <a:off x="2659622" y="5962854"/>
                <a:ext cx="3600" cy="774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102B83F-E3C5-4F49-899D-60374E54D00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641982" y="5945214"/>
                  <a:ext cx="39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0F26D76-9254-4B77-A47B-AE3CE759FE4A}"/>
                    </a:ext>
                  </a:extLst>
                </p14:cNvPr>
                <p14:cNvContentPartPr/>
                <p14:nvPr/>
              </p14:nvContentPartPr>
              <p14:xfrm>
                <a:off x="2672222" y="6138534"/>
                <a:ext cx="9720" cy="734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0F26D76-9254-4B77-A47B-AE3CE759FE4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54222" y="6120894"/>
                  <a:ext cx="45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88D649B-F797-489C-8D85-E5634D7D7823}"/>
                    </a:ext>
                  </a:extLst>
                </p14:cNvPr>
                <p14:cNvContentPartPr/>
                <p14:nvPr/>
              </p14:nvContentPartPr>
              <p14:xfrm>
                <a:off x="2481782" y="6452454"/>
                <a:ext cx="513000" cy="28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88D649B-F797-489C-8D85-E5634D7D782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63782" y="6434454"/>
                  <a:ext cx="54864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AEABBA9-C1CF-43E1-9207-7C18C4836484}"/>
                  </a:ext>
                </a:extLst>
              </p14:cNvPr>
              <p14:cNvContentPartPr/>
              <p14:nvPr/>
            </p14:nvContentPartPr>
            <p14:xfrm>
              <a:off x="3661043" y="3708116"/>
              <a:ext cx="4320" cy="252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AEABBA9-C1CF-43E1-9207-7C18C483648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643403" y="3690476"/>
                <a:ext cx="399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FE8C5B80-07C1-4CB9-A1E5-0798B5A9F7F5}"/>
                  </a:ext>
                </a:extLst>
              </p14:cNvPr>
              <p14:cNvContentPartPr/>
              <p14:nvPr/>
            </p14:nvContentPartPr>
            <p14:xfrm>
              <a:off x="1759761" y="1080639"/>
              <a:ext cx="2071440" cy="190548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FE8C5B80-07C1-4CB9-A1E5-0798B5A9F7F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742121" y="1062999"/>
                <a:ext cx="2107080" cy="19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474F01D-984D-45DE-B997-95F24D6B4394}"/>
                  </a:ext>
                </a:extLst>
              </p14:cNvPr>
              <p14:cNvContentPartPr/>
              <p14:nvPr/>
            </p14:nvContentPartPr>
            <p14:xfrm>
              <a:off x="2547801" y="3008079"/>
              <a:ext cx="1208880" cy="101196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474F01D-984D-45DE-B997-95F24D6B4394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530161" y="2990439"/>
                <a:ext cx="1244520" cy="104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309C8A3-F66D-4862-9CD6-63572117F5B2}"/>
              </a:ext>
            </a:extLst>
          </p:cNvPr>
          <p:cNvGrpSpPr/>
          <p:nvPr/>
        </p:nvGrpSpPr>
        <p:grpSpPr>
          <a:xfrm>
            <a:off x="1794681" y="748359"/>
            <a:ext cx="2016360" cy="3753000"/>
            <a:chOff x="5400662" y="1109694"/>
            <a:chExt cx="2016360" cy="375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F064FF2-F3E0-49C5-9706-BF60FBC47E9D}"/>
                    </a:ext>
                  </a:extLst>
                </p14:cNvPr>
                <p14:cNvContentPartPr/>
                <p14:nvPr/>
              </p14:nvContentPartPr>
              <p14:xfrm>
                <a:off x="7360142" y="1109694"/>
                <a:ext cx="33840" cy="3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F064FF2-F3E0-49C5-9706-BF60FBC47E9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342142" y="1092054"/>
                  <a:ext cx="69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C0B4248-35AA-4086-8620-03B32A0D9D3B}"/>
                    </a:ext>
                  </a:extLst>
                </p14:cNvPr>
                <p14:cNvContentPartPr/>
                <p14:nvPr/>
              </p14:nvContentPartPr>
              <p14:xfrm>
                <a:off x="7390382" y="1113654"/>
                <a:ext cx="26640" cy="190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C0B4248-35AA-4086-8620-03B32A0D9D3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72382" y="1096014"/>
                  <a:ext cx="62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5775EB9-6977-4A6D-BE62-8984168FFBB6}"/>
                    </a:ext>
                  </a:extLst>
                </p14:cNvPr>
                <p14:cNvContentPartPr/>
                <p14:nvPr/>
              </p14:nvContentPartPr>
              <p14:xfrm>
                <a:off x="5400662" y="1127334"/>
                <a:ext cx="1949760" cy="17474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5775EB9-6977-4A6D-BE62-8984168FFBB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82662" y="1109694"/>
                  <a:ext cx="1985400" cy="178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49DE037-3E29-44EA-86FD-FDF928E41CF6}"/>
                    </a:ext>
                  </a:extLst>
                </p14:cNvPr>
                <p14:cNvContentPartPr/>
                <p14:nvPr/>
              </p14:nvContentPartPr>
              <p14:xfrm>
                <a:off x="7340702" y="4059534"/>
                <a:ext cx="360" cy="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49DE037-3E29-44EA-86FD-FDF928E41CF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322702" y="404153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7C96CE2-7CE5-43FB-B5C4-14F8D401D037}"/>
                    </a:ext>
                  </a:extLst>
                </p14:cNvPr>
                <p14:cNvContentPartPr/>
                <p14:nvPr/>
              </p14:nvContentPartPr>
              <p14:xfrm>
                <a:off x="6334862" y="2815374"/>
                <a:ext cx="1017000" cy="1252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7C96CE2-7CE5-43FB-B5C4-14F8D401D03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16862" y="2797734"/>
                  <a:ext cx="1052640" cy="12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513EB9D-DC1A-4BB5-97B7-6806B19655D5}"/>
                    </a:ext>
                  </a:extLst>
                </p14:cNvPr>
                <p14:cNvContentPartPr/>
                <p14:nvPr/>
              </p14:nvContentPartPr>
              <p14:xfrm>
                <a:off x="5410022" y="3117054"/>
                <a:ext cx="1900080" cy="17456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513EB9D-DC1A-4BB5-97B7-6806B19655D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392022" y="3099054"/>
                  <a:ext cx="1935720" cy="178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E257640-F17B-4263-AB5D-101E9D7F94F8}"/>
                    </a:ext>
                  </a:extLst>
                </p14:cNvPr>
                <p14:cNvContentPartPr/>
                <p14:nvPr/>
              </p14:nvContentPartPr>
              <p14:xfrm>
                <a:off x="5529542" y="3559494"/>
                <a:ext cx="3240" cy="20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E257640-F17B-4263-AB5D-101E9D7F94F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511902" y="3541494"/>
                  <a:ext cx="38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00B92E9-B0CD-4F77-A3FC-1EF1B72FDFF1}"/>
                    </a:ext>
                  </a:extLst>
                </p14:cNvPr>
                <p14:cNvContentPartPr/>
                <p14:nvPr/>
              </p14:nvContentPartPr>
              <p14:xfrm>
                <a:off x="5555102" y="3815454"/>
                <a:ext cx="25920" cy="2714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00B92E9-B0CD-4F77-A3FC-1EF1B72FDFF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537102" y="3797814"/>
                  <a:ext cx="61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D027360-B05B-4A9D-84B0-4D350239EB3B}"/>
                    </a:ext>
                  </a:extLst>
                </p14:cNvPr>
                <p14:cNvContentPartPr/>
                <p14:nvPr/>
              </p14:nvContentPartPr>
              <p14:xfrm>
                <a:off x="5568422" y="4308654"/>
                <a:ext cx="10440" cy="727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D027360-B05B-4A9D-84B0-4D350239EB3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50422" y="4291014"/>
                  <a:ext cx="4608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34459DD2-2AB0-44E7-9E87-CDD466CAB44D}"/>
                  </a:ext>
                </a:extLst>
              </p14:cNvPr>
              <p14:cNvContentPartPr/>
              <p14:nvPr/>
            </p14:nvContentPartPr>
            <p14:xfrm>
              <a:off x="2525481" y="4440159"/>
              <a:ext cx="1138320" cy="128556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34459DD2-2AB0-44E7-9E87-CDD466CAB44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507481" y="4422159"/>
                <a:ext cx="1173960" cy="132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780A3E9-5FE7-4A6F-94A6-EDDB200EAFD7}"/>
              </a:ext>
            </a:extLst>
          </p:cNvPr>
          <p:cNvGrpSpPr/>
          <p:nvPr/>
        </p:nvGrpSpPr>
        <p:grpSpPr>
          <a:xfrm>
            <a:off x="880641" y="2245959"/>
            <a:ext cx="496440" cy="1103040"/>
            <a:chOff x="4486622" y="2607294"/>
            <a:chExt cx="496440" cy="11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EEA313D-1467-46C2-8E2C-29B75573E074}"/>
                    </a:ext>
                  </a:extLst>
                </p14:cNvPr>
                <p14:cNvContentPartPr/>
                <p14:nvPr/>
              </p14:nvContentPartPr>
              <p14:xfrm>
                <a:off x="4486622" y="2799174"/>
                <a:ext cx="264240" cy="3142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EEA313D-1467-46C2-8E2C-29B75573E07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68982" y="2781174"/>
                  <a:ext cx="2998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4C697A9-F300-4E94-B767-BB72EE141A97}"/>
                    </a:ext>
                  </a:extLst>
                </p14:cNvPr>
                <p14:cNvContentPartPr/>
                <p14:nvPr/>
              </p14:nvContentPartPr>
              <p14:xfrm>
                <a:off x="4603982" y="2607294"/>
                <a:ext cx="11880" cy="702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4C697A9-F300-4E94-B767-BB72EE141A9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585982" y="2589294"/>
                  <a:ext cx="47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725C219-AE30-439E-BBC4-F3927AAA40D5}"/>
                    </a:ext>
                  </a:extLst>
                </p14:cNvPr>
                <p14:cNvContentPartPr/>
                <p14:nvPr/>
              </p14:nvContentPartPr>
              <p14:xfrm>
                <a:off x="4816382" y="2864334"/>
                <a:ext cx="166680" cy="2862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725C219-AE30-439E-BBC4-F3927AAA40D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98742" y="2846334"/>
                  <a:ext cx="2023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F40F1A0-516E-422C-9719-A9DADE53796C}"/>
                    </a:ext>
                  </a:extLst>
                </p14:cNvPr>
                <p14:cNvContentPartPr/>
                <p14:nvPr/>
              </p14:nvContentPartPr>
              <p14:xfrm>
                <a:off x="4531262" y="3424134"/>
                <a:ext cx="259920" cy="2862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F40F1A0-516E-422C-9719-A9DADE53796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513262" y="3406494"/>
                  <a:ext cx="2955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7259005-F5AB-4392-A35B-4905D43AA4B7}"/>
                    </a:ext>
                  </a:extLst>
                </p14:cNvPr>
                <p14:cNvContentPartPr/>
                <p14:nvPr/>
              </p14:nvContentPartPr>
              <p14:xfrm>
                <a:off x="4646462" y="3303894"/>
                <a:ext cx="34560" cy="486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7259005-F5AB-4392-A35B-4905D43AA4B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628462" y="3285894"/>
                  <a:ext cx="70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7F1F455-C3BE-4EEA-813A-47D7A93E3382}"/>
                    </a:ext>
                  </a:extLst>
                </p14:cNvPr>
                <p14:cNvContentPartPr/>
                <p14:nvPr/>
              </p14:nvContentPartPr>
              <p14:xfrm>
                <a:off x="4836902" y="3324774"/>
                <a:ext cx="140760" cy="2386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7F1F455-C3BE-4EEA-813A-47D7A93E338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818902" y="3307134"/>
                  <a:ext cx="17640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24063F9-32D8-48FA-B139-E9C1DDCBF43E}"/>
              </a:ext>
            </a:extLst>
          </p:cNvPr>
          <p:cNvGrpSpPr/>
          <p:nvPr/>
        </p:nvGrpSpPr>
        <p:grpSpPr>
          <a:xfrm>
            <a:off x="956601" y="4264479"/>
            <a:ext cx="680040" cy="617400"/>
            <a:chOff x="4562582" y="4625814"/>
            <a:chExt cx="680040" cy="61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C83A6E3-7F8B-46F3-8EAE-0F8B8459C45F}"/>
                    </a:ext>
                  </a:extLst>
                </p14:cNvPr>
                <p14:cNvContentPartPr/>
                <p14:nvPr/>
              </p14:nvContentPartPr>
              <p14:xfrm>
                <a:off x="4562582" y="4861254"/>
                <a:ext cx="309240" cy="3819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C83A6E3-7F8B-46F3-8EAE-0F8B8459C45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544942" y="4843614"/>
                  <a:ext cx="3448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C0FA2C9-5C78-4A5A-82AC-6A83DDBFBA8D}"/>
                    </a:ext>
                  </a:extLst>
                </p14:cNvPr>
                <p14:cNvContentPartPr/>
                <p14:nvPr/>
              </p14:nvContentPartPr>
              <p14:xfrm>
                <a:off x="4737902" y="4625814"/>
                <a:ext cx="55440" cy="468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C0FA2C9-5C78-4A5A-82AC-6A83DDBFBA8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20262" y="4607814"/>
                  <a:ext cx="91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D3ABAC3-56B8-4CE1-92BC-8B8EEC1C254D}"/>
                    </a:ext>
                  </a:extLst>
                </p14:cNvPr>
                <p14:cNvContentPartPr/>
                <p14:nvPr/>
              </p14:nvContentPartPr>
              <p14:xfrm>
                <a:off x="4997462" y="4922454"/>
                <a:ext cx="245160" cy="2023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D3ABAC3-56B8-4CE1-92BC-8B8EEC1C254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79462" y="4904454"/>
                  <a:ext cx="28080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D2145B9A-5918-4527-9754-FBCBAF2305C7}"/>
              </a:ext>
            </a:extLst>
          </p:cNvPr>
          <p:cNvGrpSpPr/>
          <p:nvPr/>
        </p:nvGrpSpPr>
        <p:grpSpPr>
          <a:xfrm>
            <a:off x="6466761" y="1552599"/>
            <a:ext cx="784440" cy="441720"/>
            <a:chOff x="10072742" y="1913934"/>
            <a:chExt cx="78444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135B6A1-C723-4DB8-A801-52B16EA61C86}"/>
                    </a:ext>
                  </a:extLst>
                </p14:cNvPr>
                <p14:cNvContentPartPr/>
                <p14:nvPr/>
              </p14:nvContentPartPr>
              <p14:xfrm>
                <a:off x="10072742" y="2113374"/>
                <a:ext cx="301680" cy="31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135B6A1-C723-4DB8-A801-52B16EA61C8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055102" y="2095374"/>
                  <a:ext cx="337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C314BEF-FF49-4EB7-BE1F-1E9A482B36B6}"/>
                    </a:ext>
                  </a:extLst>
                </p14:cNvPr>
                <p14:cNvContentPartPr/>
                <p14:nvPr/>
              </p14:nvContentPartPr>
              <p14:xfrm>
                <a:off x="10098302" y="2083134"/>
                <a:ext cx="320760" cy="493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C314BEF-FF49-4EB7-BE1F-1E9A482B36B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080662" y="2065134"/>
                  <a:ext cx="356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B15BE34-7460-45B7-8CD0-CA6A73359D7C}"/>
                    </a:ext>
                  </a:extLst>
                </p14:cNvPr>
                <p14:cNvContentPartPr/>
                <p14:nvPr/>
              </p14:nvContentPartPr>
              <p14:xfrm>
                <a:off x="10418342" y="1913934"/>
                <a:ext cx="438840" cy="4417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B15BE34-7460-45B7-8CD0-CA6A73359D7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400342" y="1896294"/>
                  <a:ext cx="474480" cy="47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5129AB86-7D7A-4A9B-BCCC-A0BEDC7803CA}"/>
              </a:ext>
            </a:extLst>
          </p:cNvPr>
          <p:cNvGrpSpPr/>
          <p:nvPr/>
        </p:nvGrpSpPr>
        <p:grpSpPr>
          <a:xfrm>
            <a:off x="6441201" y="4216599"/>
            <a:ext cx="824760" cy="504360"/>
            <a:chOff x="10047182" y="4577934"/>
            <a:chExt cx="824760" cy="5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4847F0D-8E95-4DFD-BE5C-3A76009770C7}"/>
                    </a:ext>
                  </a:extLst>
                </p14:cNvPr>
                <p14:cNvContentPartPr/>
                <p14:nvPr/>
              </p14:nvContentPartPr>
              <p14:xfrm>
                <a:off x="10047182" y="4801134"/>
                <a:ext cx="374760" cy="46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4847F0D-8E95-4DFD-BE5C-3A76009770C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029182" y="4783494"/>
                  <a:ext cx="410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7523CD3-03D9-4BA2-88A4-D5664254132C}"/>
                    </a:ext>
                  </a:extLst>
                </p14:cNvPr>
                <p14:cNvContentPartPr/>
                <p14:nvPr/>
              </p14:nvContentPartPr>
              <p14:xfrm>
                <a:off x="10380182" y="4577934"/>
                <a:ext cx="491760" cy="5043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7523CD3-03D9-4BA2-88A4-D5664254132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362182" y="4560294"/>
                  <a:ext cx="527400" cy="54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762705F2-4B95-435E-BC8B-B666623CD52D}"/>
              </a:ext>
            </a:extLst>
          </p:cNvPr>
          <p:cNvGrpSpPr/>
          <p:nvPr/>
        </p:nvGrpSpPr>
        <p:grpSpPr>
          <a:xfrm>
            <a:off x="8682991" y="4161832"/>
            <a:ext cx="2337480" cy="778680"/>
            <a:chOff x="8719862" y="4464174"/>
            <a:chExt cx="2337480" cy="77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AC940C6-E954-44BA-92AE-18967E45287B}"/>
                    </a:ext>
                  </a:extLst>
                </p14:cNvPr>
                <p14:cNvContentPartPr/>
                <p14:nvPr/>
              </p14:nvContentPartPr>
              <p14:xfrm>
                <a:off x="8719862" y="4522854"/>
                <a:ext cx="336960" cy="3729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AC940C6-E954-44BA-92AE-18967E45287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701862" y="4504854"/>
                  <a:ext cx="3726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AF97FD3-4A09-4090-BAE7-B8E15098F58B}"/>
                    </a:ext>
                  </a:extLst>
                </p14:cNvPr>
                <p14:cNvContentPartPr/>
                <p14:nvPr/>
              </p14:nvContentPartPr>
              <p14:xfrm>
                <a:off x="8778902" y="4646334"/>
                <a:ext cx="349200" cy="2030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AF97FD3-4A09-4090-BAE7-B8E15098F58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761262" y="4628694"/>
                  <a:ext cx="384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8ECE3CE-69F3-48B5-AAB9-6ECFE2702D00}"/>
                    </a:ext>
                  </a:extLst>
                </p14:cNvPr>
                <p14:cNvContentPartPr/>
                <p14:nvPr/>
              </p14:nvContentPartPr>
              <p14:xfrm>
                <a:off x="9040622" y="4807254"/>
                <a:ext cx="290880" cy="4356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8ECE3CE-69F3-48B5-AAB9-6ECFE2702D0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022982" y="4789614"/>
                  <a:ext cx="3265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B760066-0802-4FE8-8D0B-0F2445AF071B}"/>
                    </a:ext>
                  </a:extLst>
                </p14:cNvPr>
                <p14:cNvContentPartPr/>
                <p14:nvPr/>
              </p14:nvContentPartPr>
              <p14:xfrm>
                <a:off x="9245822" y="4605294"/>
                <a:ext cx="28440" cy="313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B760066-0802-4FE8-8D0B-0F2445AF071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27822" y="4587654"/>
                  <a:ext cx="64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5245F4D-E810-4664-B0B1-7C3942F529E9}"/>
                    </a:ext>
                  </a:extLst>
                </p14:cNvPr>
                <p14:cNvContentPartPr/>
                <p14:nvPr/>
              </p14:nvContentPartPr>
              <p14:xfrm>
                <a:off x="9385502" y="4835334"/>
                <a:ext cx="135720" cy="1890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5245F4D-E810-4664-B0B1-7C3942F529E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367862" y="4817334"/>
                  <a:ext cx="171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6B07A17-F762-4992-843D-27FC53DCE5B3}"/>
                    </a:ext>
                  </a:extLst>
                </p14:cNvPr>
                <p14:cNvContentPartPr/>
                <p14:nvPr/>
              </p14:nvContentPartPr>
              <p14:xfrm>
                <a:off x="9610142" y="4779894"/>
                <a:ext cx="252360" cy="4431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6B07A17-F762-4992-843D-27FC53DCE5B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592142" y="4762254"/>
                  <a:ext cx="2880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EA1CA17-AF1F-46F7-B057-FFEFA7831102}"/>
                    </a:ext>
                  </a:extLst>
                </p14:cNvPr>
                <p14:cNvContentPartPr/>
                <p14:nvPr/>
              </p14:nvContentPartPr>
              <p14:xfrm>
                <a:off x="9687542" y="4643814"/>
                <a:ext cx="29880" cy="54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EA1CA17-AF1F-46F7-B057-FFEFA783110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69542" y="4625814"/>
                  <a:ext cx="65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27A990D-F563-4319-A2B0-C0267C69A997}"/>
                    </a:ext>
                  </a:extLst>
                </p14:cNvPr>
                <p14:cNvContentPartPr/>
                <p14:nvPr/>
              </p14:nvContentPartPr>
              <p14:xfrm>
                <a:off x="9910382" y="4807254"/>
                <a:ext cx="170280" cy="1782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27A990D-F563-4319-A2B0-C0267C69A99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892742" y="4789254"/>
                  <a:ext cx="205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5E2CA75-2C78-45C4-BA9F-E7BDBCD10356}"/>
                    </a:ext>
                  </a:extLst>
                </p14:cNvPr>
                <p14:cNvContentPartPr/>
                <p14:nvPr/>
              </p14:nvContentPartPr>
              <p14:xfrm>
                <a:off x="10190102" y="4855494"/>
                <a:ext cx="129240" cy="151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5E2CA75-2C78-45C4-BA9F-E7BDBCD1035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172462" y="4837854"/>
                  <a:ext cx="164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2FB59F8-B5C3-47D8-9B37-CBFF151C1E59}"/>
                    </a:ext>
                  </a:extLst>
                </p14:cNvPr>
                <p14:cNvContentPartPr/>
                <p14:nvPr/>
              </p14:nvContentPartPr>
              <p14:xfrm>
                <a:off x="10395302" y="4642014"/>
                <a:ext cx="341280" cy="5929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2FB59F8-B5C3-47D8-9B37-CBFF151C1E5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377302" y="4624014"/>
                  <a:ext cx="37692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E3CEA46-4EC6-414D-B467-9861336CA9CF}"/>
                    </a:ext>
                  </a:extLst>
                </p14:cNvPr>
                <p14:cNvContentPartPr/>
                <p14:nvPr/>
              </p14:nvContentPartPr>
              <p14:xfrm>
                <a:off x="10612742" y="4464174"/>
                <a:ext cx="12960" cy="835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E3CEA46-4EC6-414D-B467-9861336CA9C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594742" y="4446174"/>
                  <a:ext cx="48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0507C28-5264-4CB8-99AE-1F559AD6BADF}"/>
                    </a:ext>
                  </a:extLst>
                </p14:cNvPr>
                <p14:cNvContentPartPr/>
                <p14:nvPr/>
              </p14:nvContentPartPr>
              <p14:xfrm>
                <a:off x="10815062" y="4692414"/>
                <a:ext cx="242280" cy="2199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0507C28-5264-4CB8-99AE-1F559AD6BAD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797422" y="4674774"/>
                  <a:ext cx="277920" cy="255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7" name="Нижний колонтитул 3">
            <a:extLst>
              <a:ext uri="{FF2B5EF4-FFF2-40B4-BE49-F238E27FC236}">
                <a16:creationId xmlns:a16="http://schemas.microsoft.com/office/drawing/2014/main" id="{A460BD61-6479-4D8D-B5FE-8C8CE9165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336" y="6269827"/>
            <a:ext cx="11635379" cy="457200"/>
          </a:xfrm>
        </p:spPr>
        <p:txBody>
          <a:bodyPr/>
          <a:lstStyle/>
          <a:p>
            <a:pPr algn="just"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                    A.-Z. Jia et al</a:t>
            </a:r>
            <a:r>
              <a:rPr lang="ru-RU" altLang="en-US" sz="1800" dirty="0">
                <a:solidFill>
                  <a:schemeClr val="tx1"/>
                </a:solidFill>
              </a:rPr>
              <a:t>., </a:t>
            </a:r>
            <a:r>
              <a:rPr lang="en-GB" altLang="en-US" sz="1800" i="1" dirty="0">
                <a:solidFill>
                  <a:schemeClr val="tx1"/>
                </a:solidFill>
              </a:rPr>
              <a:t>Quantum Neural Network States: A brief review of methods and applications </a:t>
            </a:r>
            <a:r>
              <a:rPr lang="ru-RU" altLang="en-US" sz="1800" i="1" dirty="0">
                <a:solidFill>
                  <a:schemeClr val="tx1"/>
                </a:solidFill>
              </a:rPr>
              <a:t>(</a:t>
            </a:r>
            <a:r>
              <a:rPr lang="en-GB" altLang="en-US" sz="1800" i="1" dirty="0">
                <a:solidFill>
                  <a:schemeClr val="tx1"/>
                </a:solidFill>
              </a:rPr>
              <a:t>2020</a:t>
            </a:r>
            <a:r>
              <a:rPr lang="ru-RU" altLang="en-US" sz="1800" i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63231987-B85D-4F70-8A2B-ED6FC8BA51AD}"/>
              </a:ext>
            </a:extLst>
          </p:cNvPr>
          <p:cNvGrpSpPr/>
          <p:nvPr/>
        </p:nvGrpSpPr>
        <p:grpSpPr>
          <a:xfrm>
            <a:off x="7683062" y="1389774"/>
            <a:ext cx="734760" cy="608040"/>
            <a:chOff x="7683062" y="1389774"/>
            <a:chExt cx="734760" cy="60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DB1A82A-A4C4-4B68-B9F6-B72CD63A1FD4}"/>
                    </a:ext>
                  </a:extLst>
                </p14:cNvPr>
                <p14:cNvContentPartPr/>
                <p14:nvPr/>
              </p14:nvContentPartPr>
              <p14:xfrm>
                <a:off x="7683062" y="1396974"/>
                <a:ext cx="63360" cy="6008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DB1A82A-A4C4-4B68-B9F6-B72CD63A1FD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665422" y="1379334"/>
                  <a:ext cx="9900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7489056-7A64-446A-98DA-90DEF3D2C0FC}"/>
                    </a:ext>
                  </a:extLst>
                </p14:cNvPr>
                <p14:cNvContentPartPr/>
                <p14:nvPr/>
              </p14:nvContentPartPr>
              <p14:xfrm>
                <a:off x="7732382" y="1389774"/>
                <a:ext cx="298080" cy="5882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7489056-7A64-446A-98DA-90DEF3D2C0F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714742" y="1372134"/>
                  <a:ext cx="33372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D32D613-8B98-44AE-A918-9FF960130287}"/>
                    </a:ext>
                  </a:extLst>
                </p14:cNvPr>
                <p14:cNvContentPartPr/>
                <p14:nvPr/>
              </p14:nvContentPartPr>
              <p14:xfrm>
                <a:off x="8175182" y="1702254"/>
                <a:ext cx="242640" cy="2462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D32D613-8B98-44AE-A918-9FF96013028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157182" y="1684254"/>
                  <a:ext cx="27828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D3F30E46-F18E-4B26-AD50-96C9C7518D9B}"/>
              </a:ext>
            </a:extLst>
          </p:cNvPr>
          <p:cNvGrpSpPr/>
          <p:nvPr/>
        </p:nvGrpSpPr>
        <p:grpSpPr>
          <a:xfrm>
            <a:off x="8901662" y="1475814"/>
            <a:ext cx="2537640" cy="775800"/>
            <a:chOff x="8901662" y="1475814"/>
            <a:chExt cx="2537640" cy="77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430EDF5-218E-4DE0-8BE5-10E4C2F3260B}"/>
                    </a:ext>
                  </a:extLst>
                </p14:cNvPr>
                <p14:cNvContentPartPr/>
                <p14:nvPr/>
              </p14:nvContentPartPr>
              <p14:xfrm>
                <a:off x="8901662" y="1475814"/>
                <a:ext cx="397080" cy="4341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430EDF5-218E-4DE0-8BE5-10E4C2F3260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884022" y="1457814"/>
                  <a:ext cx="4327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0C90A1E-46ED-4BF5-A796-6ADB6C9302ED}"/>
                    </a:ext>
                  </a:extLst>
                </p14:cNvPr>
                <p14:cNvContentPartPr/>
                <p14:nvPr/>
              </p14:nvContentPartPr>
              <p14:xfrm>
                <a:off x="8948102" y="1650414"/>
                <a:ext cx="432000" cy="1854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0C90A1E-46ED-4BF5-A796-6ADB6C9302E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930462" y="1632774"/>
                  <a:ext cx="467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15BD80D-01E9-43D0-9C5F-203870C72D6C}"/>
                    </a:ext>
                  </a:extLst>
                </p14:cNvPr>
                <p14:cNvContentPartPr/>
                <p14:nvPr/>
              </p14:nvContentPartPr>
              <p14:xfrm>
                <a:off x="9305942" y="1803774"/>
                <a:ext cx="209520" cy="4093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15BD80D-01E9-43D0-9C5F-203870C72D6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287942" y="1786134"/>
                  <a:ext cx="2451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C6ADB09-BB7C-4D42-803A-2C579B7E1BBE}"/>
                    </a:ext>
                  </a:extLst>
                </p14:cNvPr>
                <p14:cNvContentPartPr/>
                <p14:nvPr/>
              </p14:nvContentPartPr>
              <p14:xfrm>
                <a:off x="9449222" y="1635654"/>
                <a:ext cx="21240" cy="360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C6ADB09-BB7C-4D42-803A-2C579B7E1BB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31582" y="1618014"/>
                  <a:ext cx="56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6FBA9F3-55DE-4DB0-ADE9-599BCF6F1E8C}"/>
                    </a:ext>
                  </a:extLst>
                </p14:cNvPr>
                <p14:cNvContentPartPr/>
                <p14:nvPr/>
              </p14:nvContentPartPr>
              <p14:xfrm>
                <a:off x="9617702" y="1780734"/>
                <a:ext cx="116640" cy="2386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6FBA9F3-55DE-4DB0-ADE9-599BCF6F1E8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600062" y="1763094"/>
                  <a:ext cx="1522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628C874-7454-4223-AE02-47B919E2A096}"/>
                    </a:ext>
                  </a:extLst>
                </p14:cNvPr>
                <p14:cNvContentPartPr/>
                <p14:nvPr/>
              </p14:nvContentPartPr>
              <p14:xfrm>
                <a:off x="9824702" y="1753014"/>
                <a:ext cx="263160" cy="4986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628C874-7454-4223-AE02-47B919E2A09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806702" y="1735014"/>
                  <a:ext cx="29880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6A0C161-2DB6-4D18-B58F-FCA345D08883}"/>
                    </a:ext>
                  </a:extLst>
                </p14:cNvPr>
                <p14:cNvContentPartPr/>
                <p14:nvPr/>
              </p14:nvContentPartPr>
              <p14:xfrm>
                <a:off x="9957182" y="1597494"/>
                <a:ext cx="16560" cy="392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6A0C161-2DB6-4D18-B58F-FCA345D0888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939182" y="1579854"/>
                  <a:ext cx="52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92F0EBD-614A-413E-9C88-9E3FB5F8094C}"/>
                    </a:ext>
                  </a:extLst>
                </p14:cNvPr>
                <p14:cNvContentPartPr/>
                <p14:nvPr/>
              </p14:nvContentPartPr>
              <p14:xfrm>
                <a:off x="10159142" y="1779294"/>
                <a:ext cx="154080" cy="2232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92F0EBD-614A-413E-9C88-9E3FB5F8094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141502" y="1761654"/>
                  <a:ext cx="189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EFEC10A-E1E2-4DBC-A23B-FE585FBAB2C1}"/>
                    </a:ext>
                  </a:extLst>
                </p14:cNvPr>
                <p14:cNvContentPartPr/>
                <p14:nvPr/>
              </p14:nvContentPartPr>
              <p14:xfrm>
                <a:off x="10510142" y="1824294"/>
                <a:ext cx="24480" cy="183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EFEC10A-E1E2-4DBC-A23B-FE585FBAB2C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492142" y="1806654"/>
                  <a:ext cx="60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A72220E-6599-44C3-9111-32B40BF8FCF6}"/>
                    </a:ext>
                  </a:extLst>
                </p14:cNvPr>
                <p14:cNvContentPartPr/>
                <p14:nvPr/>
              </p14:nvContentPartPr>
              <p14:xfrm>
                <a:off x="10611662" y="1815654"/>
                <a:ext cx="146520" cy="57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A72220E-6599-44C3-9111-32B40BF8FCF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594022" y="1798014"/>
                  <a:ext cx="182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62A616E-4784-4297-BF2B-E1D71D9FAB55}"/>
                    </a:ext>
                  </a:extLst>
                </p14:cNvPr>
                <p14:cNvContentPartPr/>
                <p14:nvPr/>
              </p14:nvContentPartPr>
              <p14:xfrm>
                <a:off x="10724342" y="1718094"/>
                <a:ext cx="321840" cy="4579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62A616E-4784-4297-BF2B-E1D71D9FAB5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706342" y="1700094"/>
                  <a:ext cx="35748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7F3FF37-9718-4FC2-AE69-2FA57C116061}"/>
                    </a:ext>
                  </a:extLst>
                </p14:cNvPr>
                <p14:cNvContentPartPr/>
                <p14:nvPr/>
              </p14:nvContentPartPr>
              <p14:xfrm>
                <a:off x="11017382" y="1499574"/>
                <a:ext cx="44640" cy="950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7F3FF37-9718-4FC2-AE69-2FA57C11606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99382" y="1481934"/>
                  <a:ext cx="80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E9130C0-23A4-43E5-8A68-ED442CE8D6F2}"/>
                    </a:ext>
                  </a:extLst>
                </p14:cNvPr>
                <p14:cNvContentPartPr/>
                <p14:nvPr/>
              </p14:nvContentPartPr>
              <p14:xfrm>
                <a:off x="11194862" y="1753734"/>
                <a:ext cx="244440" cy="2239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E9130C0-23A4-43E5-8A68-ED442CE8D6F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177222" y="1735734"/>
                  <a:ext cx="280080" cy="25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07533AAD-D507-4371-82F3-C3BD1948D171}"/>
                  </a:ext>
                </a:extLst>
              </p14:cNvPr>
              <p14:cNvContentPartPr/>
              <p14:nvPr/>
            </p14:nvContentPartPr>
            <p14:xfrm>
              <a:off x="10410782" y="4575774"/>
              <a:ext cx="10440" cy="1836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07533AAD-D507-4371-82F3-C3BD1948D171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392782" y="4558134"/>
                <a:ext cx="4608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C61702EB-D70D-4DEB-8AFC-4E3B1452A646}"/>
              </a:ext>
            </a:extLst>
          </p:cNvPr>
          <p:cNvGrpSpPr/>
          <p:nvPr/>
        </p:nvGrpSpPr>
        <p:grpSpPr>
          <a:xfrm>
            <a:off x="7465622" y="4157454"/>
            <a:ext cx="811080" cy="543960"/>
            <a:chOff x="7465622" y="4157454"/>
            <a:chExt cx="811080" cy="54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81C98EF-10A9-4074-A2B0-DF668B4E5D7B}"/>
                    </a:ext>
                  </a:extLst>
                </p14:cNvPr>
                <p14:cNvContentPartPr/>
                <p14:nvPr/>
              </p14:nvContentPartPr>
              <p14:xfrm>
                <a:off x="7491902" y="4157454"/>
                <a:ext cx="252000" cy="349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81C98EF-10A9-4074-A2B0-DF668B4E5D7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474262" y="4139454"/>
                  <a:ext cx="287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9B7CDA9-FF93-45DA-A89A-2989B7D61AEA}"/>
                    </a:ext>
                  </a:extLst>
                </p14:cNvPr>
                <p14:cNvContentPartPr/>
                <p14:nvPr/>
              </p14:nvContentPartPr>
              <p14:xfrm>
                <a:off x="7601702" y="4181574"/>
                <a:ext cx="26640" cy="5198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9B7CDA9-FF93-45DA-A89A-2989B7D61AE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583702" y="4163574"/>
                  <a:ext cx="6228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EF426D8-B3DA-4253-AB18-520CD2048034}"/>
                    </a:ext>
                  </a:extLst>
                </p14:cNvPr>
                <p14:cNvContentPartPr/>
                <p14:nvPr/>
              </p14:nvContentPartPr>
              <p14:xfrm>
                <a:off x="7465622" y="4612494"/>
                <a:ext cx="265320" cy="327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EF426D8-B3DA-4253-AB18-520CD204803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447982" y="4594494"/>
                  <a:ext cx="300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9CFFD29-3E4E-44E2-B7BE-4D51E00A19C5}"/>
                    </a:ext>
                  </a:extLst>
                </p14:cNvPr>
                <p14:cNvContentPartPr/>
                <p14:nvPr/>
              </p14:nvContentPartPr>
              <p14:xfrm>
                <a:off x="7855502" y="4374174"/>
                <a:ext cx="421200" cy="3204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9CFFD29-3E4E-44E2-B7BE-4D51E00A19C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837862" y="4356174"/>
                  <a:ext cx="4568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D2485D8-C991-49EE-B364-51E48EA99467}"/>
                    </a:ext>
                  </a:extLst>
                </p14:cNvPr>
                <p14:cNvContentPartPr/>
                <p14:nvPr/>
              </p14:nvContentPartPr>
              <p14:xfrm>
                <a:off x="7493702" y="4669014"/>
                <a:ext cx="195120" cy="298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D2485D8-C991-49EE-B364-51E48EA9946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475702" y="4651374"/>
                  <a:ext cx="230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89B118C-FD68-4A19-8513-0755E6068CF6}"/>
                    </a:ext>
                  </a:extLst>
                </p14:cNvPr>
                <p14:cNvContentPartPr/>
                <p14:nvPr/>
              </p14:nvContentPartPr>
              <p14:xfrm>
                <a:off x="7505942" y="4173654"/>
                <a:ext cx="129960" cy="190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89B118C-FD68-4A19-8513-0755E6068CF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488302" y="4156014"/>
                  <a:ext cx="165600" cy="5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682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5A4AD0F-1C22-471B-9328-08F69A0CA96B}"/>
              </a:ext>
            </a:extLst>
          </p:cNvPr>
          <p:cNvSpPr txBox="1"/>
          <p:nvPr/>
        </p:nvSpPr>
        <p:spPr>
          <a:xfrm>
            <a:off x="2050026" y="302342"/>
            <a:ext cx="8584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Моделирование динамики сложных квантовых систем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FFD78474-0DD9-4BF4-AF08-CA81814A7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77" y="1076980"/>
            <a:ext cx="7321836" cy="4731032"/>
          </a:xfrm>
          <a:prstGeom prst="rect">
            <a:avLst/>
          </a:prstGeom>
        </p:spPr>
      </p:pic>
      <p:sp>
        <p:nvSpPr>
          <p:cNvPr id="13" name="Нижний колонтитул 3">
            <a:extLst>
              <a:ext uri="{FF2B5EF4-FFF2-40B4-BE49-F238E27FC236}">
                <a16:creationId xmlns:a16="http://schemas.microsoft.com/office/drawing/2014/main" id="{D4313D89-1EAE-4789-BE8A-B0183445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51" y="6246824"/>
            <a:ext cx="11635379" cy="457200"/>
          </a:xfrm>
        </p:spPr>
        <p:txBody>
          <a:bodyPr/>
          <a:lstStyle/>
          <a:p>
            <a:pPr algn="just"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I. Meyerov, A. Liniov, M. Ivanchenko, and S. Denisov, </a:t>
            </a:r>
            <a:r>
              <a:rPr lang="en-GB" altLang="en-US" sz="1800" i="1" dirty="0">
                <a:solidFill>
                  <a:schemeClr val="tx1"/>
                </a:solidFill>
              </a:rPr>
              <a:t>Simulating quantum dynamics: Evolution of algorithms in the HPC context </a:t>
            </a:r>
            <a:r>
              <a:rPr lang="ru-RU" altLang="en-US" sz="1800" i="1" dirty="0">
                <a:solidFill>
                  <a:schemeClr val="tx1"/>
                </a:solidFill>
              </a:rPr>
              <a:t>(</a:t>
            </a:r>
            <a:r>
              <a:rPr lang="en-GB" altLang="en-US" sz="1800" i="1" dirty="0">
                <a:solidFill>
                  <a:schemeClr val="tx1"/>
                </a:solidFill>
              </a:rPr>
              <a:t>2020</a:t>
            </a:r>
            <a:r>
              <a:rPr lang="ru-RU" altLang="en-US" sz="1800" i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5740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5A4AD0F-1C22-471B-9328-08F69A0CA96B}"/>
              </a:ext>
            </a:extLst>
          </p:cNvPr>
          <p:cNvSpPr txBox="1"/>
          <p:nvPr/>
        </p:nvSpPr>
        <p:spPr>
          <a:xfrm>
            <a:off x="2050026" y="302342"/>
            <a:ext cx="8584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Моделирование динамики сложных квантовых систем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13" name="Нижний колонтитул 3">
            <a:extLst>
              <a:ext uri="{FF2B5EF4-FFF2-40B4-BE49-F238E27FC236}">
                <a16:creationId xmlns:a16="http://schemas.microsoft.com/office/drawing/2014/main" id="{D4313D89-1EAE-4789-BE8A-B0183445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607" y="6294392"/>
            <a:ext cx="11635379" cy="457200"/>
          </a:xfrm>
        </p:spPr>
        <p:txBody>
          <a:bodyPr/>
          <a:lstStyle/>
          <a:p>
            <a:pPr algn="just"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M. </a:t>
            </a:r>
            <a:r>
              <a:rPr lang="en-GB" altLang="en-US" sz="1800" dirty="0" err="1">
                <a:solidFill>
                  <a:schemeClr val="tx1"/>
                </a:solidFill>
              </a:rPr>
              <a:t>Scmitt</a:t>
            </a:r>
            <a:r>
              <a:rPr lang="en-GB" altLang="en-US" sz="1800" dirty="0">
                <a:solidFill>
                  <a:schemeClr val="tx1"/>
                </a:solidFill>
              </a:rPr>
              <a:t> and M. Heyl, </a:t>
            </a:r>
            <a:r>
              <a:rPr lang="en-GB" altLang="en-US" sz="1800" i="1" dirty="0">
                <a:solidFill>
                  <a:schemeClr val="tx1"/>
                </a:solidFill>
              </a:rPr>
              <a:t>Quantum many-body dynamics in two dimensions with artificial neural networks </a:t>
            </a:r>
            <a:r>
              <a:rPr lang="en-GB" altLang="en-US" sz="1800" dirty="0">
                <a:solidFill>
                  <a:schemeClr val="tx1"/>
                </a:solidFill>
              </a:rPr>
              <a:t>(2019)</a:t>
            </a:r>
            <a:endParaRPr lang="ru-RU" altLang="en-US" sz="1800" i="1" dirty="0">
              <a:solidFill>
                <a:schemeClr val="tx1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B3B90AD-1438-4CDF-983F-8FA4CFAB6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56" y="1895224"/>
            <a:ext cx="5682490" cy="439916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D6D638F-13A1-41CF-9A90-A7422E8440BD}"/>
              </a:ext>
            </a:extLst>
          </p:cNvPr>
          <p:cNvGrpSpPr/>
          <p:nvPr/>
        </p:nvGrpSpPr>
        <p:grpSpPr>
          <a:xfrm>
            <a:off x="2842696" y="1156809"/>
            <a:ext cx="1580040" cy="381240"/>
            <a:chOff x="2842696" y="1156809"/>
            <a:chExt cx="158004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E73C0DC-4218-4C5A-8F46-12B241F6F7A4}"/>
                    </a:ext>
                  </a:extLst>
                </p14:cNvPr>
                <p14:cNvContentPartPr/>
                <p14:nvPr/>
              </p14:nvContentPartPr>
              <p14:xfrm>
                <a:off x="2842696" y="1185249"/>
                <a:ext cx="52560" cy="344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E73C0DC-4218-4C5A-8F46-12B241F6F7A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24696" y="1167249"/>
                  <a:ext cx="882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ABE26F6-1382-4844-B3FD-016E25812E1F}"/>
                    </a:ext>
                  </a:extLst>
                </p14:cNvPr>
                <p14:cNvContentPartPr/>
                <p14:nvPr/>
              </p14:nvContentPartPr>
              <p14:xfrm>
                <a:off x="2893096" y="1166529"/>
                <a:ext cx="190440" cy="371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ABE26F6-1382-4844-B3FD-016E25812E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75456" y="1148529"/>
                  <a:ext cx="2260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C35E0C3-0BEE-44E1-B234-231D3C07C431}"/>
                    </a:ext>
                  </a:extLst>
                </p14:cNvPr>
                <p14:cNvContentPartPr/>
                <p14:nvPr/>
              </p14:nvContentPartPr>
              <p14:xfrm>
                <a:off x="3220336" y="1196769"/>
                <a:ext cx="118080" cy="327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C35E0C3-0BEE-44E1-B234-231D3C07C43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2696" y="1178769"/>
                  <a:ext cx="1537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37E0BCF-9631-4B94-9895-9A833811DE27}"/>
                    </a:ext>
                  </a:extLst>
                </p14:cNvPr>
                <p14:cNvContentPartPr/>
                <p14:nvPr/>
              </p14:nvContentPartPr>
              <p14:xfrm>
                <a:off x="3220336" y="1358769"/>
                <a:ext cx="138960" cy="39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37E0BCF-9631-4B94-9895-9A833811DE2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02696" y="1341129"/>
                  <a:ext cx="174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48F5730-5340-46FA-988C-37879BF550AD}"/>
                    </a:ext>
                  </a:extLst>
                </p14:cNvPr>
                <p14:cNvContentPartPr/>
                <p14:nvPr/>
              </p14:nvContentPartPr>
              <p14:xfrm>
                <a:off x="3254896" y="1161849"/>
                <a:ext cx="117360" cy="39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48F5730-5340-46FA-988C-37879BF550A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37256" y="1143849"/>
                  <a:ext cx="153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B60FDD-3749-482B-9BCA-9898EE294EAC}"/>
                    </a:ext>
                  </a:extLst>
                </p14:cNvPr>
                <p14:cNvContentPartPr/>
                <p14:nvPr/>
              </p14:nvContentPartPr>
              <p14:xfrm>
                <a:off x="3439576" y="1163649"/>
                <a:ext cx="177120" cy="366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B60FDD-3749-482B-9BCA-9898EE294EA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21936" y="1145649"/>
                  <a:ext cx="2127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F89E1F9-0D81-413D-917D-7DF185B18E61}"/>
                    </a:ext>
                  </a:extLst>
                </p14:cNvPr>
                <p14:cNvContentPartPr/>
                <p14:nvPr/>
              </p14:nvContentPartPr>
              <p14:xfrm>
                <a:off x="3691576" y="1156809"/>
                <a:ext cx="243000" cy="322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F89E1F9-0D81-413D-917D-7DF185B18E6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73576" y="1138809"/>
                  <a:ext cx="2786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459B7FA-3B0E-4D6F-867B-5AF1D7FBC695}"/>
                    </a:ext>
                  </a:extLst>
                </p14:cNvPr>
                <p14:cNvContentPartPr/>
                <p14:nvPr/>
              </p14:nvContentPartPr>
              <p14:xfrm>
                <a:off x="3983176" y="1167609"/>
                <a:ext cx="171720" cy="325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459B7FA-3B0E-4D6F-867B-5AF1D7FBC69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65176" y="1149969"/>
                  <a:ext cx="2073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967AB39-5E19-496A-A051-82723F86A402}"/>
                    </a:ext>
                  </a:extLst>
                </p14:cNvPr>
                <p14:cNvContentPartPr/>
                <p14:nvPr/>
              </p14:nvContentPartPr>
              <p14:xfrm>
                <a:off x="4067776" y="1353009"/>
                <a:ext cx="80280" cy="28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967AB39-5E19-496A-A051-82723F86A4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50136" y="1335009"/>
                  <a:ext cx="115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061D272-B212-4C27-AE3B-7F827BE395FC}"/>
                    </a:ext>
                  </a:extLst>
                </p14:cNvPr>
                <p14:cNvContentPartPr/>
                <p14:nvPr/>
              </p14:nvContentPartPr>
              <p14:xfrm>
                <a:off x="4272256" y="1166889"/>
                <a:ext cx="150480" cy="307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061D272-B212-4C27-AE3B-7F827BE395F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54256" y="1149249"/>
                  <a:ext cx="18612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5885AE5-B67A-45CD-A338-FD5485C1874F}"/>
              </a:ext>
            </a:extLst>
          </p:cNvPr>
          <p:cNvGrpSpPr/>
          <p:nvPr/>
        </p:nvGrpSpPr>
        <p:grpSpPr>
          <a:xfrm>
            <a:off x="4784896" y="1122249"/>
            <a:ext cx="2234160" cy="349200"/>
            <a:chOff x="4784896" y="1122249"/>
            <a:chExt cx="223416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DF21761-3D6C-4C26-8E83-02E30F49FC54}"/>
                    </a:ext>
                  </a:extLst>
                </p14:cNvPr>
                <p14:cNvContentPartPr/>
                <p14:nvPr/>
              </p14:nvContentPartPr>
              <p14:xfrm>
                <a:off x="4784896" y="1134849"/>
                <a:ext cx="65880" cy="304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DF21761-3D6C-4C26-8E83-02E30F49FC5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67256" y="1117209"/>
                  <a:ext cx="1015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503DF01-761F-4A9F-A155-91F045704F75}"/>
                    </a:ext>
                  </a:extLst>
                </p14:cNvPr>
                <p14:cNvContentPartPr/>
                <p14:nvPr/>
              </p14:nvContentPartPr>
              <p14:xfrm>
                <a:off x="4807576" y="1122249"/>
                <a:ext cx="201600" cy="322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503DF01-761F-4A9F-A155-91F045704F7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89576" y="1104249"/>
                  <a:ext cx="2372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1738166-830C-47C4-B5AF-6C427D0E1F20}"/>
                    </a:ext>
                  </a:extLst>
                </p14:cNvPr>
                <p14:cNvContentPartPr/>
                <p14:nvPr/>
              </p14:nvContentPartPr>
              <p14:xfrm>
                <a:off x="5106736" y="1158609"/>
                <a:ext cx="188280" cy="275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1738166-830C-47C4-B5AF-6C427D0E1F2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88736" y="1140609"/>
                  <a:ext cx="2239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BED0A0B-733F-47A6-87AF-CD9CA6AF7CA9}"/>
                    </a:ext>
                  </a:extLst>
                </p14:cNvPr>
                <p14:cNvContentPartPr/>
                <p14:nvPr/>
              </p14:nvContentPartPr>
              <p14:xfrm>
                <a:off x="5119336" y="1277409"/>
                <a:ext cx="143280" cy="36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BED0A0B-733F-47A6-87AF-CD9CA6AF7CA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01696" y="1259409"/>
                  <a:ext cx="178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D2E47CB-7B5E-4E40-91C4-3B3962D6CC99}"/>
                    </a:ext>
                  </a:extLst>
                </p14:cNvPr>
                <p14:cNvContentPartPr/>
                <p14:nvPr/>
              </p14:nvContentPartPr>
              <p14:xfrm>
                <a:off x="5123656" y="1163289"/>
                <a:ext cx="144360" cy="32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D2E47CB-7B5E-4E40-91C4-3B3962D6CC9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105656" y="1145649"/>
                  <a:ext cx="180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EDB69F1-7508-4C3E-A5F8-5E73357D1712}"/>
                    </a:ext>
                  </a:extLst>
                </p14:cNvPr>
                <p14:cNvContentPartPr/>
                <p14:nvPr/>
              </p14:nvContentPartPr>
              <p14:xfrm>
                <a:off x="5370616" y="1148169"/>
                <a:ext cx="306360" cy="323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EDB69F1-7508-4C3E-A5F8-5E73357D171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52616" y="1130529"/>
                  <a:ext cx="3420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DEBA077-5A81-453D-A552-1E41902A77DA}"/>
                    </a:ext>
                  </a:extLst>
                </p14:cNvPr>
                <p14:cNvContentPartPr/>
                <p14:nvPr/>
              </p14:nvContentPartPr>
              <p14:xfrm>
                <a:off x="5803696" y="1148169"/>
                <a:ext cx="282960" cy="275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DEBA077-5A81-453D-A552-1E41902A77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86056" y="1130529"/>
                  <a:ext cx="3186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8348D02-DBB7-4E00-89B5-94D24711F377}"/>
                    </a:ext>
                  </a:extLst>
                </p14:cNvPr>
                <p14:cNvContentPartPr/>
                <p14:nvPr/>
              </p14:nvContentPartPr>
              <p14:xfrm>
                <a:off x="6166576" y="1140969"/>
                <a:ext cx="213120" cy="300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8348D02-DBB7-4E00-89B5-94D24711F37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48936" y="1122969"/>
                  <a:ext cx="2487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4D222B7-3FE9-4AA8-8FEF-0D0753554286}"/>
                    </a:ext>
                  </a:extLst>
                </p14:cNvPr>
                <p14:cNvContentPartPr/>
                <p14:nvPr/>
              </p14:nvContentPartPr>
              <p14:xfrm>
                <a:off x="6500296" y="1151409"/>
                <a:ext cx="210960" cy="271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4D222B7-3FE9-4AA8-8FEF-0D075355428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82656" y="1133409"/>
                  <a:ext cx="2466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04E5315-2A73-454E-8DFD-5BF25CA89785}"/>
                    </a:ext>
                  </a:extLst>
                </p14:cNvPr>
                <p14:cNvContentPartPr/>
                <p14:nvPr/>
              </p14:nvContentPartPr>
              <p14:xfrm>
                <a:off x="6837616" y="1129449"/>
                <a:ext cx="34920" cy="268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04E5315-2A73-454E-8DFD-5BF25CA8978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19976" y="1111809"/>
                  <a:ext cx="705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CD900EA-3153-44E3-964D-23F5874FA2B6}"/>
                    </a:ext>
                  </a:extLst>
                </p14:cNvPr>
                <p14:cNvContentPartPr/>
                <p14:nvPr/>
              </p14:nvContentPartPr>
              <p14:xfrm>
                <a:off x="6880816" y="1132689"/>
                <a:ext cx="138240" cy="258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CD900EA-3153-44E3-964D-23F5874FA2B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63176" y="1115049"/>
                  <a:ext cx="17388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B6C1E35-BA1A-4527-8729-84BAB49923DB}"/>
              </a:ext>
            </a:extLst>
          </p:cNvPr>
          <p:cNvGrpSpPr/>
          <p:nvPr/>
        </p:nvGrpSpPr>
        <p:grpSpPr>
          <a:xfrm>
            <a:off x="7516216" y="1041249"/>
            <a:ext cx="533160" cy="370440"/>
            <a:chOff x="7516216" y="1041249"/>
            <a:chExt cx="533160" cy="37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FF6DA33-2B63-49C7-8E54-1080FCFD7273}"/>
                    </a:ext>
                  </a:extLst>
                </p14:cNvPr>
                <p14:cNvContentPartPr/>
                <p14:nvPr/>
              </p14:nvContentPartPr>
              <p14:xfrm>
                <a:off x="7516216" y="1041249"/>
                <a:ext cx="253080" cy="363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FF6DA33-2B63-49C7-8E54-1080FCFD727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98216" y="1023609"/>
                  <a:ext cx="2887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2AC8E82-A8B9-42A1-85AC-045D9739F035}"/>
                    </a:ext>
                  </a:extLst>
                </p14:cNvPr>
                <p14:cNvContentPartPr/>
                <p14:nvPr/>
              </p14:nvContentPartPr>
              <p14:xfrm>
                <a:off x="7710256" y="1254369"/>
                <a:ext cx="165600" cy="157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2AC8E82-A8B9-42A1-85AC-045D9739F03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92256" y="1236369"/>
                  <a:ext cx="201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BEE4A86-9942-4E42-BACA-F5EF0B405B71}"/>
                    </a:ext>
                  </a:extLst>
                </p14:cNvPr>
                <p14:cNvContentPartPr/>
                <p14:nvPr/>
              </p14:nvContentPartPr>
              <p14:xfrm>
                <a:off x="8006896" y="1264089"/>
                <a:ext cx="42480" cy="9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BEE4A86-9942-4E42-BACA-F5EF0B405B7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989256" y="1246089"/>
                  <a:ext cx="781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487720B-B1DC-4140-85F4-DDA31A676DA8}"/>
              </a:ext>
            </a:extLst>
          </p:cNvPr>
          <p:cNvGrpSpPr/>
          <p:nvPr/>
        </p:nvGrpSpPr>
        <p:grpSpPr>
          <a:xfrm>
            <a:off x="8250256" y="977529"/>
            <a:ext cx="2592720" cy="377280"/>
            <a:chOff x="8250256" y="977529"/>
            <a:chExt cx="259272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E54D498-5859-42D4-8E87-0BF5022D742B}"/>
                    </a:ext>
                  </a:extLst>
                </p14:cNvPr>
                <p14:cNvContentPartPr/>
                <p14:nvPr/>
              </p14:nvContentPartPr>
              <p14:xfrm>
                <a:off x="8305696" y="1093449"/>
                <a:ext cx="14760" cy="261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E54D498-5859-42D4-8E87-0BF5022D742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88056" y="1075809"/>
                  <a:ext cx="504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08D8490-16CC-41FF-A5E1-4E3771A46793}"/>
                    </a:ext>
                  </a:extLst>
                </p14:cNvPr>
                <p14:cNvContentPartPr/>
                <p14:nvPr/>
              </p14:nvContentPartPr>
              <p14:xfrm>
                <a:off x="8250256" y="977529"/>
                <a:ext cx="14760" cy="691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08D8490-16CC-41FF-A5E1-4E3771A4679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32256" y="959889"/>
                  <a:ext cx="50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11986E-7FCA-44DB-9631-5210C92456D0}"/>
                    </a:ext>
                  </a:extLst>
                </p14:cNvPr>
                <p14:cNvContentPartPr/>
                <p14:nvPr/>
              </p14:nvContentPartPr>
              <p14:xfrm>
                <a:off x="8423416" y="1099929"/>
                <a:ext cx="33840" cy="229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11986E-7FCA-44DB-9631-5210C92456D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05416" y="1081929"/>
                  <a:ext cx="69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388CB6B-4C25-49F7-A50D-C28AA2C9A1A5}"/>
                    </a:ext>
                  </a:extLst>
                </p14:cNvPr>
                <p14:cNvContentPartPr/>
                <p14:nvPr/>
              </p14:nvContentPartPr>
              <p14:xfrm>
                <a:off x="8431336" y="1084449"/>
                <a:ext cx="168840" cy="245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388CB6B-4C25-49F7-A50D-C28AA2C9A1A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13336" y="1066809"/>
                  <a:ext cx="204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68613C6-A09F-4DEC-A28D-99128550EDBA}"/>
                    </a:ext>
                  </a:extLst>
                </p14:cNvPr>
                <p14:cNvContentPartPr/>
                <p14:nvPr/>
              </p14:nvContentPartPr>
              <p14:xfrm>
                <a:off x="8700256" y="1083729"/>
                <a:ext cx="131760" cy="256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68613C6-A09F-4DEC-A28D-99128550EDB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82256" y="1065729"/>
                  <a:ext cx="1674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866B2C-A351-4FB3-BB1E-4F2B2C6DAD7E}"/>
                    </a:ext>
                  </a:extLst>
                </p14:cNvPr>
                <p14:cNvContentPartPr/>
                <p14:nvPr/>
              </p14:nvContentPartPr>
              <p14:xfrm>
                <a:off x="9019216" y="1115049"/>
                <a:ext cx="144720" cy="213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866B2C-A351-4FB3-BB1E-4F2B2C6DAD7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01216" y="1097049"/>
                  <a:ext cx="180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0465FC3-7296-4106-A9BA-DCF88B754697}"/>
                    </a:ext>
                  </a:extLst>
                </p14:cNvPr>
                <p14:cNvContentPartPr/>
                <p14:nvPr/>
              </p14:nvContentPartPr>
              <p14:xfrm>
                <a:off x="9033976" y="1188849"/>
                <a:ext cx="132840" cy="41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0465FC3-7296-4106-A9BA-DCF88B75469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15976" y="1170849"/>
                  <a:ext cx="168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5E10285-F808-49BF-A91E-47F2A19CB4B3}"/>
                    </a:ext>
                  </a:extLst>
                </p14:cNvPr>
                <p14:cNvContentPartPr/>
                <p14:nvPr/>
              </p14:nvContentPartPr>
              <p14:xfrm>
                <a:off x="9039376" y="1104609"/>
                <a:ext cx="85320" cy="17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5E10285-F808-49BF-A91E-47F2A19CB4B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21376" y="1086969"/>
                  <a:ext cx="120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1EE1974-144E-4463-BE56-4192F00B6F35}"/>
                    </a:ext>
                  </a:extLst>
                </p14:cNvPr>
                <p14:cNvContentPartPr/>
                <p14:nvPr/>
              </p14:nvContentPartPr>
              <p14:xfrm>
                <a:off x="9267976" y="1092009"/>
                <a:ext cx="207360" cy="259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1EE1974-144E-4463-BE56-4192F00B6F3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49976" y="1074009"/>
                  <a:ext cx="243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DBADCCC-3DF3-4CDC-B14C-18A64A06AB2D}"/>
                    </a:ext>
                  </a:extLst>
                </p14:cNvPr>
                <p14:cNvContentPartPr/>
                <p14:nvPr/>
              </p14:nvContentPartPr>
              <p14:xfrm>
                <a:off x="9559216" y="1080849"/>
                <a:ext cx="186480" cy="243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DBADCCC-3DF3-4CDC-B14C-18A64A06AB2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41216" y="1062849"/>
                  <a:ext cx="222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A59C291-3EA6-4646-B524-0FB25F9721E6}"/>
                    </a:ext>
                  </a:extLst>
                </p14:cNvPr>
                <p14:cNvContentPartPr/>
                <p14:nvPr/>
              </p14:nvContentPartPr>
              <p14:xfrm>
                <a:off x="9768736" y="1056369"/>
                <a:ext cx="180720" cy="262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A59C291-3EA6-4646-B524-0FB25F9721E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50736" y="1038369"/>
                  <a:ext cx="216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AD7DCCF-3342-4C51-BA1C-E7CF95351191}"/>
                    </a:ext>
                  </a:extLst>
                </p14:cNvPr>
                <p14:cNvContentPartPr/>
                <p14:nvPr/>
              </p14:nvContentPartPr>
              <p14:xfrm>
                <a:off x="9793936" y="1214409"/>
                <a:ext cx="171000" cy="12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AD7DCCF-3342-4C51-BA1C-E7CF9535119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76296" y="1196409"/>
                  <a:ext cx="206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337D191-AA94-4A58-917C-DE22E1C47163}"/>
                    </a:ext>
                  </a:extLst>
                </p14:cNvPr>
                <p14:cNvContentPartPr/>
                <p14:nvPr/>
              </p14:nvContentPartPr>
              <p14:xfrm>
                <a:off x="10022536" y="1083009"/>
                <a:ext cx="242280" cy="226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337D191-AA94-4A58-917C-DE22E1C4716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04896" y="1065009"/>
                  <a:ext cx="277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99732D4-2978-4B38-96E3-0B3BA5AB480A}"/>
                    </a:ext>
                  </a:extLst>
                </p14:cNvPr>
                <p14:cNvContentPartPr/>
                <p14:nvPr/>
              </p14:nvContentPartPr>
              <p14:xfrm>
                <a:off x="10295416" y="1088409"/>
                <a:ext cx="194040" cy="203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99732D4-2978-4B38-96E3-0B3BA5AB48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77776" y="1070409"/>
                  <a:ext cx="229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5B922A5-27D2-48D9-BAC3-71FBD5F8D89F}"/>
                    </a:ext>
                  </a:extLst>
                </p14:cNvPr>
                <p14:cNvContentPartPr/>
                <p14:nvPr/>
              </p14:nvContentPartPr>
              <p14:xfrm>
                <a:off x="10625536" y="1036929"/>
                <a:ext cx="11520" cy="297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5B922A5-27D2-48D9-BAC3-71FBD5F8D89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07896" y="1018929"/>
                  <a:ext cx="471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2CD3917-E76C-40FD-ABEE-44923E83AC04}"/>
                    </a:ext>
                  </a:extLst>
                </p14:cNvPr>
                <p14:cNvContentPartPr/>
                <p14:nvPr/>
              </p14:nvContentPartPr>
              <p14:xfrm>
                <a:off x="10597816" y="1007769"/>
                <a:ext cx="245160" cy="338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2CD3917-E76C-40FD-ABEE-44923E83AC0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79816" y="990129"/>
                  <a:ext cx="280800" cy="37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7930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D6889979-C5AE-464D-BB30-C050EAFEA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19" y="3537607"/>
            <a:ext cx="1935886" cy="2577881"/>
          </a:xfrm>
          <a:prstGeom prst="rect">
            <a:avLst/>
          </a:prstGeom>
        </p:spPr>
      </p:pic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6E20F66-56D3-42CA-8D6D-0A2E83D73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68" y="485747"/>
            <a:ext cx="2089754" cy="2320029"/>
          </a:xfrm>
          <a:prstGeom prst="rect">
            <a:avLst/>
          </a:prstGeom>
        </p:spPr>
      </p:pic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1B980A9-1806-4DE4-91B4-66D06D62E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178" y="538939"/>
            <a:ext cx="1582133" cy="2109511"/>
          </a:xfrm>
          <a:prstGeom prst="rect">
            <a:avLst/>
          </a:prstGeom>
        </p:spPr>
      </p:pic>
      <p:pic>
        <p:nvPicPr>
          <p:cNvPr id="11" name="Picture 1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E32D1C8-6BB6-460E-A7FC-CDBAC7166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542" y="438995"/>
            <a:ext cx="2262648" cy="2262648"/>
          </a:xfrm>
          <a:prstGeom prst="rect">
            <a:avLst/>
          </a:prstGeom>
        </p:spPr>
      </p:pic>
      <p:pic>
        <p:nvPicPr>
          <p:cNvPr id="13" name="Picture 1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2F2F2F23-97B4-429D-8719-86C69B99C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56" y="3629198"/>
            <a:ext cx="1747684" cy="2330245"/>
          </a:xfrm>
          <a:prstGeom prst="rect">
            <a:avLst/>
          </a:prstGeom>
        </p:spPr>
      </p:pic>
      <p:pic>
        <p:nvPicPr>
          <p:cNvPr id="15" name="Picture 1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7AA9BEB-23DE-4BFE-BBC9-7E17A1E83E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10" y="485747"/>
            <a:ext cx="1865376" cy="2215896"/>
          </a:xfrm>
          <a:prstGeom prst="rect">
            <a:avLst/>
          </a:prstGeom>
        </p:spPr>
      </p:pic>
      <p:pic>
        <p:nvPicPr>
          <p:cNvPr id="17" name="Picture 16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5B625D6-D50A-4D8B-9956-1AE5244D39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01" y="3606390"/>
            <a:ext cx="1935886" cy="2375860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7B511F8-BB2B-4F1E-9A8A-E8726707F1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18" y="3629198"/>
            <a:ext cx="1819939" cy="23453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41F999B-00E6-4775-B59D-A13AD78FE0DA}"/>
              </a:ext>
            </a:extLst>
          </p:cNvPr>
          <p:cNvSpPr txBox="1"/>
          <p:nvPr/>
        </p:nvSpPr>
        <p:spPr>
          <a:xfrm>
            <a:off x="1072330" y="2981166"/>
            <a:ext cx="142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Т. В. Лаптева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A6A20F-7D92-4041-BB01-C662E9E07E83}"/>
              </a:ext>
            </a:extLst>
          </p:cNvPr>
          <p:cNvSpPr txBox="1"/>
          <p:nvPr/>
        </p:nvSpPr>
        <p:spPr>
          <a:xfrm>
            <a:off x="3801152" y="2981166"/>
            <a:ext cx="12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А. В. Линев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7EAACA-3D0A-4CE8-85B7-39BF37E18684}"/>
              </a:ext>
            </a:extLst>
          </p:cNvPr>
          <p:cNvSpPr txBox="1"/>
          <p:nvPr/>
        </p:nvSpPr>
        <p:spPr>
          <a:xfrm>
            <a:off x="6627728" y="2981166"/>
            <a:ext cx="173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В. Д. Волокитин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776707-3385-4E7E-B772-D15A37ACFE99}"/>
              </a:ext>
            </a:extLst>
          </p:cNvPr>
          <p:cNvSpPr txBox="1"/>
          <p:nvPr/>
        </p:nvSpPr>
        <p:spPr>
          <a:xfrm>
            <a:off x="9454304" y="295106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И. И. </a:t>
            </a:r>
            <a:r>
              <a:rPr lang="ru-RU" dirty="0" err="1"/>
              <a:t>Юсипов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BBDF58-7974-430D-AEE4-7F817F8E61B3}"/>
              </a:ext>
            </a:extLst>
          </p:cNvPr>
          <p:cNvSpPr txBox="1"/>
          <p:nvPr/>
        </p:nvSpPr>
        <p:spPr>
          <a:xfrm>
            <a:off x="880541" y="6243602"/>
            <a:ext cx="179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М. В. Иванченко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C1AA79-5ADF-4B00-9E9F-79C02D0CA510}"/>
              </a:ext>
            </a:extLst>
          </p:cNvPr>
          <p:cNvSpPr txBox="1"/>
          <p:nvPr/>
        </p:nvSpPr>
        <p:spPr>
          <a:xfrm>
            <a:off x="3861829" y="6242420"/>
            <a:ext cx="149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С. В. Денисов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5BD3E-A053-4169-9549-22379525DFAB}"/>
              </a:ext>
            </a:extLst>
          </p:cNvPr>
          <p:cNvSpPr txBox="1"/>
          <p:nvPr/>
        </p:nvSpPr>
        <p:spPr>
          <a:xfrm>
            <a:off x="6650395" y="6243884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И. Б. Мееров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5D65EA-B4EC-44A8-B843-74732139E68F}"/>
              </a:ext>
            </a:extLst>
          </p:cNvPr>
          <p:cNvSpPr txBox="1"/>
          <p:nvPr/>
        </p:nvSpPr>
        <p:spPr>
          <a:xfrm>
            <a:off x="9454304" y="6239482"/>
            <a:ext cx="147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Е. А. </a:t>
            </a:r>
            <a:r>
              <a:rPr lang="ru-RU" dirty="0" err="1"/>
              <a:t>Козинов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86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1CB5D05-4EE2-4DB4-8DC6-06FBF9E3520E}"/>
                  </a:ext>
                </a:extLst>
              </p14:cNvPr>
              <p14:cNvContentPartPr/>
              <p14:nvPr/>
            </p14:nvContentPartPr>
            <p14:xfrm>
              <a:off x="3047536" y="1295769"/>
              <a:ext cx="164520" cy="1530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1CB5D05-4EE2-4DB4-8DC6-06FBF9E352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8896" y="1286769"/>
                <a:ext cx="18216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4C50D6DC-C64C-4086-9081-DB031C8684D5}"/>
              </a:ext>
            </a:extLst>
          </p:cNvPr>
          <p:cNvGrpSpPr/>
          <p:nvPr/>
        </p:nvGrpSpPr>
        <p:grpSpPr>
          <a:xfrm>
            <a:off x="3070216" y="1325649"/>
            <a:ext cx="80280" cy="86040"/>
            <a:chOff x="3070216" y="1325649"/>
            <a:chExt cx="80280" cy="860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78C7D38-9927-47DA-9A3F-A4E2505F3672}"/>
                    </a:ext>
                  </a:extLst>
                </p14:cNvPr>
                <p14:cNvContentPartPr/>
                <p14:nvPr/>
              </p14:nvContentPartPr>
              <p14:xfrm>
                <a:off x="3070216" y="1361289"/>
                <a:ext cx="68040" cy="50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78C7D38-9927-47DA-9A3F-A4E2505F367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61216" y="1352289"/>
                  <a:ext cx="85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90F204A-101B-4F66-B38F-F015803CB48C}"/>
                    </a:ext>
                  </a:extLst>
                </p14:cNvPr>
                <p14:cNvContentPartPr/>
                <p14:nvPr/>
              </p14:nvContentPartPr>
              <p14:xfrm>
                <a:off x="3103696" y="1325649"/>
                <a:ext cx="46800" cy="58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90F204A-101B-4F66-B38F-F015803CB48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94696" y="1317009"/>
                  <a:ext cx="6444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50EDF7A-4067-41EE-B34E-2A21D5F05D33}"/>
                  </a:ext>
                </a:extLst>
              </p14:cNvPr>
              <p14:cNvContentPartPr/>
              <p14:nvPr/>
            </p14:nvContentPartPr>
            <p14:xfrm>
              <a:off x="2641096" y="1672329"/>
              <a:ext cx="135360" cy="1454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50EDF7A-4067-41EE-B34E-2A21D5F05D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2096" y="1663689"/>
                <a:ext cx="153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532A585-0EBB-4946-BA6B-29F335841393}"/>
                  </a:ext>
                </a:extLst>
              </p14:cNvPr>
              <p14:cNvContentPartPr/>
              <p14:nvPr/>
            </p14:nvContentPartPr>
            <p14:xfrm>
              <a:off x="2105416" y="1707969"/>
              <a:ext cx="143640" cy="1501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532A585-0EBB-4946-BA6B-29F3358413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6416" y="1698969"/>
                <a:ext cx="1612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5925DBD-08CE-471A-8391-CA997FF7DA6A}"/>
                  </a:ext>
                </a:extLst>
              </p14:cNvPr>
              <p14:cNvContentPartPr/>
              <p14:nvPr/>
            </p14:nvContentPartPr>
            <p14:xfrm>
              <a:off x="2080216" y="2667729"/>
              <a:ext cx="128160" cy="121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5925DBD-08CE-471A-8391-CA997FF7DA6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71576" y="2659089"/>
                <a:ext cx="1458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FC8D3E7-837B-4038-854B-3C38987FF619}"/>
                  </a:ext>
                </a:extLst>
              </p14:cNvPr>
              <p14:cNvContentPartPr/>
              <p14:nvPr/>
            </p14:nvContentPartPr>
            <p14:xfrm>
              <a:off x="1587016" y="3128169"/>
              <a:ext cx="83520" cy="939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FC8D3E7-837B-4038-854B-3C38987FF61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78376" y="3119529"/>
                <a:ext cx="1011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A93C255-9829-4F3D-9335-587B96F78B0E}"/>
                  </a:ext>
                </a:extLst>
              </p14:cNvPr>
              <p14:cNvContentPartPr/>
              <p14:nvPr/>
            </p14:nvContentPartPr>
            <p14:xfrm>
              <a:off x="1633096" y="3573129"/>
              <a:ext cx="101520" cy="504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A93C255-9829-4F3D-9335-587B96F78B0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24096" y="3564129"/>
                <a:ext cx="1191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1CE5D3D-F2C5-4C7A-837C-2227885BF8F1}"/>
                  </a:ext>
                </a:extLst>
              </p14:cNvPr>
              <p14:cNvContentPartPr/>
              <p14:nvPr/>
            </p14:nvContentPartPr>
            <p14:xfrm>
              <a:off x="2139976" y="3987129"/>
              <a:ext cx="39960" cy="507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1CE5D3D-F2C5-4C7A-837C-2227885BF8F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30976" y="3978129"/>
                <a:ext cx="576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26BD318-F950-4E1E-99E9-ED12923D345A}"/>
                  </a:ext>
                </a:extLst>
              </p14:cNvPr>
              <p14:cNvContentPartPr/>
              <p14:nvPr/>
            </p14:nvContentPartPr>
            <p14:xfrm>
              <a:off x="3104776" y="3879129"/>
              <a:ext cx="88920" cy="81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26BD318-F950-4E1E-99E9-ED12923D34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96136" y="3870489"/>
                <a:ext cx="1065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190A5CA-5F43-4A2B-BA25-B48770042AD5}"/>
                  </a:ext>
                </a:extLst>
              </p14:cNvPr>
              <p14:cNvContentPartPr/>
              <p14:nvPr/>
            </p14:nvContentPartPr>
            <p14:xfrm>
              <a:off x="3087136" y="4294569"/>
              <a:ext cx="75240" cy="824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190A5CA-5F43-4A2B-BA25-B48770042AD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78136" y="4285929"/>
                <a:ext cx="928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B1E6D8F-A835-467A-AEC9-6E83025A484B}"/>
                  </a:ext>
                </a:extLst>
              </p14:cNvPr>
              <p14:cNvContentPartPr/>
              <p14:nvPr/>
            </p14:nvContentPartPr>
            <p14:xfrm>
              <a:off x="3148696" y="1728849"/>
              <a:ext cx="80640" cy="94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B1E6D8F-A835-467A-AEC9-6E83025A484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39696" y="1720209"/>
                <a:ext cx="98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FD3E22E-8413-4E9B-B005-52DF1EFD0455}"/>
                  </a:ext>
                </a:extLst>
              </p14:cNvPr>
              <p14:cNvContentPartPr/>
              <p14:nvPr/>
            </p14:nvContentPartPr>
            <p14:xfrm>
              <a:off x="2629216" y="2177409"/>
              <a:ext cx="88920" cy="126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FD3E22E-8413-4E9B-B005-52DF1EFD045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20216" y="2168769"/>
                <a:ext cx="1065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4B63617-49E9-409B-920C-553981D31AF8}"/>
                  </a:ext>
                </a:extLst>
              </p14:cNvPr>
              <p14:cNvContentPartPr/>
              <p14:nvPr/>
            </p14:nvContentPartPr>
            <p14:xfrm>
              <a:off x="2591776" y="2974089"/>
              <a:ext cx="125280" cy="1267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4B63617-49E9-409B-920C-553981D31AF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83136" y="2965089"/>
                <a:ext cx="1429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71D0415-E2B7-47C1-B50F-B959BBBAA973}"/>
                  </a:ext>
                </a:extLst>
              </p14:cNvPr>
              <p14:cNvContentPartPr/>
              <p14:nvPr/>
            </p14:nvContentPartPr>
            <p14:xfrm>
              <a:off x="1648576" y="1710129"/>
              <a:ext cx="89280" cy="1450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71D0415-E2B7-47C1-B50F-B959BBBAA97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39936" y="1701129"/>
                <a:ext cx="1069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13C876B-30A9-4074-B01E-801D07A8B054}"/>
                  </a:ext>
                </a:extLst>
              </p14:cNvPr>
              <p14:cNvContentPartPr/>
              <p14:nvPr/>
            </p14:nvContentPartPr>
            <p14:xfrm>
              <a:off x="1594216" y="2683929"/>
              <a:ext cx="103680" cy="1116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13C876B-30A9-4074-B01E-801D07A8B05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85576" y="2675289"/>
                <a:ext cx="1213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12488B2-3A6A-4B2B-A37F-698451DDE339}"/>
                  </a:ext>
                </a:extLst>
              </p14:cNvPr>
              <p14:cNvContentPartPr/>
              <p14:nvPr/>
            </p14:nvContentPartPr>
            <p14:xfrm>
              <a:off x="1648216" y="3558369"/>
              <a:ext cx="100080" cy="817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12488B2-3A6A-4B2B-A37F-698451DDE33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39576" y="3549369"/>
                <a:ext cx="1177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9C6DD8C-2FB5-46B6-8C13-DBEBD2057B28}"/>
                  </a:ext>
                </a:extLst>
              </p14:cNvPr>
              <p14:cNvContentPartPr/>
              <p14:nvPr/>
            </p14:nvContentPartPr>
            <p14:xfrm>
              <a:off x="1260136" y="4025289"/>
              <a:ext cx="44640" cy="939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9C6DD8C-2FB5-46B6-8C13-DBEBD2057B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51496" y="4016649"/>
                <a:ext cx="622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28BB9F6-EBC1-4CB7-9674-5925B38034E4}"/>
                  </a:ext>
                </a:extLst>
              </p14:cNvPr>
              <p14:cNvContentPartPr/>
              <p14:nvPr/>
            </p14:nvContentPartPr>
            <p14:xfrm>
              <a:off x="3136096" y="2620569"/>
              <a:ext cx="79560" cy="745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28BB9F6-EBC1-4CB7-9674-5925B38034E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27456" y="2611929"/>
                <a:ext cx="972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7A89251-5567-4B93-AC61-D5661A8CE829}"/>
                  </a:ext>
                </a:extLst>
              </p14:cNvPr>
              <p14:cNvContentPartPr/>
              <p14:nvPr/>
            </p14:nvContentPartPr>
            <p14:xfrm>
              <a:off x="3159856" y="2974449"/>
              <a:ext cx="107280" cy="1227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7A89251-5567-4B93-AC61-D5661A8CE8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51216" y="2965449"/>
                <a:ext cx="1249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7BCF4E4-B41E-4036-B3C4-D80A2AF34137}"/>
                  </a:ext>
                </a:extLst>
              </p14:cNvPr>
              <p14:cNvContentPartPr/>
              <p14:nvPr/>
            </p14:nvContentPartPr>
            <p14:xfrm>
              <a:off x="2654776" y="3448569"/>
              <a:ext cx="100800" cy="1411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7BCF4E4-B41E-4036-B3C4-D80A2AF3413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46136" y="3439929"/>
                <a:ext cx="1184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6C7BE96-63B4-423C-905C-F36656197EA6}"/>
                  </a:ext>
                </a:extLst>
              </p14:cNvPr>
              <p14:cNvContentPartPr/>
              <p14:nvPr/>
            </p14:nvContentPartPr>
            <p14:xfrm>
              <a:off x="2154736" y="3520929"/>
              <a:ext cx="81360" cy="770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6C7BE96-63B4-423C-905C-F36656197EA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46096" y="3512289"/>
                <a:ext cx="990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03FE2DB-55C3-4FC3-BD27-F972D6138A01}"/>
                  </a:ext>
                </a:extLst>
              </p14:cNvPr>
              <p14:cNvContentPartPr/>
              <p14:nvPr/>
            </p14:nvContentPartPr>
            <p14:xfrm>
              <a:off x="2093536" y="1313049"/>
              <a:ext cx="165600" cy="878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03FE2DB-55C3-4FC3-BD27-F972D6138A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84896" y="1304409"/>
                <a:ext cx="1832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9876900-AE9B-4F14-ABF1-09F900C6ECD6}"/>
                  </a:ext>
                </a:extLst>
              </p14:cNvPr>
              <p14:cNvContentPartPr/>
              <p14:nvPr/>
            </p14:nvContentPartPr>
            <p14:xfrm>
              <a:off x="1677376" y="1282449"/>
              <a:ext cx="83880" cy="1551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9876900-AE9B-4F14-ABF1-09F900C6ECD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68376" y="1273809"/>
                <a:ext cx="1015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5A468EA-F3AB-42B2-84E9-605D94F376A5}"/>
                  </a:ext>
                </a:extLst>
              </p14:cNvPr>
              <p14:cNvContentPartPr/>
              <p14:nvPr/>
            </p14:nvContentPartPr>
            <p14:xfrm>
              <a:off x="2155096" y="2212329"/>
              <a:ext cx="84600" cy="1260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5A468EA-F3AB-42B2-84E9-605D94F376A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46096" y="2203689"/>
                <a:ext cx="1022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03C8752-6A8F-4010-92EE-CBE534556981}"/>
                  </a:ext>
                </a:extLst>
              </p14:cNvPr>
              <p14:cNvContentPartPr/>
              <p14:nvPr/>
            </p14:nvContentPartPr>
            <p14:xfrm>
              <a:off x="2595016" y="3903969"/>
              <a:ext cx="141480" cy="8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03C8752-6A8F-4010-92EE-CBE53455698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86376" y="3895329"/>
                <a:ext cx="1591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8F9D6ED-B494-46FA-AE61-83433C62CB8D}"/>
                  </a:ext>
                </a:extLst>
              </p14:cNvPr>
              <p14:cNvContentPartPr/>
              <p14:nvPr/>
            </p14:nvContentPartPr>
            <p14:xfrm>
              <a:off x="2120176" y="3925569"/>
              <a:ext cx="106560" cy="1468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8F9D6ED-B494-46FA-AE61-83433C62CB8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1536" y="3916929"/>
                <a:ext cx="1242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3E011E0-9E19-4F9B-8DB9-011909DF7D88}"/>
                  </a:ext>
                </a:extLst>
              </p14:cNvPr>
              <p14:cNvContentPartPr/>
              <p14:nvPr/>
            </p14:nvContentPartPr>
            <p14:xfrm>
              <a:off x="1261936" y="4440729"/>
              <a:ext cx="59760" cy="846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3E011E0-9E19-4F9B-8DB9-011909DF7D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52936" y="4432089"/>
                <a:ext cx="774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C0F6EF7-B601-48FF-9E09-3737308FAC35}"/>
                  </a:ext>
                </a:extLst>
              </p14:cNvPr>
              <p14:cNvContentPartPr/>
              <p14:nvPr/>
            </p14:nvContentPartPr>
            <p14:xfrm>
              <a:off x="1265536" y="4017729"/>
              <a:ext cx="54720" cy="950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C0F6EF7-B601-48FF-9E09-3737308FAC3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56896" y="4008729"/>
                <a:ext cx="723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62C6ABB-5EE2-4804-BFAD-0B18006BCAF1}"/>
                  </a:ext>
                </a:extLst>
              </p14:cNvPr>
              <p14:cNvContentPartPr/>
              <p14:nvPr/>
            </p14:nvContentPartPr>
            <p14:xfrm>
              <a:off x="2098576" y="3052569"/>
              <a:ext cx="109440" cy="1098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62C6ABB-5EE2-4804-BFAD-0B18006BCAF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89936" y="3043569"/>
                <a:ext cx="1270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E051D99-B54B-4765-8273-0F353E324FB3}"/>
                  </a:ext>
                </a:extLst>
              </p14:cNvPr>
              <p14:cNvContentPartPr/>
              <p14:nvPr/>
            </p14:nvContentPartPr>
            <p14:xfrm>
              <a:off x="1629856" y="2213769"/>
              <a:ext cx="100800" cy="889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E051D99-B54B-4765-8273-0F353E324FB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620856" y="2204769"/>
                <a:ext cx="1184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72F6E54-D9E7-4883-BF58-809B0E3C856F}"/>
                  </a:ext>
                </a:extLst>
              </p14:cNvPr>
              <p14:cNvContentPartPr/>
              <p14:nvPr/>
            </p14:nvContentPartPr>
            <p14:xfrm>
              <a:off x="3104776" y="3883089"/>
              <a:ext cx="75240" cy="1062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72F6E54-D9E7-4883-BF58-809B0E3C856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95776" y="3874089"/>
                <a:ext cx="9288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A682D151-B418-4870-B81F-ECDBE32A68A2}"/>
              </a:ext>
            </a:extLst>
          </p:cNvPr>
          <p:cNvGrpSpPr/>
          <p:nvPr/>
        </p:nvGrpSpPr>
        <p:grpSpPr>
          <a:xfrm>
            <a:off x="3093616" y="2183169"/>
            <a:ext cx="95040" cy="118800"/>
            <a:chOff x="3093616" y="2183169"/>
            <a:chExt cx="95040" cy="1188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871CACD-3B7A-46E5-833E-1485374CA441}"/>
                    </a:ext>
                  </a:extLst>
                </p14:cNvPr>
                <p14:cNvContentPartPr/>
                <p14:nvPr/>
              </p14:nvContentPartPr>
              <p14:xfrm>
                <a:off x="3097936" y="2194329"/>
                <a:ext cx="90720" cy="83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871CACD-3B7A-46E5-833E-1485374CA44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89296" y="2185689"/>
                  <a:ext cx="108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7EADF6C-97CF-40FF-8A07-AE45E03275AB}"/>
                    </a:ext>
                  </a:extLst>
                </p14:cNvPr>
                <p14:cNvContentPartPr/>
                <p14:nvPr/>
              </p14:nvContentPartPr>
              <p14:xfrm>
                <a:off x="3093616" y="2183169"/>
                <a:ext cx="92520" cy="118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7EADF6C-97CF-40FF-8A07-AE45E03275A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84976" y="2174529"/>
                  <a:ext cx="11016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C35115D-609E-40D3-8CFD-81505B97880F}"/>
                  </a:ext>
                </a:extLst>
              </p14:cNvPr>
              <p14:cNvContentPartPr/>
              <p14:nvPr/>
            </p14:nvContentPartPr>
            <p14:xfrm>
              <a:off x="2608336" y="2699049"/>
              <a:ext cx="118080" cy="799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C35115D-609E-40D3-8CFD-81505B9788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599336" y="2690409"/>
                <a:ext cx="1357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9C1F3D2-4923-40D9-A64E-3CE19364DCA2}"/>
                  </a:ext>
                </a:extLst>
              </p14:cNvPr>
              <p14:cNvContentPartPr/>
              <p14:nvPr/>
            </p14:nvContentPartPr>
            <p14:xfrm>
              <a:off x="1186336" y="1680609"/>
              <a:ext cx="159840" cy="1569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9C1F3D2-4923-40D9-A64E-3CE19364DCA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77336" y="1671969"/>
                <a:ext cx="1774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FCCFD28-6651-465C-98AF-67D76D67647C}"/>
                  </a:ext>
                </a:extLst>
              </p14:cNvPr>
              <p14:cNvContentPartPr/>
              <p14:nvPr/>
            </p14:nvContentPartPr>
            <p14:xfrm>
              <a:off x="2158336" y="3452169"/>
              <a:ext cx="37800" cy="1278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FCCFD28-6651-465C-98AF-67D76D67647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149336" y="3443169"/>
                <a:ext cx="554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4A4AE32-ED0B-42B7-8FCE-380EAAB048CE}"/>
                  </a:ext>
                </a:extLst>
              </p14:cNvPr>
              <p14:cNvContentPartPr/>
              <p14:nvPr/>
            </p14:nvContentPartPr>
            <p14:xfrm>
              <a:off x="3084256" y="1332489"/>
              <a:ext cx="101880" cy="1130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4A4AE32-ED0B-42B7-8FCE-380EAAB048C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075256" y="1323489"/>
                <a:ext cx="1195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AB2AD59-D6A2-4F84-8F69-A27572BA7EF2}"/>
                  </a:ext>
                </a:extLst>
              </p14:cNvPr>
              <p14:cNvContentPartPr/>
              <p14:nvPr/>
            </p14:nvContentPartPr>
            <p14:xfrm>
              <a:off x="2652976" y="1318449"/>
              <a:ext cx="30600" cy="273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AB2AD59-D6A2-4F84-8F69-A27572BA7EF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43976" y="1309449"/>
                <a:ext cx="48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9D1FE7F-E356-407C-AB94-F56FE7E5C194}"/>
                  </a:ext>
                </a:extLst>
              </p14:cNvPr>
              <p14:cNvContentPartPr/>
              <p14:nvPr/>
            </p14:nvContentPartPr>
            <p14:xfrm>
              <a:off x="2631376" y="3010809"/>
              <a:ext cx="109080" cy="1195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9D1FE7F-E356-407C-AB94-F56FE7E5C19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22376" y="3001809"/>
                <a:ext cx="1267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B5C7A64-7F6F-4572-8BE8-61BBBE9D9F32}"/>
                  </a:ext>
                </a:extLst>
              </p14:cNvPr>
              <p14:cNvContentPartPr/>
              <p14:nvPr/>
            </p14:nvContentPartPr>
            <p14:xfrm>
              <a:off x="1680976" y="3990369"/>
              <a:ext cx="81000" cy="1206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B5C7A64-7F6F-4572-8BE8-61BBBE9D9F3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672336" y="3981369"/>
                <a:ext cx="9864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4A138D05-D566-4A8A-8A64-65AECB5CF81F}"/>
              </a:ext>
            </a:extLst>
          </p:cNvPr>
          <p:cNvGrpSpPr/>
          <p:nvPr/>
        </p:nvGrpSpPr>
        <p:grpSpPr>
          <a:xfrm>
            <a:off x="3102256" y="3893169"/>
            <a:ext cx="5400" cy="48960"/>
            <a:chOff x="3102256" y="3893169"/>
            <a:chExt cx="5400" cy="489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B05ADFF-8133-4F39-8DB7-FB040F043374}"/>
                    </a:ext>
                  </a:extLst>
                </p14:cNvPr>
                <p14:cNvContentPartPr/>
                <p14:nvPr/>
              </p14:nvContentPartPr>
              <p14:xfrm>
                <a:off x="3102256" y="3940329"/>
                <a:ext cx="720" cy="1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B05ADFF-8133-4F39-8DB7-FB040F04337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93256" y="3931329"/>
                  <a:ext cx="183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6E8423D-5770-4FBB-B5C0-270D518C5470}"/>
                    </a:ext>
                  </a:extLst>
                </p14:cNvPr>
                <p14:cNvContentPartPr/>
                <p14:nvPr/>
              </p14:nvContentPartPr>
              <p14:xfrm>
                <a:off x="3102616" y="3893169"/>
                <a:ext cx="5040" cy="9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6E8423D-5770-4FBB-B5C0-270D518C547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93616" y="3884529"/>
                  <a:ext cx="2268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9861603-8FA3-4B82-8136-D74C29083AAE}"/>
                  </a:ext>
                </a:extLst>
              </p14:cNvPr>
              <p14:cNvContentPartPr/>
              <p14:nvPr/>
            </p14:nvContentPartPr>
            <p14:xfrm>
              <a:off x="1673056" y="4394649"/>
              <a:ext cx="93960" cy="907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9861603-8FA3-4B82-8136-D74C29083AA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664416" y="4386009"/>
                <a:ext cx="1116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D11941D-DCCF-4BB4-9C97-168DA30CCC15}"/>
                  </a:ext>
                </a:extLst>
              </p14:cNvPr>
              <p14:cNvContentPartPr/>
              <p14:nvPr/>
            </p14:nvContentPartPr>
            <p14:xfrm>
              <a:off x="2137816" y="4351449"/>
              <a:ext cx="39600" cy="450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D11941D-DCCF-4BB4-9C97-168DA30CCC1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128816" y="4342809"/>
                <a:ext cx="57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C3A5B3C-C500-48B4-895A-A8D3EC6ADF2F}"/>
                  </a:ext>
                </a:extLst>
              </p14:cNvPr>
              <p14:cNvContentPartPr/>
              <p14:nvPr/>
            </p14:nvContentPartPr>
            <p14:xfrm>
              <a:off x="1211896" y="3586449"/>
              <a:ext cx="90720" cy="1159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C3A5B3C-C500-48B4-895A-A8D3EC6ADF2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02896" y="3577809"/>
                <a:ext cx="1083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49733F3D-5510-4740-8385-735CEE2CF0A5}"/>
                  </a:ext>
                </a:extLst>
              </p14:cNvPr>
              <p14:cNvContentPartPr/>
              <p14:nvPr/>
            </p14:nvContentPartPr>
            <p14:xfrm>
              <a:off x="2622736" y="2672769"/>
              <a:ext cx="102240" cy="914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49733F3D-5510-4740-8385-735CEE2CF0A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613736" y="2664129"/>
                <a:ext cx="1198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F9EEA9A-4D2F-4A32-BB55-8F5301BBBB0D}"/>
                  </a:ext>
                </a:extLst>
              </p14:cNvPr>
              <p14:cNvContentPartPr/>
              <p14:nvPr/>
            </p14:nvContentPartPr>
            <p14:xfrm>
              <a:off x="2135296" y="3533889"/>
              <a:ext cx="135000" cy="712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F9EEA9A-4D2F-4A32-BB55-8F5301BBBB0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126656" y="3525249"/>
                <a:ext cx="152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094253D-0CF0-4184-8CF9-7FAD72B50EF7}"/>
                  </a:ext>
                </a:extLst>
              </p14:cNvPr>
              <p14:cNvContentPartPr/>
              <p14:nvPr/>
            </p14:nvContentPartPr>
            <p14:xfrm>
              <a:off x="1251136" y="4405809"/>
              <a:ext cx="77040" cy="871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094253D-0CF0-4184-8CF9-7FAD72B50EF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242136" y="4396809"/>
                <a:ext cx="946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9DF8A03-FFCF-49DA-96AC-99E25860675F}"/>
                  </a:ext>
                </a:extLst>
              </p14:cNvPr>
              <p14:cNvContentPartPr/>
              <p14:nvPr/>
            </p14:nvContentPartPr>
            <p14:xfrm>
              <a:off x="1153216" y="2233569"/>
              <a:ext cx="122040" cy="878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9DF8A03-FFCF-49DA-96AC-99E25860675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44216" y="2224929"/>
                <a:ext cx="1396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D5569FE-EB3D-4D03-8767-7133F425D225}"/>
                  </a:ext>
                </a:extLst>
              </p14:cNvPr>
              <p14:cNvContentPartPr/>
              <p14:nvPr/>
            </p14:nvContentPartPr>
            <p14:xfrm>
              <a:off x="1169776" y="2652249"/>
              <a:ext cx="51840" cy="1792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D5569FE-EB3D-4D03-8767-7133F425D22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161136" y="2643249"/>
                <a:ext cx="694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ED3F4D9-55CE-4C37-8B4B-8F3DFB9DABA4}"/>
                  </a:ext>
                </a:extLst>
              </p14:cNvPr>
              <p14:cNvContentPartPr/>
              <p14:nvPr/>
            </p14:nvContentPartPr>
            <p14:xfrm>
              <a:off x="3119536" y="3452169"/>
              <a:ext cx="141120" cy="1386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ED3F4D9-55CE-4C37-8B4B-8F3DFB9DABA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110536" y="3443529"/>
                <a:ext cx="1587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84982B4-A619-45A1-BF3F-C638357262ED}"/>
                  </a:ext>
                </a:extLst>
              </p14:cNvPr>
              <p14:cNvContentPartPr/>
              <p14:nvPr/>
            </p14:nvContentPartPr>
            <p14:xfrm>
              <a:off x="2081656" y="758649"/>
              <a:ext cx="185040" cy="18216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84982B4-A619-45A1-BF3F-C638357262E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073016" y="750009"/>
                <a:ext cx="20268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2ECABB4-6A0C-4EE4-B530-FAA4C5AA336F}"/>
              </a:ext>
            </a:extLst>
          </p:cNvPr>
          <p:cNvGrpSpPr/>
          <p:nvPr/>
        </p:nvGrpSpPr>
        <p:grpSpPr>
          <a:xfrm>
            <a:off x="2130616" y="808329"/>
            <a:ext cx="120960" cy="113760"/>
            <a:chOff x="2130616" y="808329"/>
            <a:chExt cx="120960" cy="1137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297A750-4E50-476F-B5C0-0A3AB0FAA9E9}"/>
                    </a:ext>
                  </a:extLst>
                </p14:cNvPr>
                <p14:cNvContentPartPr/>
                <p14:nvPr/>
              </p14:nvContentPartPr>
              <p14:xfrm>
                <a:off x="2130616" y="835329"/>
                <a:ext cx="39960" cy="824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297A750-4E50-476F-B5C0-0A3AB0FAA9E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21976" y="826689"/>
                  <a:ext cx="57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F4995BE-FB20-48B9-BB92-FF2817BAAE5B}"/>
                    </a:ext>
                  </a:extLst>
                </p14:cNvPr>
                <p14:cNvContentPartPr/>
                <p14:nvPr/>
              </p14:nvContentPartPr>
              <p14:xfrm>
                <a:off x="2142496" y="808329"/>
                <a:ext cx="109080" cy="1137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F4995BE-FB20-48B9-BB92-FF2817BAAE5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33856" y="799329"/>
                  <a:ext cx="12672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1991B1EB-AED1-4BE6-A9B5-5096F50FA4FA}"/>
                  </a:ext>
                </a:extLst>
              </p14:cNvPr>
              <p14:cNvContentPartPr/>
              <p14:nvPr/>
            </p14:nvContentPartPr>
            <p14:xfrm>
              <a:off x="1145656" y="1322769"/>
              <a:ext cx="111240" cy="12780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1991B1EB-AED1-4BE6-A9B5-5096F50FA4F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136656" y="1314129"/>
                <a:ext cx="1288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B8451874-979F-4DE3-B237-C4F134E1DA96}"/>
                  </a:ext>
                </a:extLst>
              </p14:cNvPr>
              <p14:cNvContentPartPr/>
              <p14:nvPr/>
            </p14:nvContentPartPr>
            <p14:xfrm>
              <a:off x="2603296" y="4304649"/>
              <a:ext cx="110880" cy="9828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B8451874-979F-4DE3-B237-C4F134E1DA9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94296" y="4296009"/>
                <a:ext cx="1285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63E02ACA-0E7E-404D-8727-9938A3C2C67A}"/>
                  </a:ext>
                </a:extLst>
              </p14:cNvPr>
              <p14:cNvContentPartPr/>
              <p14:nvPr/>
            </p14:nvContentPartPr>
            <p14:xfrm>
              <a:off x="1207936" y="4878489"/>
              <a:ext cx="132480" cy="26496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63E02ACA-0E7E-404D-8727-9938A3C2C67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89936" y="4860849"/>
                <a:ext cx="1681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9778C29-70B2-466E-A02D-191FF45954A0}"/>
                  </a:ext>
                </a:extLst>
              </p14:cNvPr>
              <p14:cNvContentPartPr/>
              <p14:nvPr/>
            </p14:nvContentPartPr>
            <p14:xfrm>
              <a:off x="1295776" y="4900809"/>
              <a:ext cx="133560" cy="44280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9778C29-70B2-466E-A02D-191FF45954A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277776" y="4882809"/>
                <a:ext cx="16920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AFF3460-DE41-4CB8-A406-8BA98E257138}"/>
                  </a:ext>
                </a:extLst>
              </p14:cNvPr>
              <p14:cNvContentPartPr/>
              <p14:nvPr/>
            </p14:nvContentPartPr>
            <p14:xfrm>
              <a:off x="1498456" y="4881009"/>
              <a:ext cx="222480" cy="42804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AFF3460-DE41-4CB8-A406-8BA98E25713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480816" y="4863369"/>
                <a:ext cx="258120" cy="463680"/>
              </a:xfrm>
              <a:prstGeom prst="rect">
                <a:avLst/>
              </a:prstGeom>
            </p:spPr>
          </p:pic>
        </mc:Fallback>
      </mc:AlternateContent>
      <p:pic>
        <p:nvPicPr>
          <p:cNvPr id="212" name="Picture 211" descr="A screenshot of a computer&#10;&#10;Description automatically generated">
            <a:extLst>
              <a:ext uri="{FF2B5EF4-FFF2-40B4-BE49-F238E27FC236}">
                <a16:creationId xmlns:a16="http://schemas.microsoft.com/office/drawing/2014/main" id="{589C4B8B-FB1C-4C2F-87A9-A071F7E1BBDA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19" y="739843"/>
            <a:ext cx="5124450" cy="2886075"/>
          </a:xfrm>
          <a:prstGeom prst="rect">
            <a:avLst/>
          </a:prstGeom>
        </p:spPr>
      </p:pic>
      <p:pic>
        <p:nvPicPr>
          <p:cNvPr id="214" name="Picture 2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2622C55-8CB4-42E6-85D0-DA696C133AD4}"/>
              </a:ext>
            </a:extLst>
          </p:cNvPr>
          <p:cNvPicPr>
            <a:picLocks noChangeAspect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19" y="1182973"/>
            <a:ext cx="4320936" cy="5420391"/>
          </a:xfrm>
          <a:prstGeom prst="rect">
            <a:avLst/>
          </a:prstGeom>
        </p:spPr>
      </p:pic>
      <p:grpSp>
        <p:nvGrpSpPr>
          <p:cNvPr id="222" name="Group 221">
            <a:extLst>
              <a:ext uri="{FF2B5EF4-FFF2-40B4-BE49-F238E27FC236}">
                <a16:creationId xmlns:a16="http://schemas.microsoft.com/office/drawing/2014/main" id="{4F3D9E61-4BE7-4340-A1CD-6BDCD447888E}"/>
              </a:ext>
            </a:extLst>
          </p:cNvPr>
          <p:cNvGrpSpPr/>
          <p:nvPr/>
        </p:nvGrpSpPr>
        <p:grpSpPr>
          <a:xfrm>
            <a:off x="1981936" y="4740969"/>
            <a:ext cx="1045440" cy="748080"/>
            <a:chOff x="1981936" y="4740969"/>
            <a:chExt cx="1045440" cy="74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45B61DE-D64B-4076-A310-C456642D8722}"/>
                    </a:ext>
                  </a:extLst>
                </p14:cNvPr>
                <p14:cNvContentPartPr/>
                <p14:nvPr/>
              </p14:nvContentPartPr>
              <p14:xfrm>
                <a:off x="1981936" y="5040849"/>
                <a:ext cx="159120" cy="2016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45B61DE-D64B-4076-A310-C456642D872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63936" y="5023209"/>
                  <a:ext cx="194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489CA8F-1AC9-4B13-AED0-DADE84309A5C}"/>
                    </a:ext>
                  </a:extLst>
                </p14:cNvPr>
                <p14:cNvContentPartPr/>
                <p14:nvPr/>
              </p14:nvContentPartPr>
              <p14:xfrm>
                <a:off x="2051056" y="5076849"/>
                <a:ext cx="294840" cy="4122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489CA8F-1AC9-4B13-AED0-DADE84309A5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33056" y="5058849"/>
                  <a:ext cx="3304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33BFC83-5DC3-4B9C-9294-CD7704B26010}"/>
                    </a:ext>
                  </a:extLst>
                </p14:cNvPr>
                <p14:cNvContentPartPr/>
                <p14:nvPr/>
              </p14:nvContentPartPr>
              <p14:xfrm>
                <a:off x="2421496" y="5072529"/>
                <a:ext cx="173160" cy="1836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33BFC83-5DC3-4B9C-9294-CD7704B2601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03856" y="5054889"/>
                  <a:ext cx="2088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D7E3464-AD17-4FA3-B537-D53EC3971C3E}"/>
                    </a:ext>
                  </a:extLst>
                </p14:cNvPr>
                <p14:cNvContentPartPr/>
                <p14:nvPr/>
              </p14:nvContentPartPr>
              <p14:xfrm>
                <a:off x="2431936" y="4740969"/>
                <a:ext cx="279000" cy="3711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D7E3464-AD17-4FA3-B537-D53EC3971C3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14296" y="4723329"/>
                  <a:ext cx="3146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5EF86B7-894E-4035-8613-B3F7003E1271}"/>
                    </a:ext>
                  </a:extLst>
                </p14:cNvPr>
                <p14:cNvContentPartPr/>
                <p14:nvPr/>
              </p14:nvContentPartPr>
              <p14:xfrm>
                <a:off x="2654776" y="5053089"/>
                <a:ext cx="147600" cy="153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5EF86B7-894E-4035-8613-B3F7003E127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37136" y="5035089"/>
                  <a:ext cx="183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7E86A89-FC1C-4769-8CEB-02BECD7EE126}"/>
                    </a:ext>
                  </a:extLst>
                </p14:cNvPr>
                <p14:cNvContentPartPr/>
                <p14:nvPr/>
              </p14:nvContentPartPr>
              <p14:xfrm>
                <a:off x="2892736" y="5054889"/>
                <a:ext cx="44640" cy="1645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7E86A89-FC1C-4769-8CEB-02BECD7EE12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75096" y="5036889"/>
                  <a:ext cx="80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92BE016-14F7-4B49-BA02-073A9034F923}"/>
                    </a:ext>
                  </a:extLst>
                </p14:cNvPr>
                <p14:cNvContentPartPr/>
                <p14:nvPr/>
              </p14:nvContentPartPr>
              <p14:xfrm>
                <a:off x="2846656" y="4991889"/>
                <a:ext cx="180720" cy="619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92BE016-14F7-4B49-BA02-073A9034F92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28656" y="4973889"/>
                  <a:ext cx="21636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0182D38B-8C8D-4B35-B632-6C8036A2FC96}"/>
              </a:ext>
            </a:extLst>
          </p:cNvPr>
          <p:cNvGrpSpPr/>
          <p:nvPr/>
        </p:nvGrpSpPr>
        <p:grpSpPr>
          <a:xfrm>
            <a:off x="2654056" y="1286769"/>
            <a:ext cx="96480" cy="111960"/>
            <a:chOff x="2654056" y="1286769"/>
            <a:chExt cx="96480" cy="1119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5A0F6E7-BEFD-4A59-A27B-A2C32E67480C}"/>
                    </a:ext>
                  </a:extLst>
                </p14:cNvPr>
                <p14:cNvContentPartPr/>
                <p14:nvPr/>
              </p14:nvContentPartPr>
              <p14:xfrm>
                <a:off x="2654056" y="1315569"/>
                <a:ext cx="96480" cy="831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5A0F6E7-BEFD-4A59-A27B-A2C32E67480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45056" y="1306929"/>
                  <a:ext cx="114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EC7852D-6397-4A7B-850E-B48105892822}"/>
                    </a:ext>
                  </a:extLst>
                </p14:cNvPr>
                <p14:cNvContentPartPr/>
                <p14:nvPr/>
              </p14:nvContentPartPr>
              <p14:xfrm>
                <a:off x="2710936" y="1286769"/>
                <a:ext cx="12600" cy="468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EC7852D-6397-4A7B-850E-B4810589282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02296" y="1277769"/>
                  <a:ext cx="3024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EC186BD1-82F1-420E-8BEF-1361B5CD61D2}"/>
              </a:ext>
            </a:extLst>
          </p:cNvPr>
          <p:cNvGrpSpPr/>
          <p:nvPr/>
        </p:nvGrpSpPr>
        <p:grpSpPr>
          <a:xfrm>
            <a:off x="8751736" y="3833049"/>
            <a:ext cx="3053520" cy="1963080"/>
            <a:chOff x="8751736" y="3833049"/>
            <a:chExt cx="3053520" cy="1963080"/>
          </a:xfrm>
        </p:grpSpPr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3BAFCB48-F8BD-4330-8586-C71D61869540}"/>
                </a:ext>
              </a:extLst>
            </p:cNvPr>
            <p:cNvGrpSpPr/>
            <p:nvPr/>
          </p:nvGrpSpPr>
          <p:grpSpPr>
            <a:xfrm>
              <a:off x="8910496" y="4158129"/>
              <a:ext cx="1041840" cy="355680"/>
              <a:chOff x="8910496" y="4158129"/>
              <a:chExt cx="1041840" cy="3556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42">
                <p14:nvContentPartPr>
                  <p14:cNvPr id="287" name="Ink 286">
                    <a:extLst>
                      <a:ext uri="{FF2B5EF4-FFF2-40B4-BE49-F238E27FC236}">
                        <a16:creationId xmlns:a16="http://schemas.microsoft.com/office/drawing/2014/main" id="{F1CAF437-E0D9-4008-9FDF-BF856BB48C66}"/>
                      </a:ext>
                    </a:extLst>
                  </p14:cNvPr>
                  <p14:cNvContentPartPr/>
                  <p14:nvPr/>
                </p14:nvContentPartPr>
                <p14:xfrm>
                  <a:off x="8924176" y="4193049"/>
                  <a:ext cx="19080" cy="320760"/>
                </p14:xfrm>
              </p:contentPart>
            </mc:Choice>
            <mc:Fallback>
              <p:pic>
                <p:nvPicPr>
                  <p:cNvPr id="287" name="Ink 286">
                    <a:extLst>
                      <a:ext uri="{FF2B5EF4-FFF2-40B4-BE49-F238E27FC236}">
                        <a16:creationId xmlns:a16="http://schemas.microsoft.com/office/drawing/2014/main" id="{F1CAF437-E0D9-4008-9FDF-BF856BB48C66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8906536" y="4175049"/>
                    <a:ext cx="54720" cy="35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4">
                <p14:nvContentPartPr>
                  <p14:cNvPr id="288" name="Ink 287">
                    <a:extLst>
                      <a:ext uri="{FF2B5EF4-FFF2-40B4-BE49-F238E27FC236}">
                        <a16:creationId xmlns:a16="http://schemas.microsoft.com/office/drawing/2014/main" id="{ACEBB292-E8BA-4FC1-A794-5E5BDC0B65EB}"/>
                      </a:ext>
                    </a:extLst>
                  </p14:cNvPr>
                  <p14:cNvContentPartPr/>
                  <p14:nvPr/>
                </p14:nvContentPartPr>
                <p14:xfrm>
                  <a:off x="8910496" y="4158129"/>
                  <a:ext cx="221040" cy="187920"/>
                </p14:xfrm>
              </p:contentPart>
            </mc:Choice>
            <mc:Fallback>
              <p:pic>
                <p:nvPicPr>
                  <p:cNvPr id="288" name="Ink 287">
                    <a:extLst>
                      <a:ext uri="{FF2B5EF4-FFF2-40B4-BE49-F238E27FC236}">
                        <a16:creationId xmlns:a16="http://schemas.microsoft.com/office/drawing/2014/main" id="{ACEBB292-E8BA-4FC1-A794-5E5BDC0B65EB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8892496" y="4140129"/>
                    <a:ext cx="256680" cy="22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6">
                <p14:nvContentPartPr>
                  <p14:cNvPr id="289" name="Ink 288">
                    <a:extLst>
                      <a:ext uri="{FF2B5EF4-FFF2-40B4-BE49-F238E27FC236}">
                        <a16:creationId xmlns:a16="http://schemas.microsoft.com/office/drawing/2014/main" id="{0D5DB529-026D-452F-8330-217D4FAE4217}"/>
                      </a:ext>
                    </a:extLst>
                  </p14:cNvPr>
                  <p14:cNvContentPartPr/>
                  <p14:nvPr/>
                </p14:nvContentPartPr>
                <p14:xfrm>
                  <a:off x="9145936" y="4333449"/>
                  <a:ext cx="9000" cy="149400"/>
                </p14:xfrm>
              </p:contentPart>
            </mc:Choice>
            <mc:Fallback>
              <p:pic>
                <p:nvPicPr>
                  <p:cNvPr id="289" name="Ink 288">
                    <a:extLst>
                      <a:ext uri="{FF2B5EF4-FFF2-40B4-BE49-F238E27FC236}">
                        <a16:creationId xmlns:a16="http://schemas.microsoft.com/office/drawing/2014/main" id="{0D5DB529-026D-452F-8330-217D4FAE4217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9128296" y="4315809"/>
                    <a:ext cx="44640" cy="18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8">
                <p14:nvContentPartPr>
                  <p14:cNvPr id="290" name="Ink 289">
                    <a:extLst>
                      <a:ext uri="{FF2B5EF4-FFF2-40B4-BE49-F238E27FC236}">
                        <a16:creationId xmlns:a16="http://schemas.microsoft.com/office/drawing/2014/main" id="{51B0C741-2EA8-4142-B29A-594B79368E8A}"/>
                      </a:ext>
                    </a:extLst>
                  </p14:cNvPr>
                  <p14:cNvContentPartPr/>
                  <p14:nvPr/>
                </p14:nvContentPartPr>
                <p14:xfrm>
                  <a:off x="9151336" y="4280529"/>
                  <a:ext cx="190440" cy="206640"/>
                </p14:xfrm>
              </p:contentPart>
            </mc:Choice>
            <mc:Fallback>
              <p:pic>
                <p:nvPicPr>
                  <p:cNvPr id="290" name="Ink 289">
                    <a:extLst>
                      <a:ext uri="{FF2B5EF4-FFF2-40B4-BE49-F238E27FC236}">
                        <a16:creationId xmlns:a16="http://schemas.microsoft.com/office/drawing/2014/main" id="{51B0C741-2EA8-4142-B29A-594B79368E8A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9133696" y="4262529"/>
                    <a:ext cx="226080" cy="24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0">
                <p14:nvContentPartPr>
                  <p14:cNvPr id="291" name="Ink 290">
                    <a:extLst>
                      <a:ext uri="{FF2B5EF4-FFF2-40B4-BE49-F238E27FC236}">
                        <a16:creationId xmlns:a16="http://schemas.microsoft.com/office/drawing/2014/main" id="{F9724B32-E853-4ED3-82CF-A37AF04A58EA}"/>
                      </a:ext>
                    </a:extLst>
                  </p14:cNvPr>
                  <p14:cNvContentPartPr/>
                  <p14:nvPr/>
                </p14:nvContentPartPr>
                <p14:xfrm>
                  <a:off x="9413056" y="4331649"/>
                  <a:ext cx="37800" cy="143280"/>
                </p14:xfrm>
              </p:contentPart>
            </mc:Choice>
            <mc:Fallback>
              <p:pic>
                <p:nvPicPr>
                  <p:cNvPr id="291" name="Ink 290">
                    <a:extLst>
                      <a:ext uri="{FF2B5EF4-FFF2-40B4-BE49-F238E27FC236}">
                        <a16:creationId xmlns:a16="http://schemas.microsoft.com/office/drawing/2014/main" id="{F9724B32-E853-4ED3-82CF-A37AF04A58EA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9395416" y="4314009"/>
                    <a:ext cx="73440" cy="17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2">
                <p14:nvContentPartPr>
                  <p14:cNvPr id="292" name="Ink 291">
                    <a:extLst>
                      <a:ext uri="{FF2B5EF4-FFF2-40B4-BE49-F238E27FC236}">
                        <a16:creationId xmlns:a16="http://schemas.microsoft.com/office/drawing/2014/main" id="{AEE28B5E-85F3-4BAD-B85D-39762FC94CA1}"/>
                      </a:ext>
                    </a:extLst>
                  </p14:cNvPr>
                  <p14:cNvContentPartPr/>
                  <p14:nvPr/>
                </p14:nvContentPartPr>
                <p14:xfrm>
                  <a:off x="9426376" y="4222929"/>
                  <a:ext cx="28080" cy="19080"/>
                </p14:xfrm>
              </p:contentPart>
            </mc:Choice>
            <mc:Fallback>
              <p:pic>
                <p:nvPicPr>
                  <p:cNvPr id="292" name="Ink 291">
                    <a:extLst>
                      <a:ext uri="{FF2B5EF4-FFF2-40B4-BE49-F238E27FC236}">
                        <a16:creationId xmlns:a16="http://schemas.microsoft.com/office/drawing/2014/main" id="{AEE28B5E-85F3-4BAD-B85D-39762FC94CA1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9408736" y="4204929"/>
                    <a:ext cx="6372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4">
                <p14:nvContentPartPr>
                  <p14:cNvPr id="293" name="Ink 292">
                    <a:extLst>
                      <a:ext uri="{FF2B5EF4-FFF2-40B4-BE49-F238E27FC236}">
                        <a16:creationId xmlns:a16="http://schemas.microsoft.com/office/drawing/2014/main" id="{5821A7DA-2D49-44F6-9405-E7F33FF51B6A}"/>
                      </a:ext>
                    </a:extLst>
                  </p14:cNvPr>
                  <p14:cNvContentPartPr/>
                  <p14:nvPr/>
                </p14:nvContentPartPr>
                <p14:xfrm>
                  <a:off x="9530776" y="4284489"/>
                  <a:ext cx="140040" cy="210600"/>
                </p14:xfrm>
              </p:contentPart>
            </mc:Choice>
            <mc:Fallback>
              <p:pic>
                <p:nvPicPr>
                  <p:cNvPr id="293" name="Ink 292">
                    <a:extLst>
                      <a:ext uri="{FF2B5EF4-FFF2-40B4-BE49-F238E27FC236}">
                        <a16:creationId xmlns:a16="http://schemas.microsoft.com/office/drawing/2014/main" id="{5821A7DA-2D49-44F6-9405-E7F33FF51B6A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9513136" y="4266849"/>
                    <a:ext cx="175680" cy="24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6">
                <p14:nvContentPartPr>
                  <p14:cNvPr id="294" name="Ink 293">
                    <a:extLst>
                      <a:ext uri="{FF2B5EF4-FFF2-40B4-BE49-F238E27FC236}">
                        <a16:creationId xmlns:a16="http://schemas.microsoft.com/office/drawing/2014/main" id="{EAE134F3-3F5A-488E-B600-1C0C62504DF7}"/>
                      </a:ext>
                    </a:extLst>
                  </p14:cNvPr>
                  <p14:cNvContentPartPr/>
                  <p14:nvPr/>
                </p14:nvContentPartPr>
                <p14:xfrm>
                  <a:off x="9728056" y="4325169"/>
                  <a:ext cx="84600" cy="165240"/>
                </p14:xfrm>
              </p:contentPart>
            </mc:Choice>
            <mc:Fallback>
              <p:pic>
                <p:nvPicPr>
                  <p:cNvPr id="294" name="Ink 293">
                    <a:extLst>
                      <a:ext uri="{FF2B5EF4-FFF2-40B4-BE49-F238E27FC236}">
                        <a16:creationId xmlns:a16="http://schemas.microsoft.com/office/drawing/2014/main" id="{EAE134F3-3F5A-488E-B600-1C0C62504DF7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9710056" y="4307169"/>
                    <a:ext cx="120240" cy="20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8">
                <p14:nvContentPartPr>
                  <p14:cNvPr id="295" name="Ink 294">
                    <a:extLst>
                      <a:ext uri="{FF2B5EF4-FFF2-40B4-BE49-F238E27FC236}">
                        <a16:creationId xmlns:a16="http://schemas.microsoft.com/office/drawing/2014/main" id="{548E9D3B-A5F6-4545-BEF9-F0AAE9E1B2DE}"/>
                      </a:ext>
                    </a:extLst>
                  </p14:cNvPr>
                  <p14:cNvContentPartPr/>
                  <p14:nvPr/>
                </p14:nvContentPartPr>
                <p14:xfrm>
                  <a:off x="9707536" y="4288809"/>
                  <a:ext cx="105120" cy="133560"/>
                </p14:xfrm>
              </p:contentPart>
            </mc:Choice>
            <mc:Fallback>
              <p:pic>
                <p:nvPicPr>
                  <p:cNvPr id="295" name="Ink 294">
                    <a:extLst>
                      <a:ext uri="{FF2B5EF4-FFF2-40B4-BE49-F238E27FC236}">
                        <a16:creationId xmlns:a16="http://schemas.microsoft.com/office/drawing/2014/main" id="{548E9D3B-A5F6-4545-BEF9-F0AAE9E1B2DE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9689536" y="4270809"/>
                    <a:ext cx="140760" cy="16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0">
                <p14:nvContentPartPr>
                  <p14:cNvPr id="296" name="Ink 295">
                    <a:extLst>
                      <a:ext uri="{FF2B5EF4-FFF2-40B4-BE49-F238E27FC236}">
                        <a16:creationId xmlns:a16="http://schemas.microsoft.com/office/drawing/2014/main" id="{0A94D93B-9647-4207-A7C2-842B875A039D}"/>
                      </a:ext>
                    </a:extLst>
                  </p14:cNvPr>
                  <p14:cNvContentPartPr/>
                  <p14:nvPr/>
                </p14:nvContentPartPr>
                <p14:xfrm>
                  <a:off x="9926056" y="4267569"/>
                  <a:ext cx="26280" cy="199080"/>
                </p14:xfrm>
              </p:contentPart>
            </mc:Choice>
            <mc:Fallback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0A94D93B-9647-4207-A7C2-842B875A039D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9908416" y="4249569"/>
                    <a:ext cx="61920" cy="234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B1F1754-9C4A-4795-84C8-831F3EC60D25}"/>
                    </a:ext>
                  </a:extLst>
                </p14:cNvPr>
                <p14:cNvContentPartPr/>
                <p14:nvPr/>
              </p14:nvContentPartPr>
              <p14:xfrm>
                <a:off x="10123696" y="4319769"/>
                <a:ext cx="167760" cy="1076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B1F1754-9C4A-4795-84C8-831F3EC60D2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105696" y="4301769"/>
                  <a:ext cx="203400" cy="1432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30295039-F273-4814-BC77-D8C0CBFBE9C3}"/>
                </a:ext>
              </a:extLst>
            </p:cNvPr>
            <p:cNvGrpSpPr/>
            <p:nvPr/>
          </p:nvGrpSpPr>
          <p:grpSpPr>
            <a:xfrm>
              <a:off x="10485856" y="4089369"/>
              <a:ext cx="565560" cy="370440"/>
              <a:chOff x="10485856" y="4089369"/>
              <a:chExt cx="565560" cy="3704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64">
                <p14:nvContentPartPr>
                  <p14:cNvPr id="299" name="Ink 298">
                    <a:extLst>
                      <a:ext uri="{FF2B5EF4-FFF2-40B4-BE49-F238E27FC236}">
                        <a16:creationId xmlns:a16="http://schemas.microsoft.com/office/drawing/2014/main" id="{D2BA40AC-ED7B-4E53-9A7E-4467A4F5353A}"/>
                      </a:ext>
                    </a:extLst>
                  </p14:cNvPr>
                  <p14:cNvContentPartPr/>
                  <p14:nvPr/>
                </p14:nvContentPartPr>
                <p14:xfrm>
                  <a:off x="10485856" y="4089369"/>
                  <a:ext cx="81360" cy="370440"/>
                </p14:xfrm>
              </p:contentPart>
            </mc:Choice>
            <mc:Fallback>
              <p:pic>
                <p:nvPicPr>
                  <p:cNvPr id="299" name="Ink 298">
                    <a:extLst>
                      <a:ext uri="{FF2B5EF4-FFF2-40B4-BE49-F238E27FC236}">
                        <a16:creationId xmlns:a16="http://schemas.microsoft.com/office/drawing/2014/main" id="{D2BA40AC-ED7B-4E53-9A7E-4467A4F5353A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10467856" y="4071729"/>
                    <a:ext cx="117000" cy="40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6">
                <p14:nvContentPartPr>
                  <p14:cNvPr id="300" name="Ink 299">
                    <a:extLst>
                      <a:ext uri="{FF2B5EF4-FFF2-40B4-BE49-F238E27FC236}">
                        <a16:creationId xmlns:a16="http://schemas.microsoft.com/office/drawing/2014/main" id="{C7F06B1F-28CD-4F32-BB0F-1C76793AF786}"/>
                      </a:ext>
                    </a:extLst>
                  </p14:cNvPr>
                  <p14:cNvContentPartPr/>
                  <p14:nvPr/>
                </p14:nvContentPartPr>
                <p14:xfrm>
                  <a:off x="10642096" y="4133289"/>
                  <a:ext cx="136080" cy="299520"/>
                </p14:xfrm>
              </p:contentPart>
            </mc:Choice>
            <mc:Fallback>
              <p:pic>
                <p:nvPicPr>
                  <p:cNvPr id="300" name="Ink 299">
                    <a:extLst>
                      <a:ext uri="{FF2B5EF4-FFF2-40B4-BE49-F238E27FC236}">
                        <a16:creationId xmlns:a16="http://schemas.microsoft.com/office/drawing/2014/main" id="{C7F06B1F-28CD-4F32-BB0F-1C76793AF786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10624096" y="4115289"/>
                    <a:ext cx="171720" cy="33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8">
                <p14:nvContentPartPr>
                  <p14:cNvPr id="301" name="Ink 300">
                    <a:extLst>
                      <a:ext uri="{FF2B5EF4-FFF2-40B4-BE49-F238E27FC236}">
                        <a16:creationId xmlns:a16="http://schemas.microsoft.com/office/drawing/2014/main" id="{AEF35A0A-964C-4243-9561-3FC3DC284658}"/>
                      </a:ext>
                    </a:extLst>
                  </p14:cNvPr>
                  <p14:cNvContentPartPr/>
                  <p14:nvPr/>
                </p14:nvContentPartPr>
                <p14:xfrm>
                  <a:off x="10845856" y="4104849"/>
                  <a:ext cx="205560" cy="307080"/>
                </p14:xfrm>
              </p:contentPart>
            </mc:Choice>
            <mc:Fallback>
              <p:pic>
                <p:nvPicPr>
                  <p:cNvPr id="301" name="Ink 300">
                    <a:extLst>
                      <a:ext uri="{FF2B5EF4-FFF2-40B4-BE49-F238E27FC236}">
                        <a16:creationId xmlns:a16="http://schemas.microsoft.com/office/drawing/2014/main" id="{AEF35A0A-964C-4243-9561-3FC3DC284658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10828216" y="4087209"/>
                    <a:ext cx="241200" cy="342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1FC6D46-75F7-428F-A385-647C4AE9E560}"/>
                </a:ext>
              </a:extLst>
            </p:cNvPr>
            <p:cNvGrpSpPr/>
            <p:nvPr/>
          </p:nvGrpSpPr>
          <p:grpSpPr>
            <a:xfrm>
              <a:off x="11245816" y="3833049"/>
              <a:ext cx="559440" cy="703440"/>
              <a:chOff x="11245816" y="3833049"/>
              <a:chExt cx="559440" cy="7034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70">
                <p14:nvContentPartPr>
                  <p14:cNvPr id="302" name="Ink 301">
                    <a:extLst>
                      <a:ext uri="{FF2B5EF4-FFF2-40B4-BE49-F238E27FC236}">
                        <a16:creationId xmlns:a16="http://schemas.microsoft.com/office/drawing/2014/main" id="{14CA5EA2-D3CD-4518-80AF-9C4213B9C425}"/>
                      </a:ext>
                    </a:extLst>
                  </p14:cNvPr>
                  <p14:cNvContentPartPr/>
                  <p14:nvPr/>
                </p14:nvContentPartPr>
                <p14:xfrm>
                  <a:off x="11245816" y="4218969"/>
                  <a:ext cx="144360" cy="190440"/>
                </p14:xfrm>
              </p:contentPart>
            </mc:Choice>
            <mc:Fallback>
              <p:pic>
                <p:nvPicPr>
                  <p:cNvPr id="302" name="Ink 301">
                    <a:extLst>
                      <a:ext uri="{FF2B5EF4-FFF2-40B4-BE49-F238E27FC236}">
                        <a16:creationId xmlns:a16="http://schemas.microsoft.com/office/drawing/2014/main" id="{14CA5EA2-D3CD-4518-80AF-9C4213B9C425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11228176" y="4201329"/>
                    <a:ext cx="180000" cy="22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2">
                <p14:nvContentPartPr>
                  <p14:cNvPr id="303" name="Ink 302">
                    <a:extLst>
                      <a:ext uri="{FF2B5EF4-FFF2-40B4-BE49-F238E27FC236}">
                        <a16:creationId xmlns:a16="http://schemas.microsoft.com/office/drawing/2014/main" id="{C4811B7B-2514-4BAB-B1FD-48E05DBB29B2}"/>
                      </a:ext>
                    </a:extLst>
                  </p14:cNvPr>
                  <p14:cNvContentPartPr/>
                  <p14:nvPr/>
                </p14:nvContentPartPr>
                <p14:xfrm>
                  <a:off x="11446336" y="4074249"/>
                  <a:ext cx="358920" cy="311400"/>
                </p14:xfrm>
              </p:contentPart>
            </mc:Choice>
            <mc:Fallback>
              <p:pic>
                <p:nvPicPr>
                  <p:cNvPr id="303" name="Ink 302">
                    <a:extLst>
                      <a:ext uri="{FF2B5EF4-FFF2-40B4-BE49-F238E27FC236}">
                        <a16:creationId xmlns:a16="http://schemas.microsoft.com/office/drawing/2014/main" id="{C4811B7B-2514-4BAB-B1FD-48E05DBB29B2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11428696" y="4056609"/>
                    <a:ext cx="394560" cy="34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4">
                <p14:nvContentPartPr>
                  <p14:cNvPr id="304" name="Ink 303">
                    <a:extLst>
                      <a:ext uri="{FF2B5EF4-FFF2-40B4-BE49-F238E27FC236}">
                        <a16:creationId xmlns:a16="http://schemas.microsoft.com/office/drawing/2014/main" id="{DE3C0A2B-E21A-4595-95BC-1628DB2FF92C}"/>
                      </a:ext>
                    </a:extLst>
                  </p14:cNvPr>
                  <p14:cNvContentPartPr/>
                  <p14:nvPr/>
                </p14:nvContentPartPr>
                <p14:xfrm>
                  <a:off x="11579536" y="3873729"/>
                  <a:ext cx="58680" cy="629640"/>
                </p14:xfrm>
              </p:contentPart>
            </mc:Choice>
            <mc:Fallback>
              <p:pic>
                <p:nvPicPr>
                  <p:cNvPr id="304" name="Ink 303">
                    <a:extLst>
                      <a:ext uri="{FF2B5EF4-FFF2-40B4-BE49-F238E27FC236}">
                        <a16:creationId xmlns:a16="http://schemas.microsoft.com/office/drawing/2014/main" id="{DE3C0A2B-E21A-4595-95BC-1628DB2FF92C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11561896" y="3856089"/>
                    <a:ext cx="94320" cy="66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6">
                <p14:nvContentPartPr>
                  <p14:cNvPr id="305" name="Ink 304">
                    <a:extLst>
                      <a:ext uri="{FF2B5EF4-FFF2-40B4-BE49-F238E27FC236}">
                        <a16:creationId xmlns:a16="http://schemas.microsoft.com/office/drawing/2014/main" id="{D4B2E504-7DFB-4E2D-9D2C-098EBC408B60}"/>
                      </a:ext>
                    </a:extLst>
                  </p14:cNvPr>
                  <p14:cNvContentPartPr/>
                  <p14:nvPr/>
                </p14:nvContentPartPr>
                <p14:xfrm>
                  <a:off x="11657656" y="3833049"/>
                  <a:ext cx="50400" cy="703440"/>
                </p14:xfrm>
              </p:contentPart>
            </mc:Choice>
            <mc:Fallback>
              <p:pic>
                <p:nvPicPr>
                  <p:cNvPr id="305" name="Ink 304">
                    <a:extLst>
                      <a:ext uri="{FF2B5EF4-FFF2-40B4-BE49-F238E27FC236}">
                        <a16:creationId xmlns:a16="http://schemas.microsoft.com/office/drawing/2014/main" id="{D4B2E504-7DFB-4E2D-9D2C-098EBC408B60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11640016" y="3815409"/>
                    <a:ext cx="86040" cy="739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F9BF9E1A-8F37-49D5-9AD7-291807116196}"/>
                </a:ext>
              </a:extLst>
            </p:cNvPr>
            <p:cNvGrpSpPr/>
            <p:nvPr/>
          </p:nvGrpSpPr>
          <p:grpSpPr>
            <a:xfrm>
              <a:off x="8751736" y="4818729"/>
              <a:ext cx="2382840" cy="359280"/>
              <a:chOff x="8751736" y="4818729"/>
              <a:chExt cx="2382840" cy="3592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78">
                <p14:nvContentPartPr>
                  <p14:cNvPr id="308" name="Ink 307">
                    <a:extLst>
                      <a:ext uri="{FF2B5EF4-FFF2-40B4-BE49-F238E27FC236}">
                        <a16:creationId xmlns:a16="http://schemas.microsoft.com/office/drawing/2014/main" id="{6850CAA2-6A93-40A4-9B00-C4BED1C84E24}"/>
                      </a:ext>
                    </a:extLst>
                  </p14:cNvPr>
                  <p14:cNvContentPartPr/>
                  <p14:nvPr/>
                </p14:nvContentPartPr>
                <p14:xfrm>
                  <a:off x="8751736" y="4851849"/>
                  <a:ext cx="11160" cy="288000"/>
                </p14:xfrm>
              </p:contentPart>
            </mc:Choice>
            <mc:Fallback>
              <p:pic>
                <p:nvPicPr>
                  <p:cNvPr id="308" name="Ink 307">
                    <a:extLst>
                      <a:ext uri="{FF2B5EF4-FFF2-40B4-BE49-F238E27FC236}">
                        <a16:creationId xmlns:a16="http://schemas.microsoft.com/office/drawing/2014/main" id="{6850CAA2-6A93-40A4-9B00-C4BED1C84E24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8733736" y="4834209"/>
                    <a:ext cx="46800" cy="32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0">
                <p14:nvContentPartPr>
                  <p14:cNvPr id="309" name="Ink 308">
                    <a:extLst>
                      <a:ext uri="{FF2B5EF4-FFF2-40B4-BE49-F238E27FC236}">
                        <a16:creationId xmlns:a16="http://schemas.microsoft.com/office/drawing/2014/main" id="{2A4720D7-248D-4F6C-ACFD-6EC378605889}"/>
                      </a:ext>
                    </a:extLst>
                  </p14:cNvPr>
                  <p14:cNvContentPartPr/>
                  <p14:nvPr/>
                </p14:nvContentPartPr>
                <p14:xfrm>
                  <a:off x="8756416" y="4818729"/>
                  <a:ext cx="205920" cy="349200"/>
                </p14:xfrm>
              </p:contentPart>
            </mc:Choice>
            <mc:Fallback>
              <p:pic>
                <p:nvPicPr>
                  <p:cNvPr id="309" name="Ink 308">
                    <a:extLst>
                      <a:ext uri="{FF2B5EF4-FFF2-40B4-BE49-F238E27FC236}">
                        <a16:creationId xmlns:a16="http://schemas.microsoft.com/office/drawing/2014/main" id="{2A4720D7-248D-4F6C-ACFD-6EC378605889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8738776" y="4800729"/>
                    <a:ext cx="241560" cy="38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2">
                <p14:nvContentPartPr>
                  <p14:cNvPr id="310" name="Ink 309">
                    <a:extLst>
                      <a:ext uri="{FF2B5EF4-FFF2-40B4-BE49-F238E27FC236}">
                        <a16:creationId xmlns:a16="http://schemas.microsoft.com/office/drawing/2014/main" id="{60DE6F16-48FA-4185-9878-FEFFA4A9864A}"/>
                      </a:ext>
                    </a:extLst>
                  </p14:cNvPr>
                  <p14:cNvContentPartPr/>
                  <p14:nvPr/>
                </p14:nvContentPartPr>
                <p14:xfrm>
                  <a:off x="9035056" y="4931409"/>
                  <a:ext cx="129960" cy="212400"/>
                </p14:xfrm>
              </p:contentPart>
            </mc:Choice>
            <mc:Fallback>
              <p:pic>
                <p:nvPicPr>
                  <p:cNvPr id="310" name="Ink 309">
                    <a:extLst>
                      <a:ext uri="{FF2B5EF4-FFF2-40B4-BE49-F238E27FC236}">
                        <a16:creationId xmlns:a16="http://schemas.microsoft.com/office/drawing/2014/main" id="{60DE6F16-48FA-4185-9878-FEFFA4A9864A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9017416" y="4913409"/>
                    <a:ext cx="165600" cy="24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4">
                <p14:nvContentPartPr>
                  <p14:cNvPr id="311" name="Ink 310">
                    <a:extLst>
                      <a:ext uri="{FF2B5EF4-FFF2-40B4-BE49-F238E27FC236}">
                        <a16:creationId xmlns:a16="http://schemas.microsoft.com/office/drawing/2014/main" id="{C5CAFC0C-DAE5-45DE-B4EF-08BEF21C1741}"/>
                      </a:ext>
                    </a:extLst>
                  </p14:cNvPr>
                  <p14:cNvContentPartPr/>
                  <p14:nvPr/>
                </p14:nvContentPartPr>
                <p14:xfrm>
                  <a:off x="9223336" y="4947969"/>
                  <a:ext cx="168120" cy="185400"/>
                </p14:xfrm>
              </p:contentPart>
            </mc:Choice>
            <mc:Fallback>
              <p:pic>
                <p:nvPicPr>
                  <p:cNvPr id="311" name="Ink 310">
                    <a:extLst>
                      <a:ext uri="{FF2B5EF4-FFF2-40B4-BE49-F238E27FC236}">
                        <a16:creationId xmlns:a16="http://schemas.microsoft.com/office/drawing/2014/main" id="{C5CAFC0C-DAE5-45DE-B4EF-08BEF21C1741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9205696" y="4930329"/>
                    <a:ext cx="2037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6">
                <p14:nvContentPartPr>
                  <p14:cNvPr id="312" name="Ink 311">
                    <a:extLst>
                      <a:ext uri="{FF2B5EF4-FFF2-40B4-BE49-F238E27FC236}">
                        <a16:creationId xmlns:a16="http://schemas.microsoft.com/office/drawing/2014/main" id="{56ACDA3F-89A7-41F8-AF7B-4F0CBF2E6D4E}"/>
                      </a:ext>
                    </a:extLst>
                  </p14:cNvPr>
                  <p14:cNvContentPartPr/>
                  <p14:nvPr/>
                </p14:nvContentPartPr>
                <p14:xfrm>
                  <a:off x="9463096" y="4971369"/>
                  <a:ext cx="138240" cy="157320"/>
                </p14:xfrm>
              </p:contentPart>
            </mc:Choice>
            <mc:Fallback>
              <p:pic>
                <p:nvPicPr>
                  <p:cNvPr id="312" name="Ink 311">
                    <a:extLst>
                      <a:ext uri="{FF2B5EF4-FFF2-40B4-BE49-F238E27FC236}">
                        <a16:creationId xmlns:a16="http://schemas.microsoft.com/office/drawing/2014/main" id="{56ACDA3F-89A7-41F8-AF7B-4F0CBF2E6D4E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9445096" y="4953369"/>
                    <a:ext cx="173880" cy="192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8">
                <p14:nvContentPartPr>
                  <p14:cNvPr id="313" name="Ink 312">
                    <a:extLst>
                      <a:ext uri="{FF2B5EF4-FFF2-40B4-BE49-F238E27FC236}">
                        <a16:creationId xmlns:a16="http://schemas.microsoft.com/office/drawing/2014/main" id="{0CE2248D-21BD-441E-95E4-101FA36AAA89}"/>
                      </a:ext>
                    </a:extLst>
                  </p14:cNvPr>
                  <p14:cNvContentPartPr/>
                  <p14:nvPr/>
                </p14:nvContentPartPr>
                <p14:xfrm>
                  <a:off x="9664336" y="4949409"/>
                  <a:ext cx="11880" cy="194760"/>
                </p14:xfrm>
              </p:contentPart>
            </mc:Choice>
            <mc:Fallback>
              <p:pic>
                <p:nvPicPr>
                  <p:cNvPr id="313" name="Ink 312">
                    <a:extLst>
                      <a:ext uri="{FF2B5EF4-FFF2-40B4-BE49-F238E27FC236}">
                        <a16:creationId xmlns:a16="http://schemas.microsoft.com/office/drawing/2014/main" id="{0CE2248D-21BD-441E-95E4-101FA36AAA89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9646696" y="4931769"/>
                    <a:ext cx="47520" cy="23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0">
                <p14:nvContentPartPr>
                  <p14:cNvPr id="314" name="Ink 313">
                    <a:extLst>
                      <a:ext uri="{FF2B5EF4-FFF2-40B4-BE49-F238E27FC236}">
                        <a16:creationId xmlns:a16="http://schemas.microsoft.com/office/drawing/2014/main" id="{63B13B98-5ED9-4813-AD3A-E5C30BD31F91}"/>
                      </a:ext>
                    </a:extLst>
                  </p14:cNvPr>
                  <p14:cNvContentPartPr/>
                  <p14:nvPr/>
                </p14:nvContentPartPr>
                <p14:xfrm>
                  <a:off x="9703936" y="4947609"/>
                  <a:ext cx="119520" cy="165960"/>
                </p14:xfrm>
              </p:contentPart>
            </mc:Choice>
            <mc:Fallback>
              <p:pic>
                <p:nvPicPr>
                  <p:cNvPr id="314" name="Ink 313">
                    <a:extLst>
                      <a:ext uri="{FF2B5EF4-FFF2-40B4-BE49-F238E27FC236}">
                        <a16:creationId xmlns:a16="http://schemas.microsoft.com/office/drawing/2014/main" id="{63B13B98-5ED9-4813-AD3A-E5C30BD31F91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9685936" y="4929609"/>
                    <a:ext cx="15516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2">
                <p14:nvContentPartPr>
                  <p14:cNvPr id="315" name="Ink 314">
                    <a:extLst>
                      <a:ext uri="{FF2B5EF4-FFF2-40B4-BE49-F238E27FC236}">
                        <a16:creationId xmlns:a16="http://schemas.microsoft.com/office/drawing/2014/main" id="{F7337257-E666-4BB0-8E4B-C2DD423D9560}"/>
                      </a:ext>
                    </a:extLst>
                  </p14:cNvPr>
                  <p14:cNvContentPartPr/>
                  <p14:nvPr/>
                </p14:nvContentPartPr>
                <p14:xfrm>
                  <a:off x="9865576" y="4949409"/>
                  <a:ext cx="128880" cy="90000"/>
                </p14:xfrm>
              </p:contentPart>
            </mc:Choice>
            <mc:Fallback>
              <p:pic>
                <p:nvPicPr>
                  <p:cNvPr id="315" name="Ink 314">
                    <a:extLst>
                      <a:ext uri="{FF2B5EF4-FFF2-40B4-BE49-F238E27FC236}">
                        <a16:creationId xmlns:a16="http://schemas.microsoft.com/office/drawing/2014/main" id="{F7337257-E666-4BB0-8E4B-C2DD423D9560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9847576" y="4931769"/>
                    <a:ext cx="16452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4">
                <p14:nvContentPartPr>
                  <p14:cNvPr id="316" name="Ink 315">
                    <a:extLst>
                      <a:ext uri="{FF2B5EF4-FFF2-40B4-BE49-F238E27FC236}">
                        <a16:creationId xmlns:a16="http://schemas.microsoft.com/office/drawing/2014/main" id="{B4484EE3-275E-4B71-A60D-16A99B72C451}"/>
                      </a:ext>
                    </a:extLst>
                  </p14:cNvPr>
                  <p14:cNvContentPartPr/>
                  <p14:nvPr/>
                </p14:nvContentPartPr>
                <p14:xfrm>
                  <a:off x="9898336" y="4920969"/>
                  <a:ext cx="171000" cy="257040"/>
                </p14:xfrm>
              </p:contentPart>
            </mc:Choice>
            <mc:Fallback>
              <p:pic>
                <p:nvPicPr>
                  <p:cNvPr id="316" name="Ink 315">
                    <a:extLst>
                      <a:ext uri="{FF2B5EF4-FFF2-40B4-BE49-F238E27FC236}">
                        <a16:creationId xmlns:a16="http://schemas.microsoft.com/office/drawing/2014/main" id="{B4484EE3-275E-4B71-A60D-16A99B72C451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9880336" y="4903329"/>
                    <a:ext cx="206640" cy="29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6">
                <p14:nvContentPartPr>
                  <p14:cNvPr id="317" name="Ink 316">
                    <a:extLst>
                      <a:ext uri="{FF2B5EF4-FFF2-40B4-BE49-F238E27FC236}">
                        <a16:creationId xmlns:a16="http://schemas.microsoft.com/office/drawing/2014/main" id="{499277E2-FC5C-4570-A983-6BFCB704A95C}"/>
                      </a:ext>
                    </a:extLst>
                  </p14:cNvPr>
                  <p14:cNvContentPartPr/>
                  <p14:nvPr/>
                </p14:nvContentPartPr>
                <p14:xfrm>
                  <a:off x="10198936" y="4926369"/>
                  <a:ext cx="172440" cy="248040"/>
                </p14:xfrm>
              </p:contentPart>
            </mc:Choice>
            <mc:Fallback>
              <p:pic>
                <p:nvPicPr>
                  <p:cNvPr id="317" name="Ink 316">
                    <a:extLst>
                      <a:ext uri="{FF2B5EF4-FFF2-40B4-BE49-F238E27FC236}">
                        <a16:creationId xmlns:a16="http://schemas.microsoft.com/office/drawing/2014/main" id="{499277E2-FC5C-4570-A983-6BFCB704A95C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10180936" y="4908729"/>
                    <a:ext cx="208080" cy="28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8">
                <p14:nvContentPartPr>
                  <p14:cNvPr id="318" name="Ink 317">
                    <a:extLst>
                      <a:ext uri="{FF2B5EF4-FFF2-40B4-BE49-F238E27FC236}">
                        <a16:creationId xmlns:a16="http://schemas.microsoft.com/office/drawing/2014/main" id="{766E97B8-ECDD-4FF7-BBAC-0F22146D5C7A}"/>
                      </a:ext>
                    </a:extLst>
                  </p14:cNvPr>
                  <p14:cNvContentPartPr/>
                  <p14:nvPr/>
                </p14:nvContentPartPr>
                <p14:xfrm>
                  <a:off x="10463896" y="4979649"/>
                  <a:ext cx="22680" cy="159480"/>
                </p14:xfrm>
              </p:contentPart>
            </mc:Choice>
            <mc:Fallback>
              <p:pic>
                <p:nvPicPr>
                  <p:cNvPr id="318" name="Ink 317">
                    <a:extLst>
                      <a:ext uri="{FF2B5EF4-FFF2-40B4-BE49-F238E27FC236}">
                        <a16:creationId xmlns:a16="http://schemas.microsoft.com/office/drawing/2014/main" id="{766E97B8-ECDD-4FF7-BBAC-0F22146D5C7A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10446256" y="4962009"/>
                    <a:ext cx="58320" cy="19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0">
                <p14:nvContentPartPr>
                  <p14:cNvPr id="319" name="Ink 318">
                    <a:extLst>
                      <a:ext uri="{FF2B5EF4-FFF2-40B4-BE49-F238E27FC236}">
                        <a16:creationId xmlns:a16="http://schemas.microsoft.com/office/drawing/2014/main" id="{E141F736-0433-4545-92C1-9AEEE481BC2F}"/>
                      </a:ext>
                    </a:extLst>
                  </p14:cNvPr>
                  <p14:cNvContentPartPr/>
                  <p14:nvPr/>
                </p14:nvContentPartPr>
                <p14:xfrm>
                  <a:off x="10455616" y="4905129"/>
                  <a:ext cx="6480" cy="15480"/>
                </p14:xfrm>
              </p:contentPart>
            </mc:Choice>
            <mc:Fallback>
              <p:pic>
                <p:nvPicPr>
                  <p:cNvPr id="319" name="Ink 318">
                    <a:extLst>
                      <a:ext uri="{FF2B5EF4-FFF2-40B4-BE49-F238E27FC236}">
                        <a16:creationId xmlns:a16="http://schemas.microsoft.com/office/drawing/2014/main" id="{E141F736-0433-4545-92C1-9AEEE481BC2F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10437616" y="4887489"/>
                    <a:ext cx="42120" cy="5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2">
                <p14:nvContentPartPr>
                  <p14:cNvPr id="320" name="Ink 319">
                    <a:extLst>
                      <a:ext uri="{FF2B5EF4-FFF2-40B4-BE49-F238E27FC236}">
                        <a16:creationId xmlns:a16="http://schemas.microsoft.com/office/drawing/2014/main" id="{1A4BAE12-1B38-4F35-BC44-F93BB242C7AD}"/>
                      </a:ext>
                    </a:extLst>
                  </p14:cNvPr>
                  <p14:cNvContentPartPr/>
                  <p14:nvPr/>
                </p14:nvContentPartPr>
                <p14:xfrm>
                  <a:off x="10558576" y="4875249"/>
                  <a:ext cx="170640" cy="266400"/>
                </p14:xfrm>
              </p:contentPart>
            </mc:Choice>
            <mc:Fallback>
              <p:pic>
                <p:nvPicPr>
                  <p:cNvPr id="320" name="Ink 319">
                    <a:extLst>
                      <a:ext uri="{FF2B5EF4-FFF2-40B4-BE49-F238E27FC236}">
                        <a16:creationId xmlns:a16="http://schemas.microsoft.com/office/drawing/2014/main" id="{1A4BAE12-1B38-4F35-BC44-F93BB242C7AD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10540576" y="4857609"/>
                    <a:ext cx="206280" cy="30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4">
                <p14:nvContentPartPr>
                  <p14:cNvPr id="321" name="Ink 320">
                    <a:extLst>
                      <a:ext uri="{FF2B5EF4-FFF2-40B4-BE49-F238E27FC236}">
                        <a16:creationId xmlns:a16="http://schemas.microsoft.com/office/drawing/2014/main" id="{3F792568-809F-4186-B1A0-6B90968C0306}"/>
                      </a:ext>
                    </a:extLst>
                  </p14:cNvPr>
                  <p14:cNvContentPartPr/>
                  <p14:nvPr/>
                </p14:nvContentPartPr>
                <p14:xfrm>
                  <a:off x="10814896" y="4910529"/>
                  <a:ext cx="176400" cy="219240"/>
                </p14:xfrm>
              </p:contentPart>
            </mc:Choice>
            <mc:Fallback>
              <p:pic>
                <p:nvPicPr>
                  <p:cNvPr id="321" name="Ink 320">
                    <a:extLst>
                      <a:ext uri="{FF2B5EF4-FFF2-40B4-BE49-F238E27FC236}">
                        <a16:creationId xmlns:a16="http://schemas.microsoft.com/office/drawing/2014/main" id="{3F792568-809F-4186-B1A0-6B90968C0306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10797256" y="4892889"/>
                    <a:ext cx="212040" cy="25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6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574B190B-896A-427F-91CA-E946BF8AD965}"/>
                      </a:ext>
                    </a:extLst>
                  </p14:cNvPr>
                  <p14:cNvContentPartPr/>
                  <p14:nvPr/>
                </p14:nvContentPartPr>
                <p14:xfrm>
                  <a:off x="11105416" y="4887849"/>
                  <a:ext cx="5760" cy="22680"/>
                </p14:xfrm>
              </p:contentPart>
            </mc:Choice>
            <mc:Fallback>
              <p:pic>
                <p:nvPicPr>
                  <p:cNvPr id="322" name="Ink 321">
                    <a:extLst>
                      <a:ext uri="{FF2B5EF4-FFF2-40B4-BE49-F238E27FC236}">
                        <a16:creationId xmlns:a16="http://schemas.microsoft.com/office/drawing/2014/main" id="{574B190B-896A-427F-91CA-E946BF8AD965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11087416" y="4870209"/>
                    <a:ext cx="4140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8">
                <p14:nvContentPartPr>
                  <p14:cNvPr id="323" name="Ink 322">
                    <a:extLst>
                      <a:ext uri="{FF2B5EF4-FFF2-40B4-BE49-F238E27FC236}">
                        <a16:creationId xmlns:a16="http://schemas.microsoft.com/office/drawing/2014/main" id="{B64ED050-DA04-45E6-B34B-41B82A0B2E2C}"/>
                      </a:ext>
                    </a:extLst>
                  </p14:cNvPr>
                  <p14:cNvContentPartPr/>
                  <p14:nvPr/>
                </p14:nvContentPartPr>
                <p14:xfrm>
                  <a:off x="11131336" y="5135889"/>
                  <a:ext cx="3240" cy="7560"/>
                </p14:xfrm>
              </p:contentPart>
            </mc:Choice>
            <mc:Fallback>
              <p:pic>
                <p:nvPicPr>
                  <p:cNvPr id="323" name="Ink 322">
                    <a:extLst>
                      <a:ext uri="{FF2B5EF4-FFF2-40B4-BE49-F238E27FC236}">
                        <a16:creationId xmlns:a16="http://schemas.microsoft.com/office/drawing/2014/main" id="{B64ED050-DA04-45E6-B34B-41B82A0B2E2C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11113696" y="5118249"/>
                    <a:ext cx="38880" cy="43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D51988ED-8090-4258-8394-FBF157DE0A67}"/>
                    </a:ext>
                  </a:extLst>
                </p14:cNvPr>
                <p14:cNvContentPartPr/>
                <p14:nvPr/>
              </p14:nvContentPartPr>
              <p14:xfrm>
                <a:off x="9392536" y="5603529"/>
                <a:ext cx="217800" cy="11196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D51988ED-8090-4258-8394-FBF157DE0A6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374536" y="5585889"/>
                  <a:ext cx="253440" cy="147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5DD35032-DC0C-46A7-99BE-EFABC7E8CEA6}"/>
                </a:ext>
              </a:extLst>
            </p:cNvPr>
            <p:cNvGrpSpPr/>
            <p:nvPr/>
          </p:nvGrpSpPr>
          <p:grpSpPr>
            <a:xfrm>
              <a:off x="9805096" y="5430009"/>
              <a:ext cx="571320" cy="366120"/>
              <a:chOff x="9805096" y="5430009"/>
              <a:chExt cx="571320" cy="3661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12">
                <p14:nvContentPartPr>
                  <p14:cNvPr id="326" name="Ink 325">
                    <a:extLst>
                      <a:ext uri="{FF2B5EF4-FFF2-40B4-BE49-F238E27FC236}">
                        <a16:creationId xmlns:a16="http://schemas.microsoft.com/office/drawing/2014/main" id="{0758673B-ADFE-4A49-AD6E-17601E7C2D93}"/>
                      </a:ext>
                    </a:extLst>
                  </p14:cNvPr>
                  <p14:cNvContentPartPr/>
                  <p14:nvPr/>
                </p14:nvContentPartPr>
                <p14:xfrm>
                  <a:off x="9805096" y="5476449"/>
                  <a:ext cx="266760" cy="319680"/>
                </p14:xfrm>
              </p:contentPart>
            </mc:Choice>
            <mc:Fallback>
              <p:pic>
                <p:nvPicPr>
                  <p:cNvPr id="326" name="Ink 325">
                    <a:extLst>
                      <a:ext uri="{FF2B5EF4-FFF2-40B4-BE49-F238E27FC236}">
                        <a16:creationId xmlns:a16="http://schemas.microsoft.com/office/drawing/2014/main" id="{0758673B-ADFE-4A49-AD6E-17601E7C2D93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9787096" y="5458449"/>
                    <a:ext cx="302400" cy="35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4">
                <p14:nvContentPartPr>
                  <p14:cNvPr id="327" name="Ink 326">
                    <a:extLst>
                      <a:ext uri="{FF2B5EF4-FFF2-40B4-BE49-F238E27FC236}">
                        <a16:creationId xmlns:a16="http://schemas.microsoft.com/office/drawing/2014/main" id="{9B6B5992-1670-4C71-A7B2-DA898FDF97CA}"/>
                      </a:ext>
                    </a:extLst>
                  </p14:cNvPr>
                  <p14:cNvContentPartPr/>
                  <p14:nvPr/>
                </p14:nvContentPartPr>
                <p14:xfrm>
                  <a:off x="10217656" y="5430009"/>
                  <a:ext cx="158760" cy="315000"/>
                </p14:xfrm>
              </p:contentPart>
            </mc:Choice>
            <mc:Fallback>
              <p:pic>
                <p:nvPicPr>
                  <p:cNvPr id="327" name="Ink 326">
                    <a:extLst>
                      <a:ext uri="{FF2B5EF4-FFF2-40B4-BE49-F238E27FC236}">
                        <a16:creationId xmlns:a16="http://schemas.microsoft.com/office/drawing/2014/main" id="{9B6B5992-1670-4C71-A7B2-DA898FDF97CA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10199656" y="5412009"/>
                    <a:ext cx="194400" cy="350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9F3087F7-F45B-4B43-B1C5-E2ADB93CB80C}"/>
                </a:ext>
              </a:extLst>
            </p:cNvPr>
            <p:cNvGrpSpPr/>
            <p:nvPr/>
          </p:nvGrpSpPr>
          <p:grpSpPr>
            <a:xfrm>
              <a:off x="10571176" y="5400489"/>
              <a:ext cx="666000" cy="358920"/>
              <a:chOff x="10571176" y="5400489"/>
              <a:chExt cx="666000" cy="3589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16">
                <p14:nvContentPartPr>
                  <p14:cNvPr id="328" name="Ink 327">
                    <a:extLst>
                      <a:ext uri="{FF2B5EF4-FFF2-40B4-BE49-F238E27FC236}">
                        <a16:creationId xmlns:a16="http://schemas.microsoft.com/office/drawing/2014/main" id="{BB3B7025-8706-490A-B1DD-CBF4A4FBD120}"/>
                      </a:ext>
                    </a:extLst>
                  </p14:cNvPr>
                  <p14:cNvContentPartPr/>
                  <p14:nvPr/>
                </p14:nvContentPartPr>
                <p14:xfrm>
                  <a:off x="10685656" y="5488329"/>
                  <a:ext cx="24480" cy="271080"/>
                </p14:xfrm>
              </p:contentPart>
            </mc:Choice>
            <mc:Fallback>
              <p:pic>
                <p:nvPicPr>
                  <p:cNvPr id="328" name="Ink 327">
                    <a:extLst>
                      <a:ext uri="{FF2B5EF4-FFF2-40B4-BE49-F238E27FC236}">
                        <a16:creationId xmlns:a16="http://schemas.microsoft.com/office/drawing/2014/main" id="{BB3B7025-8706-490A-B1DD-CBF4A4FBD120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10667656" y="5470689"/>
                    <a:ext cx="60120" cy="30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8">
                <p14:nvContentPartPr>
                  <p14:cNvPr id="329" name="Ink 328">
                    <a:extLst>
                      <a:ext uri="{FF2B5EF4-FFF2-40B4-BE49-F238E27FC236}">
                        <a16:creationId xmlns:a16="http://schemas.microsoft.com/office/drawing/2014/main" id="{503B52AD-3757-4379-9D20-2BDBECA67C9D}"/>
                      </a:ext>
                    </a:extLst>
                  </p14:cNvPr>
                  <p14:cNvContentPartPr/>
                  <p14:nvPr/>
                </p14:nvContentPartPr>
                <p14:xfrm>
                  <a:off x="10571176" y="5486169"/>
                  <a:ext cx="260640" cy="23760"/>
                </p14:xfrm>
              </p:contentPart>
            </mc:Choice>
            <mc:Fallback>
              <p:pic>
                <p:nvPicPr>
                  <p:cNvPr id="329" name="Ink 328">
                    <a:extLst>
                      <a:ext uri="{FF2B5EF4-FFF2-40B4-BE49-F238E27FC236}">
                        <a16:creationId xmlns:a16="http://schemas.microsoft.com/office/drawing/2014/main" id="{503B52AD-3757-4379-9D20-2BDBECA67C9D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10553536" y="5468169"/>
                    <a:ext cx="296280" cy="5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0">
                <p14:nvContentPartPr>
                  <p14:cNvPr id="330" name="Ink 329">
                    <a:extLst>
                      <a:ext uri="{FF2B5EF4-FFF2-40B4-BE49-F238E27FC236}">
                        <a16:creationId xmlns:a16="http://schemas.microsoft.com/office/drawing/2014/main" id="{1F88D3EE-ECE5-494F-8E5E-39E171397A4D}"/>
                      </a:ext>
                    </a:extLst>
                  </p14:cNvPr>
                  <p14:cNvContentPartPr/>
                  <p14:nvPr/>
                </p14:nvContentPartPr>
                <p14:xfrm>
                  <a:off x="10972576" y="5496249"/>
                  <a:ext cx="12600" cy="234360"/>
                </p14:xfrm>
              </p:contentPart>
            </mc:Choice>
            <mc:Fallback>
              <p:pic>
                <p:nvPicPr>
                  <p:cNvPr id="330" name="Ink 329">
                    <a:extLst>
                      <a:ext uri="{FF2B5EF4-FFF2-40B4-BE49-F238E27FC236}">
                        <a16:creationId xmlns:a16="http://schemas.microsoft.com/office/drawing/2014/main" id="{1F88D3EE-ECE5-494F-8E5E-39E171397A4D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10954936" y="5478609"/>
                    <a:ext cx="48240" cy="27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2">
                <p14:nvContentPartPr>
                  <p14:cNvPr id="331" name="Ink 330">
                    <a:extLst>
                      <a:ext uri="{FF2B5EF4-FFF2-40B4-BE49-F238E27FC236}">
                        <a16:creationId xmlns:a16="http://schemas.microsoft.com/office/drawing/2014/main" id="{79E7CE6B-AF78-4CC8-884D-E0BD990F6CE7}"/>
                      </a:ext>
                    </a:extLst>
                  </p14:cNvPr>
                  <p14:cNvContentPartPr/>
                  <p14:nvPr/>
                </p14:nvContentPartPr>
                <p14:xfrm>
                  <a:off x="10980136" y="5400489"/>
                  <a:ext cx="257040" cy="340200"/>
                </p14:xfrm>
              </p:contentPart>
            </mc:Choice>
            <mc:Fallback>
              <p:pic>
                <p:nvPicPr>
                  <p:cNvPr id="331" name="Ink 330">
                    <a:extLst>
                      <a:ext uri="{FF2B5EF4-FFF2-40B4-BE49-F238E27FC236}">
                        <a16:creationId xmlns:a16="http://schemas.microsoft.com/office/drawing/2014/main" id="{79E7CE6B-AF78-4CC8-884D-E0BD990F6CE7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10962136" y="5382849"/>
                    <a:ext cx="292680" cy="375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CF68BA4D-0F23-4986-A2DA-E908F2E84053}"/>
                  </a:ext>
                </a:extLst>
              </p14:cNvPr>
              <p14:cNvContentPartPr/>
              <p14:nvPr/>
            </p14:nvContentPartPr>
            <p14:xfrm>
              <a:off x="1271296" y="1828569"/>
              <a:ext cx="405000" cy="891360"/>
            </p14:xfrm>
          </p:contentPart>
        </mc:Choice>
        <mc:Fallback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CF68BA4D-0F23-4986-A2DA-E908F2E8405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262656" y="1819569"/>
                <a:ext cx="422640" cy="90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oup 343">
            <a:extLst>
              <a:ext uri="{FF2B5EF4-FFF2-40B4-BE49-F238E27FC236}">
                <a16:creationId xmlns:a16="http://schemas.microsoft.com/office/drawing/2014/main" id="{21BB454B-A1C9-4687-A4AA-71585A29F7B2}"/>
              </a:ext>
            </a:extLst>
          </p:cNvPr>
          <p:cNvGrpSpPr/>
          <p:nvPr/>
        </p:nvGrpSpPr>
        <p:grpSpPr>
          <a:xfrm>
            <a:off x="1128016" y="879969"/>
            <a:ext cx="2214720" cy="3688200"/>
            <a:chOff x="1128016" y="879969"/>
            <a:chExt cx="2214720" cy="368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6C50243-1248-4281-B471-F6CE1F281832}"/>
                    </a:ext>
                  </a:extLst>
                </p14:cNvPr>
                <p14:cNvContentPartPr/>
                <p14:nvPr/>
              </p14:nvContentPartPr>
              <p14:xfrm>
                <a:off x="1204336" y="3975609"/>
                <a:ext cx="176400" cy="185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6C50243-1248-4281-B471-F6CE1F28183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95696" y="3966609"/>
                  <a:ext cx="194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5DE96BF-4CA4-48DD-9C1C-922B4C2E109A}"/>
                    </a:ext>
                  </a:extLst>
                </p14:cNvPr>
                <p14:cNvContentPartPr/>
                <p14:nvPr/>
              </p14:nvContentPartPr>
              <p14:xfrm>
                <a:off x="1619776" y="3946089"/>
                <a:ext cx="186120" cy="185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5DE96BF-4CA4-48DD-9C1C-922B4C2E109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11136" y="3937089"/>
                  <a:ext cx="203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B14D4C0-047C-4A36-9DF6-E5CE1B51D167}"/>
                    </a:ext>
                  </a:extLst>
                </p14:cNvPr>
                <p14:cNvContentPartPr/>
                <p14:nvPr/>
              </p14:nvContentPartPr>
              <p14:xfrm>
                <a:off x="2083456" y="3911889"/>
                <a:ext cx="172440" cy="174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B14D4C0-047C-4A36-9DF6-E5CE1B51D16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074456" y="3903249"/>
                  <a:ext cx="190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43711A1-4F48-42EC-BB84-047B2962DABE}"/>
                    </a:ext>
                  </a:extLst>
                </p14:cNvPr>
                <p14:cNvContentPartPr/>
                <p14:nvPr/>
              </p14:nvContentPartPr>
              <p14:xfrm>
                <a:off x="2592856" y="3869409"/>
                <a:ext cx="210240" cy="167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43711A1-4F48-42EC-BB84-047B2962DAB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83856" y="3860769"/>
                  <a:ext cx="227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F9FAC25-ADDA-416B-ABB2-72E1DC524771}"/>
                    </a:ext>
                  </a:extLst>
                </p14:cNvPr>
                <p14:cNvContentPartPr/>
                <p14:nvPr/>
              </p14:nvContentPartPr>
              <p14:xfrm>
                <a:off x="3068416" y="3811809"/>
                <a:ext cx="169560" cy="199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F9FAC25-ADDA-416B-ABB2-72E1DC52477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59776" y="3803169"/>
                  <a:ext cx="187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D8F42F1-BA83-41C6-B106-1F7506F32161}"/>
                    </a:ext>
                  </a:extLst>
                </p14:cNvPr>
                <p14:cNvContentPartPr/>
                <p14:nvPr/>
              </p14:nvContentPartPr>
              <p14:xfrm>
                <a:off x="1221256" y="4365129"/>
                <a:ext cx="172440" cy="203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D8F42F1-BA83-41C6-B106-1F7506F3216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12616" y="4356489"/>
                  <a:ext cx="190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3212245-5537-42B4-B99A-5DC8DAF2FF9F}"/>
                    </a:ext>
                  </a:extLst>
                </p14:cNvPr>
                <p14:cNvContentPartPr/>
                <p14:nvPr/>
              </p14:nvContentPartPr>
              <p14:xfrm>
                <a:off x="1618336" y="4365489"/>
                <a:ext cx="194400" cy="171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3212245-5537-42B4-B99A-5DC8DAF2FF9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609336" y="4356849"/>
                  <a:ext cx="212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82A79BF-391A-4556-A535-B0B08328A469}"/>
                    </a:ext>
                  </a:extLst>
                </p14:cNvPr>
                <p14:cNvContentPartPr/>
                <p14:nvPr/>
              </p14:nvContentPartPr>
              <p14:xfrm>
                <a:off x="2064736" y="4328049"/>
                <a:ext cx="180000" cy="163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82A79BF-391A-4556-A535-B0B08328A46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056096" y="4319409"/>
                  <a:ext cx="197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9EB9454-1CE9-4205-9C32-183985204E9C}"/>
                    </a:ext>
                  </a:extLst>
                </p14:cNvPr>
                <p14:cNvContentPartPr/>
                <p14:nvPr/>
              </p14:nvContentPartPr>
              <p14:xfrm>
                <a:off x="2599336" y="4276569"/>
                <a:ext cx="153000" cy="159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9EB9454-1CE9-4205-9C32-183985204E9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590336" y="4267929"/>
                  <a:ext cx="17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A3E58AE-1D81-4B39-8C7C-D30FCB6B2CCA}"/>
                    </a:ext>
                  </a:extLst>
                </p14:cNvPr>
                <p14:cNvContentPartPr/>
                <p14:nvPr/>
              </p14:nvContentPartPr>
              <p14:xfrm>
                <a:off x="3043216" y="4246689"/>
                <a:ext cx="195480" cy="155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A3E58AE-1D81-4B39-8C7C-D30FCB6B2CC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34576" y="4237689"/>
                  <a:ext cx="213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A3A78B2-D8B1-4D7C-BE64-22FF3B2DAC60}"/>
                    </a:ext>
                  </a:extLst>
                </p14:cNvPr>
                <p14:cNvContentPartPr/>
                <p14:nvPr/>
              </p14:nvContentPartPr>
              <p14:xfrm>
                <a:off x="2610136" y="1626609"/>
                <a:ext cx="208800" cy="194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A3A78B2-D8B1-4D7C-BE64-22FF3B2DAC6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01136" y="1617609"/>
                  <a:ext cx="226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4E855A2-6E3E-4F6C-AD5C-68D3BA58E14F}"/>
                    </a:ext>
                  </a:extLst>
                </p14:cNvPr>
                <p14:cNvContentPartPr/>
                <p14:nvPr/>
              </p14:nvContentPartPr>
              <p14:xfrm>
                <a:off x="3096496" y="1698969"/>
                <a:ext cx="190800" cy="172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4E855A2-6E3E-4F6C-AD5C-68D3BA58E14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87496" y="1689969"/>
                  <a:ext cx="208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38AB6A5-DFE8-449C-8DC6-0B5F295923AF}"/>
                    </a:ext>
                  </a:extLst>
                </p14:cNvPr>
                <p14:cNvContentPartPr/>
                <p14:nvPr/>
              </p14:nvContentPartPr>
              <p14:xfrm>
                <a:off x="2586016" y="2148969"/>
                <a:ext cx="226800" cy="169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38AB6A5-DFE8-449C-8DC6-0B5F295923A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577376" y="2139969"/>
                  <a:ext cx="244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6E307E5-FA10-422B-97F1-A28848351863}"/>
                    </a:ext>
                  </a:extLst>
                </p14:cNvPr>
                <p14:cNvContentPartPr/>
                <p14:nvPr/>
              </p14:nvContentPartPr>
              <p14:xfrm>
                <a:off x="3055816" y="2143569"/>
                <a:ext cx="198000" cy="168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6E307E5-FA10-422B-97F1-A2884835186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046816" y="2134569"/>
                  <a:ext cx="215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BC019D5-137C-4D11-811F-5434F6896A0E}"/>
                    </a:ext>
                  </a:extLst>
                </p14:cNvPr>
                <p14:cNvContentPartPr/>
                <p14:nvPr/>
              </p14:nvContentPartPr>
              <p14:xfrm>
                <a:off x="2588176" y="2635689"/>
                <a:ext cx="161280" cy="132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BC019D5-137C-4D11-811F-5434F6896A0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579176" y="2627049"/>
                  <a:ext cx="178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2771115-FA1F-4178-8FB8-00B78E51C872}"/>
                    </a:ext>
                  </a:extLst>
                </p14:cNvPr>
                <p14:cNvContentPartPr/>
                <p14:nvPr/>
              </p14:nvContentPartPr>
              <p14:xfrm>
                <a:off x="3110896" y="2563689"/>
                <a:ext cx="182160" cy="165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2771115-FA1F-4178-8FB8-00B78E51C87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101896" y="2555049"/>
                  <a:ext cx="199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C5D09B8-82B3-4C67-B8A3-07DFDB34533F}"/>
                    </a:ext>
                  </a:extLst>
                </p14:cNvPr>
                <p14:cNvContentPartPr/>
                <p14:nvPr/>
              </p14:nvContentPartPr>
              <p14:xfrm>
                <a:off x="1574416" y="3055809"/>
                <a:ext cx="161280" cy="173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C5D09B8-82B3-4C67-B8A3-07DFDB34533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565416" y="3047169"/>
                  <a:ext cx="178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4E714FB-7C39-4706-9BAA-48591D3AD0DD}"/>
                    </a:ext>
                  </a:extLst>
                </p14:cNvPr>
                <p14:cNvContentPartPr/>
                <p14:nvPr/>
              </p14:nvContentPartPr>
              <p14:xfrm>
                <a:off x="2085616" y="3023769"/>
                <a:ext cx="187200" cy="162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4E714FB-7C39-4706-9BAA-48591D3AD0D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076616" y="3014769"/>
                  <a:ext cx="204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24805E4-98E6-4B30-B735-AE635DFA002B}"/>
                    </a:ext>
                  </a:extLst>
                </p14:cNvPr>
                <p14:cNvContentPartPr/>
                <p14:nvPr/>
              </p14:nvContentPartPr>
              <p14:xfrm>
                <a:off x="2624536" y="2982729"/>
                <a:ext cx="169560" cy="176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24805E4-98E6-4B30-B735-AE635DFA002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15536" y="2973729"/>
                  <a:ext cx="187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D259B3B-4375-4E9A-8722-EE49D0554F4B}"/>
                    </a:ext>
                  </a:extLst>
                </p14:cNvPr>
                <p14:cNvContentPartPr/>
                <p14:nvPr/>
              </p14:nvContentPartPr>
              <p14:xfrm>
                <a:off x="3136096" y="2920449"/>
                <a:ext cx="206640" cy="206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D259B3B-4375-4E9A-8722-EE49D0554F4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127096" y="2911809"/>
                  <a:ext cx="224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58287DF-2302-4748-925C-2F581FA45315}"/>
                    </a:ext>
                  </a:extLst>
                </p14:cNvPr>
                <p14:cNvContentPartPr/>
                <p14:nvPr/>
              </p14:nvContentPartPr>
              <p14:xfrm>
                <a:off x="1137016" y="2655489"/>
                <a:ext cx="158040" cy="177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58287DF-2302-4748-925C-2F581FA4531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28016" y="2646849"/>
                  <a:ext cx="175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EAB2EC-D0A8-4776-89A4-A1BD1F529E98}"/>
                    </a:ext>
                  </a:extLst>
                </p14:cNvPr>
                <p14:cNvContentPartPr/>
                <p14:nvPr/>
              </p14:nvContentPartPr>
              <p14:xfrm>
                <a:off x="1164736" y="3107649"/>
                <a:ext cx="182880" cy="152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EAB2EC-D0A8-4776-89A4-A1BD1F529E9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56096" y="3098649"/>
                  <a:ext cx="200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94A9729-B2B2-4337-856C-2B592AF79825}"/>
                    </a:ext>
                  </a:extLst>
                </p14:cNvPr>
                <p14:cNvContentPartPr/>
                <p14:nvPr/>
              </p14:nvContentPartPr>
              <p14:xfrm>
                <a:off x="1156816" y="1288929"/>
                <a:ext cx="155520" cy="171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94A9729-B2B2-4337-856C-2B592AF7982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48176" y="1280289"/>
                  <a:ext cx="173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CD184C9-800F-42A1-B7B8-461425D41BF3}"/>
                    </a:ext>
                  </a:extLst>
                </p14:cNvPr>
                <p14:cNvContentPartPr/>
                <p14:nvPr/>
              </p14:nvContentPartPr>
              <p14:xfrm>
                <a:off x="1632376" y="1243929"/>
                <a:ext cx="172440" cy="203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CD184C9-800F-42A1-B7B8-461425D41BF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623736" y="1235289"/>
                  <a:ext cx="190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1142C6A-70F1-4B03-B762-8569795C63F4}"/>
                    </a:ext>
                  </a:extLst>
                </p14:cNvPr>
                <p14:cNvContentPartPr/>
                <p14:nvPr/>
              </p14:nvContentPartPr>
              <p14:xfrm>
                <a:off x="2126656" y="1288209"/>
                <a:ext cx="178200" cy="1501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1142C6A-70F1-4B03-B762-8569795C63F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117656" y="1279209"/>
                  <a:ext cx="195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4B08CD4-560D-4D52-B363-915673F90086}"/>
                    </a:ext>
                  </a:extLst>
                </p14:cNvPr>
                <p14:cNvContentPartPr/>
                <p14:nvPr/>
              </p14:nvContentPartPr>
              <p14:xfrm>
                <a:off x="2588176" y="1266969"/>
                <a:ext cx="196920" cy="165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4B08CD4-560D-4D52-B363-915673F9008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579536" y="1258329"/>
                  <a:ext cx="214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D302891-F04C-408F-BADF-359B86208B25}"/>
                    </a:ext>
                  </a:extLst>
                </p14:cNvPr>
                <p14:cNvContentPartPr/>
                <p14:nvPr/>
              </p14:nvContentPartPr>
              <p14:xfrm>
                <a:off x="1196056" y="3537489"/>
                <a:ext cx="188280" cy="169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D302891-F04C-408F-BADF-359B86208B2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87056" y="3528489"/>
                  <a:ext cx="205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361EA6E-8750-4B62-8F4E-AFE82F8607E9}"/>
                    </a:ext>
                  </a:extLst>
                </p14:cNvPr>
                <p14:cNvContentPartPr/>
                <p14:nvPr/>
              </p14:nvContentPartPr>
              <p14:xfrm>
                <a:off x="1628416" y="3523449"/>
                <a:ext cx="171000" cy="146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361EA6E-8750-4B62-8F4E-AFE82F8607E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619416" y="3514449"/>
                  <a:ext cx="188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E76F079-72A6-4E92-A523-DD0B81D06E0F}"/>
                    </a:ext>
                  </a:extLst>
                </p14:cNvPr>
                <p14:cNvContentPartPr/>
                <p14:nvPr/>
              </p14:nvContentPartPr>
              <p14:xfrm>
                <a:off x="2128456" y="3459009"/>
                <a:ext cx="166680" cy="178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E76F079-72A6-4E92-A523-DD0B81D06E0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119816" y="3450009"/>
                  <a:ext cx="184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A6701FB-505D-40ED-83FF-07BDA508AC93}"/>
                    </a:ext>
                  </a:extLst>
                </p14:cNvPr>
                <p14:cNvContentPartPr/>
                <p14:nvPr/>
              </p14:nvContentPartPr>
              <p14:xfrm>
                <a:off x="2642176" y="3405009"/>
                <a:ext cx="184680" cy="188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A6701FB-505D-40ED-83FF-07BDA508AC9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633536" y="3396009"/>
                  <a:ext cx="202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AD7D2F2-9144-4562-BDD8-1C94C5C860AD}"/>
                    </a:ext>
                  </a:extLst>
                </p14:cNvPr>
                <p14:cNvContentPartPr/>
                <p14:nvPr/>
              </p14:nvContentPartPr>
              <p14:xfrm>
                <a:off x="3097216" y="3414369"/>
                <a:ext cx="182880" cy="151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AD7D2F2-9144-4562-BDD8-1C94C5C860A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088216" y="3405729"/>
                  <a:ext cx="200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90F54EB-343B-4D74-804C-024C616D365B}"/>
                    </a:ext>
                  </a:extLst>
                </p14:cNvPr>
                <p14:cNvContentPartPr/>
                <p14:nvPr/>
              </p14:nvContentPartPr>
              <p14:xfrm>
                <a:off x="1175536" y="1649289"/>
                <a:ext cx="202680" cy="209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90F54EB-343B-4D74-804C-024C616D365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66896" y="1640289"/>
                  <a:ext cx="220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D1B91F0-48DB-4F1E-90A3-4153CD3E4652}"/>
                    </a:ext>
                  </a:extLst>
                </p14:cNvPr>
                <p14:cNvContentPartPr/>
                <p14:nvPr/>
              </p14:nvContentPartPr>
              <p14:xfrm>
                <a:off x="1616536" y="1648929"/>
                <a:ext cx="197280" cy="236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D1B91F0-48DB-4F1E-90A3-4153CD3E465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607896" y="1639929"/>
                  <a:ext cx="2149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543EF3F-9CFC-4DE9-AFA0-844A01E110C4}"/>
                    </a:ext>
                  </a:extLst>
                </p14:cNvPr>
                <p14:cNvContentPartPr/>
                <p14:nvPr/>
              </p14:nvContentPartPr>
              <p14:xfrm>
                <a:off x="2133856" y="1648569"/>
                <a:ext cx="180000" cy="219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543EF3F-9CFC-4DE9-AFA0-844A01E110C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124856" y="1639929"/>
                  <a:ext cx="197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FD45472-5256-4463-A63F-BFFD07DF6810}"/>
                    </a:ext>
                  </a:extLst>
                </p14:cNvPr>
                <p14:cNvContentPartPr/>
                <p14:nvPr/>
              </p14:nvContentPartPr>
              <p14:xfrm>
                <a:off x="1128016" y="2185329"/>
                <a:ext cx="184680" cy="158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FD45472-5256-4463-A63F-BFFD07DF681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19016" y="2176689"/>
                  <a:ext cx="202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C88FE63-E36C-43C6-B1E6-B2594F17330F}"/>
                    </a:ext>
                  </a:extLst>
                </p14:cNvPr>
                <p14:cNvContentPartPr/>
                <p14:nvPr/>
              </p14:nvContentPartPr>
              <p14:xfrm>
                <a:off x="1598896" y="2167689"/>
                <a:ext cx="190800" cy="194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C88FE63-E36C-43C6-B1E6-B2594F17330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590256" y="2158689"/>
                  <a:ext cx="208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EDBE0A1-A5B9-41AC-A60C-854276300A05}"/>
                    </a:ext>
                  </a:extLst>
                </p14:cNvPr>
                <p14:cNvContentPartPr/>
                <p14:nvPr/>
              </p14:nvContentPartPr>
              <p14:xfrm>
                <a:off x="2103976" y="2150769"/>
                <a:ext cx="204840" cy="186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EDBE0A1-A5B9-41AC-A60C-854276300A0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095336" y="2141769"/>
                  <a:ext cx="222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600CA24-C210-4711-8401-55B77650A7F1}"/>
                    </a:ext>
                  </a:extLst>
                </p14:cNvPr>
                <p14:cNvContentPartPr/>
                <p14:nvPr/>
              </p14:nvContentPartPr>
              <p14:xfrm>
                <a:off x="1571896" y="2650809"/>
                <a:ext cx="180000" cy="171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600CA24-C210-4711-8401-55B77650A7F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563256" y="2641809"/>
                  <a:ext cx="197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EFA343F-41C2-447A-AC1E-A97A20E32D35}"/>
                    </a:ext>
                  </a:extLst>
                </p14:cNvPr>
                <p14:cNvContentPartPr/>
                <p14:nvPr/>
              </p14:nvContentPartPr>
              <p14:xfrm>
                <a:off x="2055736" y="2623449"/>
                <a:ext cx="205920" cy="186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EFA343F-41C2-447A-AC1E-A97A20E32D3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047096" y="2614449"/>
                  <a:ext cx="223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9F78596-CDB4-4819-8A2C-56A6960FFE85}"/>
                    </a:ext>
                  </a:extLst>
                </p14:cNvPr>
                <p14:cNvContentPartPr/>
                <p14:nvPr/>
              </p14:nvContentPartPr>
              <p14:xfrm>
                <a:off x="1724536" y="1832529"/>
                <a:ext cx="494640" cy="833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9F78596-CDB4-4819-8A2C-56A6960FFE8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720216" y="1828209"/>
                  <a:ext cx="503280" cy="84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BD6F8B-F630-4834-851E-E3228E81EB5C}"/>
                    </a:ext>
                  </a:extLst>
                </p14:cNvPr>
                <p14:cNvContentPartPr/>
                <p14:nvPr/>
              </p14:nvContentPartPr>
              <p14:xfrm>
                <a:off x="2173816" y="2354169"/>
                <a:ext cx="29520" cy="327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BD6F8B-F630-4834-851E-E3228E81EB5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169496" y="2349849"/>
                  <a:ext cx="381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E5A623B-7159-4ACC-AA55-18D1041190F0}"/>
                    </a:ext>
                  </a:extLst>
                </p14:cNvPr>
                <p14:cNvContentPartPr/>
                <p14:nvPr/>
              </p14:nvContentPartPr>
              <p14:xfrm>
                <a:off x="2682496" y="2339769"/>
                <a:ext cx="10800" cy="2667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E5A623B-7159-4ACC-AA55-18D1041190F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678176" y="2335449"/>
                  <a:ext cx="194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6419DBB-AB00-4E60-84ED-F2BEE09E37BD}"/>
                    </a:ext>
                  </a:extLst>
                </p14:cNvPr>
                <p14:cNvContentPartPr/>
                <p14:nvPr/>
              </p14:nvContentPartPr>
              <p14:xfrm>
                <a:off x="2247256" y="2348409"/>
                <a:ext cx="395280" cy="4003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6419DBB-AB00-4E60-84ED-F2BEE09E37B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42936" y="2344089"/>
                  <a:ext cx="4039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F3EB816-F653-4327-AE4D-C72665B03B79}"/>
                    </a:ext>
                  </a:extLst>
                </p14:cNvPr>
                <p14:cNvContentPartPr/>
                <p14:nvPr/>
              </p14:nvContentPartPr>
              <p14:xfrm>
                <a:off x="2234296" y="2355249"/>
                <a:ext cx="435960" cy="1149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F3EB816-F653-4327-AE4D-C72665B03B7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229976" y="2350929"/>
                  <a:ext cx="444600" cy="11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D89B5B4-270B-4EE1-9411-C6127F187610}"/>
                    </a:ext>
                  </a:extLst>
                </p14:cNvPr>
                <p14:cNvContentPartPr/>
                <p14:nvPr/>
              </p14:nvContentPartPr>
              <p14:xfrm>
                <a:off x="2299096" y="1755849"/>
                <a:ext cx="332280" cy="59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D89B5B4-270B-4EE1-9411-C6127F18761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294776" y="1751529"/>
                  <a:ext cx="340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5BB1CAE-C9C4-46C6-923D-7A69B168765A}"/>
                    </a:ext>
                  </a:extLst>
                </p14:cNvPr>
                <p14:cNvContentPartPr/>
                <p14:nvPr/>
              </p14:nvContentPartPr>
              <p14:xfrm>
                <a:off x="2282896" y="1399449"/>
                <a:ext cx="309600" cy="279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5BB1CAE-C9C4-46C6-923D-7A69B168765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278576" y="1395129"/>
                  <a:ext cx="3182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C888F05-1330-45BD-A36C-172811DD9C54}"/>
                    </a:ext>
                  </a:extLst>
                </p14:cNvPr>
                <p14:cNvContentPartPr/>
                <p14:nvPr/>
              </p14:nvContentPartPr>
              <p14:xfrm>
                <a:off x="1716616" y="1429329"/>
                <a:ext cx="432360" cy="399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C888F05-1330-45BD-A36C-172811DD9C5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712296" y="1425009"/>
                  <a:ext cx="4410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F54590F-CF34-4804-A464-F5989018A4EC}"/>
                    </a:ext>
                  </a:extLst>
                </p14:cNvPr>
                <p14:cNvContentPartPr/>
                <p14:nvPr/>
              </p14:nvContentPartPr>
              <p14:xfrm>
                <a:off x="1745056" y="2305209"/>
                <a:ext cx="484200" cy="1254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F54590F-CF34-4804-A464-F5989018A4E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740736" y="2300889"/>
                  <a:ext cx="492840" cy="12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D7FA712-C039-49E4-9700-C3222D937ECF}"/>
                    </a:ext>
                  </a:extLst>
                </p14:cNvPr>
                <p14:cNvContentPartPr/>
                <p14:nvPr/>
              </p14:nvContentPartPr>
              <p14:xfrm>
                <a:off x="1630576" y="3253089"/>
                <a:ext cx="96120" cy="310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D7FA712-C039-49E4-9700-C3222D937EC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626256" y="3248769"/>
                  <a:ext cx="1047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07BE745-90E3-40A8-B034-E47C9A55FCE3}"/>
                    </a:ext>
                  </a:extLst>
                </p14:cNvPr>
                <p14:cNvContentPartPr/>
                <p14:nvPr/>
              </p14:nvContentPartPr>
              <p14:xfrm>
                <a:off x="1248256" y="2760609"/>
                <a:ext cx="358920" cy="376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07BE745-90E3-40A8-B034-E47C9A55FCE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243936" y="2756289"/>
                  <a:ext cx="3675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021C539-5C00-4F66-8CBA-0273FD157134}"/>
                    </a:ext>
                  </a:extLst>
                </p14:cNvPr>
                <p14:cNvContentPartPr/>
                <p14:nvPr/>
              </p14:nvContentPartPr>
              <p14:xfrm>
                <a:off x="1277416" y="2260209"/>
                <a:ext cx="362520" cy="50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021C539-5C00-4F66-8CBA-0273FD15713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273096" y="2255889"/>
                  <a:ext cx="371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84A9316-C14D-473E-9378-519F475D5466}"/>
                    </a:ext>
                  </a:extLst>
                </p14:cNvPr>
                <p14:cNvContentPartPr/>
                <p14:nvPr/>
              </p14:nvContentPartPr>
              <p14:xfrm>
                <a:off x="1337176" y="1807689"/>
                <a:ext cx="865440" cy="4780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84A9316-C14D-473E-9378-519F475D546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332856" y="1803369"/>
                  <a:ext cx="87408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46CCE55-082C-43E5-8CDB-5C60F3C5EB60}"/>
                    </a:ext>
                  </a:extLst>
                </p14:cNvPr>
                <p14:cNvContentPartPr/>
                <p14:nvPr/>
              </p14:nvContentPartPr>
              <p14:xfrm>
                <a:off x="2232496" y="1827489"/>
                <a:ext cx="524880" cy="1699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46CCE55-082C-43E5-8CDB-5C60F3C5EB6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228176" y="1823169"/>
                  <a:ext cx="533520" cy="170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EA11EC0-E1E0-4573-894D-A0974FB34B35}"/>
                    </a:ext>
                  </a:extLst>
                </p14:cNvPr>
                <p14:cNvContentPartPr/>
                <p14:nvPr/>
              </p14:nvContentPartPr>
              <p14:xfrm>
                <a:off x="1712296" y="3173889"/>
                <a:ext cx="463680" cy="936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EA11EC0-E1E0-4573-894D-A0974FB34B3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707976" y="3169569"/>
                  <a:ext cx="472320" cy="9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F6BC1EC-212E-4F07-A62B-66B6EFD93CA0}"/>
                    </a:ext>
                  </a:extLst>
                </p14:cNvPr>
                <p14:cNvContentPartPr/>
                <p14:nvPr/>
              </p14:nvContentPartPr>
              <p14:xfrm>
                <a:off x="1752256" y="3604809"/>
                <a:ext cx="927720" cy="695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F6BC1EC-212E-4F07-A62B-66B6EFD93CA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747936" y="3600489"/>
                  <a:ext cx="93636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185F764-14D2-4CD9-A30A-5B8A6E7024B1}"/>
                    </a:ext>
                  </a:extLst>
                </p14:cNvPr>
                <p14:cNvContentPartPr/>
                <p14:nvPr/>
              </p14:nvContentPartPr>
              <p14:xfrm>
                <a:off x="2523376" y="3135369"/>
                <a:ext cx="147240" cy="780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185F764-14D2-4CD9-A30A-5B8A6E7024B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519056" y="3131049"/>
                  <a:ext cx="155880" cy="78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41CED2B-1824-4DB5-B22A-E32CF34414D1}"/>
                    </a:ext>
                  </a:extLst>
                </p14:cNvPr>
                <p14:cNvContentPartPr/>
                <p14:nvPr/>
              </p14:nvContentPartPr>
              <p14:xfrm>
                <a:off x="3038176" y="2646129"/>
                <a:ext cx="138960" cy="379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41CED2B-1824-4DB5-B22A-E32CF34414D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033856" y="2641809"/>
                  <a:ext cx="1476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9FDA307-5665-4CA5-AE5B-2EB2F8EF0400}"/>
                    </a:ext>
                  </a:extLst>
                </p14:cNvPr>
                <p14:cNvContentPartPr/>
                <p14:nvPr/>
              </p14:nvContentPartPr>
              <p14:xfrm>
                <a:off x="2877256" y="1431129"/>
                <a:ext cx="224280" cy="1206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9FDA307-5665-4CA5-AE5B-2EB2F8EF040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872936" y="1426809"/>
                  <a:ext cx="232920" cy="12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57DDB06-ACBB-49AF-8FC1-61D895B39C37}"/>
                    </a:ext>
                  </a:extLst>
                </p14:cNvPr>
                <p14:cNvContentPartPr/>
                <p14:nvPr/>
              </p14:nvContentPartPr>
              <p14:xfrm>
                <a:off x="1302256" y="2318889"/>
                <a:ext cx="810000" cy="1700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57DDB06-ACBB-49AF-8FC1-61D895B39C3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297936" y="2314569"/>
                  <a:ext cx="818640" cy="17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556A403-19E7-496D-8AB9-4BEEEBCD898C}"/>
                    </a:ext>
                  </a:extLst>
                </p14:cNvPr>
                <p14:cNvContentPartPr/>
                <p14:nvPr/>
              </p14:nvContentPartPr>
              <p14:xfrm>
                <a:off x="2758096" y="3511569"/>
                <a:ext cx="410400" cy="3830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556A403-19E7-496D-8AB9-4BEEEBCD898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753776" y="3507249"/>
                  <a:ext cx="4190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7BEFA30-3CDB-4C59-A659-1D2FFC8AE590}"/>
                    </a:ext>
                  </a:extLst>
                </p14:cNvPr>
                <p14:cNvContentPartPr/>
                <p14:nvPr/>
              </p14:nvContentPartPr>
              <p14:xfrm>
                <a:off x="1688896" y="1465689"/>
                <a:ext cx="76680" cy="2379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7BEFA30-3CDB-4C59-A659-1D2FFC8AE59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684576" y="1461369"/>
                  <a:ext cx="85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4E05DAF-6084-4F92-9F82-52FFC4FB1286}"/>
                    </a:ext>
                  </a:extLst>
                </p14:cNvPr>
                <p14:cNvContentPartPr/>
                <p14:nvPr/>
              </p14:nvContentPartPr>
              <p14:xfrm>
                <a:off x="2678896" y="1125849"/>
                <a:ext cx="515160" cy="2257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4E05DAF-6084-4F92-9F82-52FFC4FB128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674576" y="1121529"/>
                  <a:ext cx="523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BE564E2-D190-4467-9685-E0272330006A}"/>
                    </a:ext>
                  </a:extLst>
                </p14:cNvPr>
                <p14:cNvContentPartPr/>
                <p14:nvPr/>
              </p14:nvContentPartPr>
              <p14:xfrm>
                <a:off x="1280656" y="1486929"/>
                <a:ext cx="403200" cy="29534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BE564E2-D190-4467-9685-E0272330006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276336" y="1482609"/>
                  <a:ext cx="411840" cy="29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9B60952-A8AC-4F04-9D3D-B82B0D5A1F58}"/>
                    </a:ext>
                  </a:extLst>
                </p14:cNvPr>
                <p14:cNvContentPartPr/>
                <p14:nvPr/>
              </p14:nvContentPartPr>
              <p14:xfrm>
                <a:off x="1317376" y="3641889"/>
                <a:ext cx="1267560" cy="772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9B60952-A8AC-4F04-9D3D-B82B0D5A1F5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313056" y="3637569"/>
                  <a:ext cx="1276200" cy="78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7D44151-966C-41C2-BF3C-806785B87EFC}"/>
                    </a:ext>
                  </a:extLst>
                </p14:cNvPr>
                <p14:cNvContentPartPr/>
                <p14:nvPr/>
              </p14:nvContentPartPr>
              <p14:xfrm>
                <a:off x="2940616" y="3141489"/>
                <a:ext cx="197280" cy="864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7D44151-966C-41C2-BF3C-806785B87EF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936296" y="3137169"/>
                  <a:ext cx="205920" cy="87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52FEA2D-9527-4DF7-8098-EA2259A7E88B}"/>
                    </a:ext>
                  </a:extLst>
                </p14:cNvPr>
                <p14:cNvContentPartPr/>
                <p14:nvPr/>
              </p14:nvContentPartPr>
              <p14:xfrm>
                <a:off x="1322056" y="2777529"/>
                <a:ext cx="815040" cy="12499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52FEA2D-9527-4DF7-8098-EA2259A7E88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317736" y="2773209"/>
                  <a:ext cx="823680" cy="12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C32D4B4-32B0-4F71-BCDA-E78D63F1532E}"/>
                    </a:ext>
                  </a:extLst>
                </p14:cNvPr>
                <p14:cNvContentPartPr/>
                <p14:nvPr/>
              </p14:nvContentPartPr>
              <p14:xfrm>
                <a:off x="1342216" y="4099809"/>
                <a:ext cx="348840" cy="348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C32D4B4-32B0-4F71-BCDA-E78D63F1532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337896" y="4095489"/>
                  <a:ext cx="3574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DF81C1E-FC59-4B84-9481-3B71BCA3B9F0}"/>
                    </a:ext>
                  </a:extLst>
                </p14:cNvPr>
                <p14:cNvContentPartPr/>
                <p14:nvPr/>
              </p14:nvContentPartPr>
              <p14:xfrm>
                <a:off x="1767016" y="1770249"/>
                <a:ext cx="989280" cy="26272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DF81C1E-FC59-4B84-9481-3B71BCA3B9F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762696" y="1765929"/>
                  <a:ext cx="997920" cy="263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6DF355A-1ACC-4E21-BC1A-DE87AA10C001}"/>
                    </a:ext>
                  </a:extLst>
                </p14:cNvPr>
                <p14:cNvContentPartPr/>
                <p14:nvPr/>
              </p14:nvContentPartPr>
              <p14:xfrm>
                <a:off x="3132856" y="1899129"/>
                <a:ext cx="37080" cy="2743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6DF355A-1ACC-4E21-BC1A-DE87AA10C00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128536" y="1894809"/>
                  <a:ext cx="457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9CF53EF-F733-4651-8402-011C1EAB7EBB}"/>
                    </a:ext>
                  </a:extLst>
                </p14:cNvPr>
                <p14:cNvContentPartPr/>
                <p14:nvPr/>
              </p14:nvContentPartPr>
              <p14:xfrm>
                <a:off x="2648296" y="2331129"/>
                <a:ext cx="456480" cy="3830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9CF53EF-F733-4651-8402-011C1EAB7EB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643976" y="2326809"/>
                  <a:ext cx="4651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69C279F-0F00-4EA2-BAA5-2391E91449CC}"/>
                    </a:ext>
                  </a:extLst>
                </p14:cNvPr>
                <p14:cNvContentPartPr/>
                <p14:nvPr/>
              </p14:nvContentPartPr>
              <p14:xfrm>
                <a:off x="2135656" y="3579969"/>
                <a:ext cx="884520" cy="7232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69C279F-0F00-4EA2-BAA5-2391E91449C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131336" y="3575649"/>
                  <a:ext cx="89316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96C4C44-4447-46EF-AE3C-0E8243D0EC4C}"/>
                    </a:ext>
                  </a:extLst>
                </p14:cNvPr>
                <p14:cNvContentPartPr/>
                <p14:nvPr/>
              </p14:nvContentPartPr>
              <p14:xfrm>
                <a:off x="3120616" y="3976689"/>
                <a:ext cx="50040" cy="2545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96C4C44-4447-46EF-AE3C-0E8243D0EC4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116296" y="3972369"/>
                  <a:ext cx="58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0FB6207-7CD0-4BFF-944D-C5AA30BF7874}"/>
                    </a:ext>
                  </a:extLst>
                </p14:cNvPr>
                <p14:cNvContentPartPr/>
                <p14:nvPr/>
              </p14:nvContentPartPr>
              <p14:xfrm>
                <a:off x="1792936" y="4400409"/>
                <a:ext cx="210960" cy="65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0FB6207-7CD0-4BFF-944D-C5AA30BF787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788616" y="4396089"/>
                  <a:ext cx="219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B520E53-46ED-48D6-8049-F0EB15308D54}"/>
                    </a:ext>
                  </a:extLst>
                </p14:cNvPr>
                <p14:cNvContentPartPr/>
                <p14:nvPr/>
              </p14:nvContentPartPr>
              <p14:xfrm>
                <a:off x="2197936" y="4371249"/>
                <a:ext cx="403200" cy="288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B520E53-46ED-48D6-8049-F0EB15308D5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193616" y="4366929"/>
                  <a:ext cx="411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B264DCB-EBC1-40EC-BF44-8A6E39ABACF9}"/>
                    </a:ext>
                  </a:extLst>
                </p14:cNvPr>
                <p14:cNvContentPartPr/>
                <p14:nvPr/>
              </p14:nvContentPartPr>
              <p14:xfrm>
                <a:off x="1782496" y="976449"/>
                <a:ext cx="349200" cy="12394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B264DCB-EBC1-40EC-BF44-8A6E39ABACF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778176" y="972129"/>
                  <a:ext cx="357840" cy="12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F811237-64CB-44DD-ACF0-F2E3C58370D6}"/>
                    </a:ext>
                  </a:extLst>
                </p14:cNvPr>
                <p14:cNvContentPartPr/>
                <p14:nvPr/>
              </p14:nvContentPartPr>
              <p14:xfrm>
                <a:off x="1278136" y="879969"/>
                <a:ext cx="794520" cy="4762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F811237-64CB-44DD-ACF0-F2E3C58370D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273816" y="875649"/>
                  <a:ext cx="80316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BC75CC8-6AF4-44FF-AA11-DD10B1D07196}"/>
                    </a:ext>
                  </a:extLst>
                </p14:cNvPr>
                <p14:cNvContentPartPr/>
                <p14:nvPr/>
              </p14:nvContentPartPr>
              <p14:xfrm>
                <a:off x="2221336" y="932529"/>
                <a:ext cx="487800" cy="7588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BC75CC8-6AF4-44FF-AA11-DD10B1D0719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217016" y="928209"/>
                  <a:ext cx="496440" cy="76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817B92E-F70F-4604-8B96-6A59A0100B4D}"/>
                    </a:ext>
                  </a:extLst>
                </p14:cNvPr>
                <p14:cNvContentPartPr/>
                <p14:nvPr/>
              </p14:nvContentPartPr>
              <p14:xfrm>
                <a:off x="2753776" y="3005769"/>
                <a:ext cx="329040" cy="615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817B92E-F70F-4604-8B96-6A59A0100B4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745136" y="2997129"/>
                  <a:ext cx="346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83BA990-9C7D-447D-A9E4-D9775D44176D}"/>
                    </a:ext>
                  </a:extLst>
                </p14:cNvPr>
                <p14:cNvContentPartPr/>
                <p14:nvPr/>
              </p14:nvContentPartPr>
              <p14:xfrm>
                <a:off x="2236096" y="2793729"/>
                <a:ext cx="381960" cy="2606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83BA990-9C7D-447D-A9E4-D9775D44176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227456" y="2785089"/>
                  <a:ext cx="399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92CED1D-A6D8-43E4-9FEF-77ECB5A32489}"/>
                    </a:ext>
                  </a:extLst>
                </p14:cNvPr>
                <p14:cNvContentPartPr/>
                <p14:nvPr/>
              </p14:nvContentPartPr>
              <p14:xfrm>
                <a:off x="3129256" y="2368929"/>
                <a:ext cx="33840" cy="2127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92CED1D-A6D8-43E4-9FEF-77ECB5A3248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120616" y="2359929"/>
                  <a:ext cx="51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A1DDF28-E758-418E-BC28-0C0E75D8179A}"/>
                    </a:ext>
                  </a:extLst>
                </p14:cNvPr>
                <p14:cNvContentPartPr/>
                <p14:nvPr/>
              </p14:nvContentPartPr>
              <p14:xfrm>
                <a:off x="2305936" y="2231409"/>
                <a:ext cx="372240" cy="406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A1DDF28-E758-418E-BC28-0C0E75D8179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296936" y="2222409"/>
                  <a:ext cx="389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00A8590-710E-4AB2-8D60-95324047D020}"/>
                    </a:ext>
                  </a:extLst>
                </p14:cNvPr>
                <p14:cNvContentPartPr/>
                <p14:nvPr/>
              </p14:nvContentPartPr>
              <p14:xfrm>
                <a:off x="2249056" y="3582849"/>
                <a:ext cx="397080" cy="3549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00A8590-710E-4AB2-8D60-95324047D02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240416" y="3573849"/>
                  <a:ext cx="4147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331E8D6-5034-420C-8A32-EC5B85D39CC7}"/>
                    </a:ext>
                  </a:extLst>
                </p14:cNvPr>
                <p14:cNvContentPartPr/>
                <p14:nvPr/>
              </p14:nvContentPartPr>
              <p14:xfrm>
                <a:off x="2794816" y="3995049"/>
                <a:ext cx="275400" cy="248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331E8D6-5034-420C-8A32-EC5B85D39CC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785816" y="3986409"/>
                  <a:ext cx="293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2F050FB-637F-453E-93EE-89D735F10852}"/>
                    </a:ext>
                  </a:extLst>
                </p14:cNvPr>
                <p14:cNvContentPartPr/>
                <p14:nvPr/>
              </p14:nvContentPartPr>
              <p14:xfrm>
                <a:off x="2806336" y="3496809"/>
                <a:ext cx="270000" cy="378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2F050FB-637F-453E-93EE-89D735F1085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797336" y="3487809"/>
                  <a:ext cx="287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59B5685-BAD4-44E7-9FEB-20A0139471B9}"/>
                    </a:ext>
                  </a:extLst>
                </p14:cNvPr>
                <p14:cNvContentPartPr/>
                <p14:nvPr/>
              </p14:nvContentPartPr>
              <p14:xfrm>
                <a:off x="2710576" y="4319049"/>
                <a:ext cx="318240" cy="511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59B5685-BAD4-44E7-9FEB-20A0139471B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701936" y="4310409"/>
                  <a:ext cx="335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3F3863B-947E-4BC3-8C78-3B444DBCFF0D}"/>
                    </a:ext>
                  </a:extLst>
                </p14:cNvPr>
                <p14:cNvContentPartPr/>
                <p14:nvPr/>
              </p14:nvContentPartPr>
              <p14:xfrm>
                <a:off x="1320976" y="3254889"/>
                <a:ext cx="349920" cy="41220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3F3863B-947E-4BC3-8C78-3B444DBCFF0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312336" y="3245889"/>
                  <a:ext cx="3675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376AEFE-95E4-4D65-9BAF-40A5F6E6CDC3}"/>
                    </a:ext>
                  </a:extLst>
                </p14:cNvPr>
                <p14:cNvContentPartPr/>
                <p14:nvPr/>
              </p14:nvContentPartPr>
              <p14:xfrm>
                <a:off x="1195696" y="2827209"/>
                <a:ext cx="12960" cy="29340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376AEFE-95E4-4D65-9BAF-40A5F6E6CDC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86696" y="2818209"/>
                  <a:ext cx="30600" cy="31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517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759D8D-9F9F-48C0-8E71-015D0ABCE79D}"/>
                  </a:ext>
                </a:extLst>
              </p14:cNvPr>
              <p14:cNvContentPartPr/>
              <p14:nvPr/>
            </p14:nvContentPartPr>
            <p14:xfrm>
              <a:off x="3047536" y="1295769"/>
              <a:ext cx="164520" cy="153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759D8D-9F9F-48C0-8E71-015D0ABCE7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8896" y="1286769"/>
                <a:ext cx="18216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90E08A9B-E4CE-4955-82B5-F8AAF895D2F2}"/>
              </a:ext>
            </a:extLst>
          </p:cNvPr>
          <p:cNvGrpSpPr/>
          <p:nvPr/>
        </p:nvGrpSpPr>
        <p:grpSpPr>
          <a:xfrm>
            <a:off x="3070216" y="1325649"/>
            <a:ext cx="80280" cy="86040"/>
            <a:chOff x="3070216" y="1325649"/>
            <a:chExt cx="80280" cy="860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408D8D3-071D-49B9-A1EB-66F1916B6C2A}"/>
                    </a:ext>
                  </a:extLst>
                </p14:cNvPr>
                <p14:cNvContentPartPr/>
                <p14:nvPr/>
              </p14:nvContentPartPr>
              <p14:xfrm>
                <a:off x="3070216" y="1361289"/>
                <a:ext cx="68040" cy="50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408D8D3-071D-49B9-A1EB-66F1916B6C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61216" y="1352289"/>
                  <a:ext cx="85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FD92F9A-F423-4859-89ED-758A7BFC7255}"/>
                    </a:ext>
                  </a:extLst>
                </p14:cNvPr>
                <p14:cNvContentPartPr/>
                <p14:nvPr/>
              </p14:nvContentPartPr>
              <p14:xfrm>
                <a:off x="3103696" y="1325649"/>
                <a:ext cx="46800" cy="58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FD92F9A-F423-4859-89ED-758A7BFC725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94696" y="1317009"/>
                  <a:ext cx="6444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9E58751-02BA-4ED8-B96E-A69D5B995379}"/>
                  </a:ext>
                </a:extLst>
              </p14:cNvPr>
              <p14:cNvContentPartPr/>
              <p14:nvPr/>
            </p14:nvContentPartPr>
            <p14:xfrm>
              <a:off x="2641096" y="1672329"/>
              <a:ext cx="135360" cy="145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9E58751-02BA-4ED8-B96E-A69D5B9953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2096" y="1663689"/>
                <a:ext cx="153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D134098-6877-469F-8A34-E0841CE637A6}"/>
                  </a:ext>
                </a:extLst>
              </p14:cNvPr>
              <p14:cNvContentPartPr/>
              <p14:nvPr/>
            </p14:nvContentPartPr>
            <p14:xfrm>
              <a:off x="2105416" y="1707969"/>
              <a:ext cx="143640" cy="150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D134098-6877-469F-8A34-E0841CE637A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6416" y="1698969"/>
                <a:ext cx="1612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B3C28CD-98BF-4DF1-9548-C48205CE85B2}"/>
                  </a:ext>
                </a:extLst>
              </p14:cNvPr>
              <p14:cNvContentPartPr/>
              <p14:nvPr/>
            </p14:nvContentPartPr>
            <p14:xfrm>
              <a:off x="2080216" y="2667729"/>
              <a:ext cx="128160" cy="121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B3C28CD-98BF-4DF1-9548-C48205CE85B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71576" y="2659089"/>
                <a:ext cx="1458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A7E8865-143A-4FE6-BA10-19D513B37FF7}"/>
                  </a:ext>
                </a:extLst>
              </p14:cNvPr>
              <p14:cNvContentPartPr/>
              <p14:nvPr/>
            </p14:nvContentPartPr>
            <p14:xfrm>
              <a:off x="1587016" y="3128169"/>
              <a:ext cx="83520" cy="93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A7E8865-143A-4FE6-BA10-19D513B37F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78376" y="3119529"/>
                <a:ext cx="1011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3547037-751B-493D-A4CC-35E8C5BA516E}"/>
                  </a:ext>
                </a:extLst>
              </p14:cNvPr>
              <p14:cNvContentPartPr/>
              <p14:nvPr/>
            </p14:nvContentPartPr>
            <p14:xfrm>
              <a:off x="1633096" y="3573129"/>
              <a:ext cx="101520" cy="50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3547037-751B-493D-A4CC-35E8C5BA516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24096" y="3564129"/>
                <a:ext cx="1191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0E590A2-46D4-4AB4-9B67-F1F14365F827}"/>
                  </a:ext>
                </a:extLst>
              </p14:cNvPr>
              <p14:cNvContentPartPr/>
              <p14:nvPr/>
            </p14:nvContentPartPr>
            <p14:xfrm>
              <a:off x="2139976" y="3987129"/>
              <a:ext cx="39960" cy="50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0E590A2-46D4-4AB4-9B67-F1F14365F82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30976" y="3978129"/>
                <a:ext cx="576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55CA1A1-F382-4020-9521-C55342D7201F}"/>
                  </a:ext>
                </a:extLst>
              </p14:cNvPr>
              <p14:cNvContentPartPr/>
              <p14:nvPr/>
            </p14:nvContentPartPr>
            <p14:xfrm>
              <a:off x="3104776" y="3879129"/>
              <a:ext cx="88920" cy="81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55CA1A1-F382-4020-9521-C55342D720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96136" y="3870489"/>
                <a:ext cx="1065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4A5C07D-B868-44A8-B716-6558EC67D3D2}"/>
                  </a:ext>
                </a:extLst>
              </p14:cNvPr>
              <p14:cNvContentPartPr/>
              <p14:nvPr/>
            </p14:nvContentPartPr>
            <p14:xfrm>
              <a:off x="3087136" y="4294569"/>
              <a:ext cx="75240" cy="82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4A5C07D-B868-44A8-B716-6558EC67D3D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78136" y="4285929"/>
                <a:ext cx="928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DA1B16B-6BA2-457F-973D-6F93A20BAC53}"/>
                  </a:ext>
                </a:extLst>
              </p14:cNvPr>
              <p14:cNvContentPartPr/>
              <p14:nvPr/>
            </p14:nvContentPartPr>
            <p14:xfrm>
              <a:off x="3148696" y="1728849"/>
              <a:ext cx="80640" cy="94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DA1B16B-6BA2-457F-973D-6F93A20BAC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39696" y="1720209"/>
                <a:ext cx="98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E602103-C8F6-4A73-AB57-2135D1895A76}"/>
                  </a:ext>
                </a:extLst>
              </p14:cNvPr>
              <p14:cNvContentPartPr/>
              <p14:nvPr/>
            </p14:nvContentPartPr>
            <p14:xfrm>
              <a:off x="2629216" y="2177409"/>
              <a:ext cx="88920" cy="126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E602103-C8F6-4A73-AB57-2135D1895A7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20216" y="2168769"/>
                <a:ext cx="1065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1E7BD21-D0C4-4409-B8D5-ED1D64E9C485}"/>
                  </a:ext>
                </a:extLst>
              </p14:cNvPr>
              <p14:cNvContentPartPr/>
              <p14:nvPr/>
            </p14:nvContentPartPr>
            <p14:xfrm>
              <a:off x="2591776" y="2974089"/>
              <a:ext cx="125280" cy="126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1E7BD21-D0C4-4409-B8D5-ED1D64E9C48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83136" y="2965089"/>
                <a:ext cx="1429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1AFFB3E-615A-4F0F-8412-1D424794D08B}"/>
                  </a:ext>
                </a:extLst>
              </p14:cNvPr>
              <p14:cNvContentPartPr/>
              <p14:nvPr/>
            </p14:nvContentPartPr>
            <p14:xfrm>
              <a:off x="1648576" y="1710129"/>
              <a:ext cx="89280" cy="145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1AFFB3E-615A-4F0F-8412-1D424794D08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39936" y="1701129"/>
                <a:ext cx="1069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77ACD87-6CBD-4949-837D-D31C6DEC15C5}"/>
                  </a:ext>
                </a:extLst>
              </p14:cNvPr>
              <p14:cNvContentPartPr/>
              <p14:nvPr/>
            </p14:nvContentPartPr>
            <p14:xfrm>
              <a:off x="1594216" y="2683929"/>
              <a:ext cx="103680" cy="111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77ACD87-6CBD-4949-837D-D31C6DEC15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85576" y="2675289"/>
                <a:ext cx="1213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DBECBB-B2A6-432B-BDE9-F1C605A1BC80}"/>
                  </a:ext>
                </a:extLst>
              </p14:cNvPr>
              <p14:cNvContentPartPr/>
              <p14:nvPr/>
            </p14:nvContentPartPr>
            <p14:xfrm>
              <a:off x="1648216" y="3558369"/>
              <a:ext cx="100080" cy="817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DBECBB-B2A6-432B-BDE9-F1C605A1BC8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39576" y="3549369"/>
                <a:ext cx="1177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99DAA0-4C18-4FE1-BFA7-7B0B6DBF4B1C}"/>
                  </a:ext>
                </a:extLst>
              </p14:cNvPr>
              <p14:cNvContentPartPr/>
              <p14:nvPr/>
            </p14:nvContentPartPr>
            <p14:xfrm>
              <a:off x="1260136" y="4025289"/>
              <a:ext cx="44640" cy="93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99DAA0-4C18-4FE1-BFA7-7B0B6DBF4B1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51496" y="4016649"/>
                <a:ext cx="622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A67C58F-042F-453D-A9E0-73D67ACA1FDC}"/>
                  </a:ext>
                </a:extLst>
              </p14:cNvPr>
              <p14:cNvContentPartPr/>
              <p14:nvPr/>
            </p14:nvContentPartPr>
            <p14:xfrm>
              <a:off x="3136096" y="2620569"/>
              <a:ext cx="79560" cy="745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A67C58F-042F-453D-A9E0-73D67ACA1FD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27456" y="2611929"/>
                <a:ext cx="972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B801A22-58A2-4079-AA2E-BD9E45C28C80}"/>
                  </a:ext>
                </a:extLst>
              </p14:cNvPr>
              <p14:cNvContentPartPr/>
              <p14:nvPr/>
            </p14:nvContentPartPr>
            <p14:xfrm>
              <a:off x="3159856" y="2974449"/>
              <a:ext cx="107280" cy="1227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B801A22-58A2-4079-AA2E-BD9E45C28C8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51216" y="2965449"/>
                <a:ext cx="1249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B05AD62-76CF-42DE-B9A1-B01F810631B8}"/>
                  </a:ext>
                </a:extLst>
              </p14:cNvPr>
              <p14:cNvContentPartPr/>
              <p14:nvPr/>
            </p14:nvContentPartPr>
            <p14:xfrm>
              <a:off x="2654776" y="3448569"/>
              <a:ext cx="100800" cy="1411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B05AD62-76CF-42DE-B9A1-B01F810631B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46136" y="3439929"/>
                <a:ext cx="1184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2EC11F-DD9E-4D5F-AF4B-5C7C37441AAD}"/>
                  </a:ext>
                </a:extLst>
              </p14:cNvPr>
              <p14:cNvContentPartPr/>
              <p14:nvPr/>
            </p14:nvContentPartPr>
            <p14:xfrm>
              <a:off x="2154736" y="3520929"/>
              <a:ext cx="81360" cy="77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2EC11F-DD9E-4D5F-AF4B-5C7C37441AA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46096" y="3512289"/>
                <a:ext cx="990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D0C2FE6-82C2-4596-93F8-A47192684C96}"/>
                  </a:ext>
                </a:extLst>
              </p14:cNvPr>
              <p14:cNvContentPartPr/>
              <p14:nvPr/>
            </p14:nvContentPartPr>
            <p14:xfrm>
              <a:off x="2093536" y="1313049"/>
              <a:ext cx="165600" cy="87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D0C2FE6-82C2-4596-93F8-A47192684C9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84896" y="1304409"/>
                <a:ext cx="1832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56756AC-13B1-4F8E-93AD-A0B89E12A1E1}"/>
                  </a:ext>
                </a:extLst>
              </p14:cNvPr>
              <p14:cNvContentPartPr/>
              <p14:nvPr/>
            </p14:nvContentPartPr>
            <p14:xfrm>
              <a:off x="1677376" y="1282449"/>
              <a:ext cx="83880" cy="1551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56756AC-13B1-4F8E-93AD-A0B89E12A1E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68376" y="1273809"/>
                <a:ext cx="1015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AAC7169-3E03-4487-B984-912073A23BC7}"/>
                  </a:ext>
                </a:extLst>
              </p14:cNvPr>
              <p14:cNvContentPartPr/>
              <p14:nvPr/>
            </p14:nvContentPartPr>
            <p14:xfrm>
              <a:off x="2155096" y="2212329"/>
              <a:ext cx="84600" cy="1260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AAC7169-3E03-4487-B984-912073A23BC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46096" y="2203689"/>
                <a:ext cx="1022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AB84B06-060C-4A17-B71C-0499B73C34F2}"/>
                  </a:ext>
                </a:extLst>
              </p14:cNvPr>
              <p14:cNvContentPartPr/>
              <p14:nvPr/>
            </p14:nvContentPartPr>
            <p14:xfrm>
              <a:off x="2595016" y="3903969"/>
              <a:ext cx="141480" cy="82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AB84B06-060C-4A17-B71C-0499B73C34F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86376" y="3895329"/>
                <a:ext cx="1591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752A680-E19E-4963-891A-C7586D4F775C}"/>
                  </a:ext>
                </a:extLst>
              </p14:cNvPr>
              <p14:cNvContentPartPr/>
              <p14:nvPr/>
            </p14:nvContentPartPr>
            <p14:xfrm>
              <a:off x="2120176" y="3925569"/>
              <a:ext cx="106560" cy="1468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752A680-E19E-4963-891A-C7586D4F775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1536" y="3916929"/>
                <a:ext cx="1242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67D46D4-2AB8-489A-B355-8211449502DA}"/>
                  </a:ext>
                </a:extLst>
              </p14:cNvPr>
              <p14:cNvContentPartPr/>
              <p14:nvPr/>
            </p14:nvContentPartPr>
            <p14:xfrm>
              <a:off x="1261936" y="4440729"/>
              <a:ext cx="59760" cy="84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67D46D4-2AB8-489A-B355-8211449502D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52936" y="4432089"/>
                <a:ext cx="774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5D81CF6-7722-4031-9195-3D148005055C}"/>
                  </a:ext>
                </a:extLst>
              </p14:cNvPr>
              <p14:cNvContentPartPr/>
              <p14:nvPr/>
            </p14:nvContentPartPr>
            <p14:xfrm>
              <a:off x="1265536" y="4017729"/>
              <a:ext cx="54720" cy="950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5D81CF6-7722-4031-9195-3D148005055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56896" y="4008729"/>
                <a:ext cx="723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3AA830-9C80-4FDA-BACD-BC66DC6C6652}"/>
                  </a:ext>
                </a:extLst>
              </p14:cNvPr>
              <p14:cNvContentPartPr/>
              <p14:nvPr/>
            </p14:nvContentPartPr>
            <p14:xfrm>
              <a:off x="2098576" y="3052569"/>
              <a:ext cx="109440" cy="1098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3AA830-9C80-4FDA-BACD-BC66DC6C665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89936" y="3043569"/>
                <a:ext cx="1270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2355D66-DE9F-4F90-A443-8F2EA897EAEB}"/>
                  </a:ext>
                </a:extLst>
              </p14:cNvPr>
              <p14:cNvContentPartPr/>
              <p14:nvPr/>
            </p14:nvContentPartPr>
            <p14:xfrm>
              <a:off x="1629856" y="2213769"/>
              <a:ext cx="100800" cy="88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2355D66-DE9F-4F90-A443-8F2EA897EAE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620856" y="2204769"/>
                <a:ext cx="1184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11CE51-1BF6-437D-BED4-7568B716D062}"/>
                  </a:ext>
                </a:extLst>
              </p14:cNvPr>
              <p14:cNvContentPartPr/>
              <p14:nvPr/>
            </p14:nvContentPartPr>
            <p14:xfrm>
              <a:off x="3104776" y="3883089"/>
              <a:ext cx="75240" cy="1062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11CE51-1BF6-437D-BED4-7568B716D06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95776" y="3874089"/>
                <a:ext cx="9288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81044F42-24B2-4D4D-8895-211D9BE927BE}"/>
              </a:ext>
            </a:extLst>
          </p:cNvPr>
          <p:cNvGrpSpPr/>
          <p:nvPr/>
        </p:nvGrpSpPr>
        <p:grpSpPr>
          <a:xfrm>
            <a:off x="3093616" y="2183169"/>
            <a:ext cx="95040" cy="118800"/>
            <a:chOff x="3093616" y="2183169"/>
            <a:chExt cx="95040" cy="1188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B5A1DF7-399D-444F-9C2E-33E673C59699}"/>
                    </a:ext>
                  </a:extLst>
                </p14:cNvPr>
                <p14:cNvContentPartPr/>
                <p14:nvPr/>
              </p14:nvContentPartPr>
              <p14:xfrm>
                <a:off x="3097936" y="2194329"/>
                <a:ext cx="90720" cy="83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B5A1DF7-399D-444F-9C2E-33E673C5969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89296" y="2185689"/>
                  <a:ext cx="108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E0C1B88-4966-446F-A0D1-106BDEB05AD1}"/>
                    </a:ext>
                  </a:extLst>
                </p14:cNvPr>
                <p14:cNvContentPartPr/>
                <p14:nvPr/>
              </p14:nvContentPartPr>
              <p14:xfrm>
                <a:off x="3093616" y="2183169"/>
                <a:ext cx="92520" cy="118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E0C1B88-4966-446F-A0D1-106BDEB05AD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84976" y="2174529"/>
                  <a:ext cx="11016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B57A06-6318-40EE-B3E9-CDE932642E76}"/>
                  </a:ext>
                </a:extLst>
              </p14:cNvPr>
              <p14:cNvContentPartPr/>
              <p14:nvPr/>
            </p14:nvContentPartPr>
            <p14:xfrm>
              <a:off x="2608336" y="2699049"/>
              <a:ext cx="118080" cy="799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B57A06-6318-40EE-B3E9-CDE932642E7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599336" y="2690409"/>
                <a:ext cx="1357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8E9A97D-637F-401F-BEC4-35D8A7F21B09}"/>
                  </a:ext>
                </a:extLst>
              </p14:cNvPr>
              <p14:cNvContentPartPr/>
              <p14:nvPr/>
            </p14:nvContentPartPr>
            <p14:xfrm>
              <a:off x="1186336" y="1680609"/>
              <a:ext cx="159840" cy="156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8E9A97D-637F-401F-BEC4-35D8A7F21B0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77336" y="1671969"/>
                <a:ext cx="1774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2CD338A-81DF-44D3-BC73-EB5FF9A723F9}"/>
                  </a:ext>
                </a:extLst>
              </p14:cNvPr>
              <p14:cNvContentPartPr/>
              <p14:nvPr/>
            </p14:nvContentPartPr>
            <p14:xfrm>
              <a:off x="2158336" y="3452169"/>
              <a:ext cx="37800" cy="1278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2CD338A-81DF-44D3-BC73-EB5FF9A723F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149336" y="3443169"/>
                <a:ext cx="554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DCDFC1E-8EE7-4C73-9F91-91E97F5892D9}"/>
                  </a:ext>
                </a:extLst>
              </p14:cNvPr>
              <p14:cNvContentPartPr/>
              <p14:nvPr/>
            </p14:nvContentPartPr>
            <p14:xfrm>
              <a:off x="3084256" y="1332489"/>
              <a:ext cx="101880" cy="1130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DCDFC1E-8EE7-4C73-9F91-91E97F5892D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075256" y="1323489"/>
                <a:ext cx="1195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9EB0C40-BB64-4312-8214-19F1A2900A9C}"/>
                  </a:ext>
                </a:extLst>
              </p14:cNvPr>
              <p14:cNvContentPartPr/>
              <p14:nvPr/>
            </p14:nvContentPartPr>
            <p14:xfrm>
              <a:off x="2652976" y="1318449"/>
              <a:ext cx="30600" cy="27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9EB0C40-BB64-4312-8214-19F1A2900A9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43976" y="1309449"/>
                <a:ext cx="48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0461C49-F0FA-402C-889D-80D47431D466}"/>
                  </a:ext>
                </a:extLst>
              </p14:cNvPr>
              <p14:cNvContentPartPr/>
              <p14:nvPr/>
            </p14:nvContentPartPr>
            <p14:xfrm>
              <a:off x="2631376" y="3010809"/>
              <a:ext cx="109080" cy="1195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0461C49-F0FA-402C-889D-80D47431D46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22376" y="3001809"/>
                <a:ext cx="1267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03FDF80-74B5-4D30-B777-54E3A0CFA456}"/>
                  </a:ext>
                </a:extLst>
              </p14:cNvPr>
              <p14:cNvContentPartPr/>
              <p14:nvPr/>
            </p14:nvContentPartPr>
            <p14:xfrm>
              <a:off x="1680976" y="3990369"/>
              <a:ext cx="81000" cy="1206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03FDF80-74B5-4D30-B777-54E3A0CFA45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672336" y="3981369"/>
                <a:ext cx="9864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EB1E5B48-603D-426C-8DD6-D5C9F6320BCB}"/>
              </a:ext>
            </a:extLst>
          </p:cNvPr>
          <p:cNvGrpSpPr/>
          <p:nvPr/>
        </p:nvGrpSpPr>
        <p:grpSpPr>
          <a:xfrm>
            <a:off x="3102256" y="3893169"/>
            <a:ext cx="5400" cy="48960"/>
            <a:chOff x="3102256" y="3893169"/>
            <a:chExt cx="5400" cy="489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99AB631-2D14-4054-8D79-1D07993661D2}"/>
                    </a:ext>
                  </a:extLst>
                </p14:cNvPr>
                <p14:cNvContentPartPr/>
                <p14:nvPr/>
              </p14:nvContentPartPr>
              <p14:xfrm>
                <a:off x="3102256" y="3940329"/>
                <a:ext cx="720" cy="1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99AB631-2D14-4054-8D79-1D07993661D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93256" y="3931329"/>
                  <a:ext cx="183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03E8B10-8712-4732-A2C1-6D77FFEB979A}"/>
                    </a:ext>
                  </a:extLst>
                </p14:cNvPr>
                <p14:cNvContentPartPr/>
                <p14:nvPr/>
              </p14:nvContentPartPr>
              <p14:xfrm>
                <a:off x="3102616" y="3893169"/>
                <a:ext cx="5040" cy="9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03E8B10-8712-4732-A2C1-6D77FFEB979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93616" y="3884529"/>
                  <a:ext cx="2268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254CBE9-1B56-4011-98B3-4945073140AE}"/>
                  </a:ext>
                </a:extLst>
              </p14:cNvPr>
              <p14:cNvContentPartPr/>
              <p14:nvPr/>
            </p14:nvContentPartPr>
            <p14:xfrm>
              <a:off x="1673056" y="4394649"/>
              <a:ext cx="93960" cy="907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254CBE9-1B56-4011-98B3-4945073140A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664416" y="4386009"/>
                <a:ext cx="1116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A1BD5D3-01AA-4ADA-9A65-89D81F70CCEB}"/>
                  </a:ext>
                </a:extLst>
              </p14:cNvPr>
              <p14:cNvContentPartPr/>
              <p14:nvPr/>
            </p14:nvContentPartPr>
            <p14:xfrm>
              <a:off x="2137816" y="4351449"/>
              <a:ext cx="39600" cy="450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A1BD5D3-01AA-4ADA-9A65-89D81F70CCE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128816" y="4342809"/>
                <a:ext cx="57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7FAF509-EC26-42F9-93F2-580AA73EDAC5}"/>
                  </a:ext>
                </a:extLst>
              </p14:cNvPr>
              <p14:cNvContentPartPr/>
              <p14:nvPr/>
            </p14:nvContentPartPr>
            <p14:xfrm>
              <a:off x="1211896" y="3586449"/>
              <a:ext cx="90720" cy="115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7FAF509-EC26-42F9-93F2-580AA73EDAC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02896" y="3577809"/>
                <a:ext cx="1083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1CF731-CB43-4331-A491-2F1033F83D8B}"/>
                  </a:ext>
                </a:extLst>
              </p14:cNvPr>
              <p14:cNvContentPartPr/>
              <p14:nvPr/>
            </p14:nvContentPartPr>
            <p14:xfrm>
              <a:off x="2622736" y="2672769"/>
              <a:ext cx="102240" cy="91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1CF731-CB43-4331-A491-2F1033F83D8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613736" y="2664129"/>
                <a:ext cx="1198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E60CA08-174E-480B-A70B-D0A185C7C2D7}"/>
                  </a:ext>
                </a:extLst>
              </p14:cNvPr>
              <p14:cNvContentPartPr/>
              <p14:nvPr/>
            </p14:nvContentPartPr>
            <p14:xfrm>
              <a:off x="2135296" y="3533889"/>
              <a:ext cx="135000" cy="712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E60CA08-174E-480B-A70B-D0A185C7C2D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126656" y="3525249"/>
                <a:ext cx="152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E333F6E-352C-4130-B8FF-2A45392665B1}"/>
                  </a:ext>
                </a:extLst>
              </p14:cNvPr>
              <p14:cNvContentPartPr/>
              <p14:nvPr/>
            </p14:nvContentPartPr>
            <p14:xfrm>
              <a:off x="1251136" y="4405809"/>
              <a:ext cx="77040" cy="87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E333F6E-352C-4130-B8FF-2A45392665B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242136" y="4396809"/>
                <a:ext cx="946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FA2B123-4FBA-4E58-8C94-F4D7E0432846}"/>
                  </a:ext>
                </a:extLst>
              </p14:cNvPr>
              <p14:cNvContentPartPr/>
              <p14:nvPr/>
            </p14:nvContentPartPr>
            <p14:xfrm>
              <a:off x="1153216" y="2233569"/>
              <a:ext cx="122040" cy="878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FA2B123-4FBA-4E58-8C94-F4D7E043284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44216" y="2224929"/>
                <a:ext cx="1396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36937BD-0F73-44D7-841A-9217173A0744}"/>
                  </a:ext>
                </a:extLst>
              </p14:cNvPr>
              <p14:cNvContentPartPr/>
              <p14:nvPr/>
            </p14:nvContentPartPr>
            <p14:xfrm>
              <a:off x="1169776" y="2652249"/>
              <a:ext cx="51840" cy="179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36937BD-0F73-44D7-841A-9217173A074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161136" y="2643249"/>
                <a:ext cx="694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858C73A-7EC2-4792-8F8A-786AE7AABCAD}"/>
                  </a:ext>
                </a:extLst>
              </p14:cNvPr>
              <p14:cNvContentPartPr/>
              <p14:nvPr/>
            </p14:nvContentPartPr>
            <p14:xfrm>
              <a:off x="3119536" y="3452169"/>
              <a:ext cx="141120" cy="138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858C73A-7EC2-4792-8F8A-786AE7AABCA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110536" y="3443529"/>
                <a:ext cx="1587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F072803-F479-4638-9DB0-88A479C6060D}"/>
                  </a:ext>
                </a:extLst>
              </p14:cNvPr>
              <p14:cNvContentPartPr/>
              <p14:nvPr/>
            </p14:nvContentPartPr>
            <p14:xfrm>
              <a:off x="2081656" y="758649"/>
              <a:ext cx="185040" cy="182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F072803-F479-4638-9DB0-88A479C6060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073016" y="750009"/>
                <a:ext cx="20268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6C9BE36F-3173-4967-AC41-100DEEB35747}"/>
              </a:ext>
            </a:extLst>
          </p:cNvPr>
          <p:cNvGrpSpPr/>
          <p:nvPr/>
        </p:nvGrpSpPr>
        <p:grpSpPr>
          <a:xfrm>
            <a:off x="2130616" y="808329"/>
            <a:ext cx="120960" cy="113760"/>
            <a:chOff x="2130616" y="808329"/>
            <a:chExt cx="120960" cy="1137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F8081C2-739D-450E-B26B-B85FBC8B71B7}"/>
                    </a:ext>
                  </a:extLst>
                </p14:cNvPr>
                <p14:cNvContentPartPr/>
                <p14:nvPr/>
              </p14:nvContentPartPr>
              <p14:xfrm>
                <a:off x="2130616" y="835329"/>
                <a:ext cx="39960" cy="82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F8081C2-739D-450E-B26B-B85FBC8B71B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21976" y="826689"/>
                  <a:ext cx="57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1D96AC1-97E9-487D-A573-B0955A29795C}"/>
                    </a:ext>
                  </a:extLst>
                </p14:cNvPr>
                <p14:cNvContentPartPr/>
                <p14:nvPr/>
              </p14:nvContentPartPr>
              <p14:xfrm>
                <a:off x="2142496" y="808329"/>
                <a:ext cx="109080" cy="113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1D96AC1-97E9-487D-A573-B0955A29795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33856" y="799329"/>
                  <a:ext cx="12672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6F9B55F-65EC-46C6-BA4A-BD696535F802}"/>
                  </a:ext>
                </a:extLst>
              </p14:cNvPr>
              <p14:cNvContentPartPr/>
              <p14:nvPr/>
            </p14:nvContentPartPr>
            <p14:xfrm>
              <a:off x="1145656" y="1322769"/>
              <a:ext cx="111240" cy="1278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6F9B55F-65EC-46C6-BA4A-BD696535F80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136656" y="1314129"/>
                <a:ext cx="1288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7D43CF2-38FD-449E-8B4C-628B52AF03D3}"/>
                  </a:ext>
                </a:extLst>
              </p14:cNvPr>
              <p14:cNvContentPartPr/>
              <p14:nvPr/>
            </p14:nvContentPartPr>
            <p14:xfrm>
              <a:off x="2603296" y="4304649"/>
              <a:ext cx="110880" cy="982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7D43CF2-38FD-449E-8B4C-628B52AF03D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94296" y="4296009"/>
                <a:ext cx="128520" cy="1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F392FD12-4A17-422E-A99D-3A41F5E15236}"/>
              </a:ext>
            </a:extLst>
          </p:cNvPr>
          <p:cNvGrpSpPr/>
          <p:nvPr/>
        </p:nvGrpSpPr>
        <p:grpSpPr>
          <a:xfrm>
            <a:off x="2654056" y="1286769"/>
            <a:ext cx="96480" cy="111960"/>
            <a:chOff x="2654056" y="1286769"/>
            <a:chExt cx="96480" cy="1119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77AF5E8-79C0-41C6-941D-2D522926844A}"/>
                    </a:ext>
                  </a:extLst>
                </p14:cNvPr>
                <p14:cNvContentPartPr/>
                <p14:nvPr/>
              </p14:nvContentPartPr>
              <p14:xfrm>
                <a:off x="2654056" y="1315569"/>
                <a:ext cx="96480" cy="831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77AF5E8-79C0-41C6-941D-2D522926844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45056" y="1306929"/>
                  <a:ext cx="114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6969939-7C34-4DC1-83F9-ABD79A615E1C}"/>
                    </a:ext>
                  </a:extLst>
                </p14:cNvPr>
                <p14:cNvContentPartPr/>
                <p14:nvPr/>
              </p14:nvContentPartPr>
              <p14:xfrm>
                <a:off x="2710936" y="1286769"/>
                <a:ext cx="12600" cy="46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6969939-7C34-4DC1-83F9-ABD79A615E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02296" y="1277769"/>
                  <a:ext cx="3024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E3622CD-A5DD-4B8A-8056-6B1B0DBFA30C}"/>
                  </a:ext>
                </a:extLst>
              </p14:cNvPr>
              <p14:cNvContentPartPr/>
              <p14:nvPr/>
            </p14:nvContentPartPr>
            <p14:xfrm>
              <a:off x="1271296" y="1828569"/>
              <a:ext cx="405000" cy="8913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E3622CD-A5DD-4B8A-8056-6B1B0DBFA30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62656" y="1819569"/>
                <a:ext cx="422640" cy="90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4D9E535-48AB-4391-A955-E6F94E321E23}"/>
              </a:ext>
            </a:extLst>
          </p:cNvPr>
          <p:cNvGrpSpPr/>
          <p:nvPr/>
        </p:nvGrpSpPr>
        <p:grpSpPr>
          <a:xfrm>
            <a:off x="1128016" y="879969"/>
            <a:ext cx="2214720" cy="3688200"/>
            <a:chOff x="1128016" y="879969"/>
            <a:chExt cx="2214720" cy="368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AC32FB4-CCA9-4AE9-BA6D-7F4FDCD41030}"/>
                    </a:ext>
                  </a:extLst>
                </p14:cNvPr>
                <p14:cNvContentPartPr/>
                <p14:nvPr/>
              </p14:nvContentPartPr>
              <p14:xfrm>
                <a:off x="1204336" y="3975609"/>
                <a:ext cx="176400" cy="185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AC32FB4-CCA9-4AE9-BA6D-7F4FDCD4103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95696" y="3966609"/>
                  <a:ext cx="194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162743F-0FB5-4784-8D36-7F3EFADD1CBF}"/>
                    </a:ext>
                  </a:extLst>
                </p14:cNvPr>
                <p14:cNvContentPartPr/>
                <p14:nvPr/>
              </p14:nvContentPartPr>
              <p14:xfrm>
                <a:off x="1619776" y="3946089"/>
                <a:ext cx="186120" cy="185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162743F-0FB5-4784-8D36-7F3EFADD1CB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11136" y="3937089"/>
                  <a:ext cx="203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A62B8BB-588B-4B38-A32F-85767EF08739}"/>
                    </a:ext>
                  </a:extLst>
                </p14:cNvPr>
                <p14:cNvContentPartPr/>
                <p14:nvPr/>
              </p14:nvContentPartPr>
              <p14:xfrm>
                <a:off x="2083456" y="3911889"/>
                <a:ext cx="172440" cy="174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A62B8BB-588B-4B38-A32F-85767EF0873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74456" y="3903249"/>
                  <a:ext cx="190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077FDF3-71E1-4D56-84F0-7BB717983E28}"/>
                    </a:ext>
                  </a:extLst>
                </p14:cNvPr>
                <p14:cNvContentPartPr/>
                <p14:nvPr/>
              </p14:nvContentPartPr>
              <p14:xfrm>
                <a:off x="2592856" y="3869409"/>
                <a:ext cx="210240" cy="167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077FDF3-71E1-4D56-84F0-7BB717983E2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83856" y="3860769"/>
                  <a:ext cx="227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1651145-D71E-4381-997B-9CE02D009FFC}"/>
                    </a:ext>
                  </a:extLst>
                </p14:cNvPr>
                <p14:cNvContentPartPr/>
                <p14:nvPr/>
              </p14:nvContentPartPr>
              <p14:xfrm>
                <a:off x="3068416" y="3811809"/>
                <a:ext cx="169560" cy="199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1651145-D71E-4381-997B-9CE02D009FF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59776" y="3803169"/>
                  <a:ext cx="187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56D788D-EC4B-4CAD-B2F3-7DC8B6CE5652}"/>
                    </a:ext>
                  </a:extLst>
                </p14:cNvPr>
                <p14:cNvContentPartPr/>
                <p14:nvPr/>
              </p14:nvContentPartPr>
              <p14:xfrm>
                <a:off x="1221256" y="4365129"/>
                <a:ext cx="172440" cy="203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56D788D-EC4B-4CAD-B2F3-7DC8B6CE565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12616" y="4356489"/>
                  <a:ext cx="190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5068EB1-ED37-4B93-A5CA-6C42CFF9C825}"/>
                    </a:ext>
                  </a:extLst>
                </p14:cNvPr>
                <p14:cNvContentPartPr/>
                <p14:nvPr/>
              </p14:nvContentPartPr>
              <p14:xfrm>
                <a:off x="1618336" y="4365489"/>
                <a:ext cx="194400" cy="171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5068EB1-ED37-4B93-A5CA-6C42CFF9C82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09336" y="4356849"/>
                  <a:ext cx="212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C21BC58-E48E-4D23-9CB9-6719A945DCF1}"/>
                    </a:ext>
                  </a:extLst>
                </p14:cNvPr>
                <p14:cNvContentPartPr/>
                <p14:nvPr/>
              </p14:nvContentPartPr>
              <p14:xfrm>
                <a:off x="2064736" y="4328049"/>
                <a:ext cx="180000" cy="163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C21BC58-E48E-4D23-9CB9-6719A945DCF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056096" y="4319409"/>
                  <a:ext cx="197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286830C-19E5-4BBF-B033-B8EB17E1C53D}"/>
                    </a:ext>
                  </a:extLst>
                </p14:cNvPr>
                <p14:cNvContentPartPr/>
                <p14:nvPr/>
              </p14:nvContentPartPr>
              <p14:xfrm>
                <a:off x="2599336" y="4276569"/>
                <a:ext cx="153000" cy="159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286830C-19E5-4BBF-B033-B8EB17E1C53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90336" y="4267929"/>
                  <a:ext cx="17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A1AD110-DF91-4AA0-A764-63320CC83F32}"/>
                    </a:ext>
                  </a:extLst>
                </p14:cNvPr>
                <p14:cNvContentPartPr/>
                <p14:nvPr/>
              </p14:nvContentPartPr>
              <p14:xfrm>
                <a:off x="3043216" y="4246689"/>
                <a:ext cx="195480" cy="155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A1AD110-DF91-4AA0-A764-63320CC83F3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34576" y="4237689"/>
                  <a:ext cx="213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3BF2F7C-C861-4FD1-AF2B-2347BD951FD7}"/>
                    </a:ext>
                  </a:extLst>
                </p14:cNvPr>
                <p14:cNvContentPartPr/>
                <p14:nvPr/>
              </p14:nvContentPartPr>
              <p14:xfrm>
                <a:off x="2610136" y="1626609"/>
                <a:ext cx="208800" cy="194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3BF2F7C-C861-4FD1-AF2B-2347BD951FD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01136" y="1617609"/>
                  <a:ext cx="226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E73C648-467D-4ADA-BF26-3D698E27DD1E}"/>
                    </a:ext>
                  </a:extLst>
                </p14:cNvPr>
                <p14:cNvContentPartPr/>
                <p14:nvPr/>
              </p14:nvContentPartPr>
              <p14:xfrm>
                <a:off x="3096496" y="1698969"/>
                <a:ext cx="190800" cy="172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E73C648-467D-4ADA-BF26-3D698E27DD1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87496" y="1689969"/>
                  <a:ext cx="208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C9A88A0-08F6-46D9-9921-98BA6CCA39BD}"/>
                    </a:ext>
                  </a:extLst>
                </p14:cNvPr>
                <p14:cNvContentPartPr/>
                <p14:nvPr/>
              </p14:nvContentPartPr>
              <p14:xfrm>
                <a:off x="2586016" y="2148969"/>
                <a:ext cx="226800" cy="169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C9A88A0-08F6-46D9-9921-98BA6CCA39B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77376" y="2139969"/>
                  <a:ext cx="244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6F69A1E-5BC1-4345-88D6-FD2FA17C1941}"/>
                    </a:ext>
                  </a:extLst>
                </p14:cNvPr>
                <p14:cNvContentPartPr/>
                <p14:nvPr/>
              </p14:nvContentPartPr>
              <p14:xfrm>
                <a:off x="3055816" y="2143569"/>
                <a:ext cx="198000" cy="168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6F69A1E-5BC1-4345-88D6-FD2FA17C194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46816" y="2134569"/>
                  <a:ext cx="215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06080D6-924B-4055-8845-F5E16E88FC3C}"/>
                    </a:ext>
                  </a:extLst>
                </p14:cNvPr>
                <p14:cNvContentPartPr/>
                <p14:nvPr/>
              </p14:nvContentPartPr>
              <p14:xfrm>
                <a:off x="2588176" y="2635689"/>
                <a:ext cx="161280" cy="132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06080D6-924B-4055-8845-F5E16E88FC3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79176" y="2627049"/>
                  <a:ext cx="178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B6AA4CD-01B0-4D05-A1E6-AD88291DF3DE}"/>
                    </a:ext>
                  </a:extLst>
                </p14:cNvPr>
                <p14:cNvContentPartPr/>
                <p14:nvPr/>
              </p14:nvContentPartPr>
              <p14:xfrm>
                <a:off x="3110896" y="2563689"/>
                <a:ext cx="182160" cy="165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B6AA4CD-01B0-4D05-A1E6-AD88291DF3D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01896" y="2555049"/>
                  <a:ext cx="199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2391A32-425A-4DC2-8EB6-72616D472C7D}"/>
                    </a:ext>
                  </a:extLst>
                </p14:cNvPr>
                <p14:cNvContentPartPr/>
                <p14:nvPr/>
              </p14:nvContentPartPr>
              <p14:xfrm>
                <a:off x="1574416" y="3055809"/>
                <a:ext cx="161280" cy="173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2391A32-425A-4DC2-8EB6-72616D472C7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65416" y="3047169"/>
                  <a:ext cx="178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3FED3C7-4B40-4F9E-9BB8-D8247156406D}"/>
                    </a:ext>
                  </a:extLst>
                </p14:cNvPr>
                <p14:cNvContentPartPr/>
                <p14:nvPr/>
              </p14:nvContentPartPr>
              <p14:xfrm>
                <a:off x="2085616" y="3023769"/>
                <a:ext cx="187200" cy="162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3FED3C7-4B40-4F9E-9BB8-D8247156406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076616" y="3014769"/>
                  <a:ext cx="204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4F17320-F4B6-47A7-8C9A-5C9EDF84A353}"/>
                    </a:ext>
                  </a:extLst>
                </p14:cNvPr>
                <p14:cNvContentPartPr/>
                <p14:nvPr/>
              </p14:nvContentPartPr>
              <p14:xfrm>
                <a:off x="2624536" y="2982729"/>
                <a:ext cx="169560" cy="176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4F17320-F4B6-47A7-8C9A-5C9EDF84A35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15536" y="2973729"/>
                  <a:ext cx="187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598469E-821F-44FF-A761-357C83C55908}"/>
                    </a:ext>
                  </a:extLst>
                </p14:cNvPr>
                <p14:cNvContentPartPr/>
                <p14:nvPr/>
              </p14:nvContentPartPr>
              <p14:xfrm>
                <a:off x="3136096" y="2920449"/>
                <a:ext cx="206640" cy="206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598469E-821F-44FF-A761-357C83C5590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27096" y="2911809"/>
                  <a:ext cx="224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73D285B-0F53-4893-BAAF-B9D98854AEE0}"/>
                    </a:ext>
                  </a:extLst>
                </p14:cNvPr>
                <p14:cNvContentPartPr/>
                <p14:nvPr/>
              </p14:nvContentPartPr>
              <p14:xfrm>
                <a:off x="1137016" y="2655489"/>
                <a:ext cx="158040" cy="177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73D285B-0F53-4893-BAAF-B9D98854AEE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28016" y="2646849"/>
                  <a:ext cx="175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00AEDD0-E33D-40A7-ADA2-E4F7B6252EA1}"/>
                    </a:ext>
                  </a:extLst>
                </p14:cNvPr>
                <p14:cNvContentPartPr/>
                <p14:nvPr/>
              </p14:nvContentPartPr>
              <p14:xfrm>
                <a:off x="1164736" y="3107649"/>
                <a:ext cx="182880" cy="152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00AEDD0-E33D-40A7-ADA2-E4F7B6252EA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56096" y="3098649"/>
                  <a:ext cx="200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98CB74E-A1CC-4093-B63C-75EC9C0BD174}"/>
                    </a:ext>
                  </a:extLst>
                </p14:cNvPr>
                <p14:cNvContentPartPr/>
                <p14:nvPr/>
              </p14:nvContentPartPr>
              <p14:xfrm>
                <a:off x="1156816" y="1288929"/>
                <a:ext cx="155520" cy="171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98CB74E-A1CC-4093-B63C-75EC9C0BD17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48176" y="1280289"/>
                  <a:ext cx="173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DF1784-14B5-46FD-9917-ADD96E534EBA}"/>
                    </a:ext>
                  </a:extLst>
                </p14:cNvPr>
                <p14:cNvContentPartPr/>
                <p14:nvPr/>
              </p14:nvContentPartPr>
              <p14:xfrm>
                <a:off x="1632376" y="1243929"/>
                <a:ext cx="172440" cy="203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DF1784-14B5-46FD-9917-ADD96E534EB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23736" y="1235289"/>
                  <a:ext cx="190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DCDB892-5315-424F-93FD-144233171C68}"/>
                    </a:ext>
                  </a:extLst>
                </p14:cNvPr>
                <p14:cNvContentPartPr/>
                <p14:nvPr/>
              </p14:nvContentPartPr>
              <p14:xfrm>
                <a:off x="2126656" y="1288209"/>
                <a:ext cx="178200" cy="150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DCDB892-5315-424F-93FD-144233171C6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17656" y="1279209"/>
                  <a:ext cx="195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63D119B-162A-4D71-9C72-403C39C4B8A7}"/>
                    </a:ext>
                  </a:extLst>
                </p14:cNvPr>
                <p14:cNvContentPartPr/>
                <p14:nvPr/>
              </p14:nvContentPartPr>
              <p14:xfrm>
                <a:off x="2588176" y="1266969"/>
                <a:ext cx="196920" cy="165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63D119B-162A-4D71-9C72-403C39C4B8A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79536" y="1258329"/>
                  <a:ext cx="214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F4C58FB-3EEA-4935-B038-5734049F05B9}"/>
                    </a:ext>
                  </a:extLst>
                </p14:cNvPr>
                <p14:cNvContentPartPr/>
                <p14:nvPr/>
              </p14:nvContentPartPr>
              <p14:xfrm>
                <a:off x="1196056" y="3537489"/>
                <a:ext cx="188280" cy="1692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F4C58FB-3EEA-4935-B038-5734049F05B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87056" y="3528489"/>
                  <a:ext cx="205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AE35132-2040-4271-B118-0B2DF593EDA4}"/>
                    </a:ext>
                  </a:extLst>
                </p14:cNvPr>
                <p14:cNvContentPartPr/>
                <p14:nvPr/>
              </p14:nvContentPartPr>
              <p14:xfrm>
                <a:off x="1628416" y="3523449"/>
                <a:ext cx="171000" cy="1468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AE35132-2040-4271-B118-0B2DF593ED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19416" y="3514449"/>
                  <a:ext cx="188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5FF763-7036-4879-B125-5ECBBB580AB0}"/>
                    </a:ext>
                  </a:extLst>
                </p14:cNvPr>
                <p14:cNvContentPartPr/>
                <p14:nvPr/>
              </p14:nvContentPartPr>
              <p14:xfrm>
                <a:off x="2128456" y="3459009"/>
                <a:ext cx="166680" cy="178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5FF763-7036-4879-B125-5ECBBB580AB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19816" y="3450009"/>
                  <a:ext cx="184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EF5BCD3-0E8C-498B-BA7E-FD57E57ADE6C}"/>
                    </a:ext>
                  </a:extLst>
                </p14:cNvPr>
                <p14:cNvContentPartPr/>
                <p14:nvPr/>
              </p14:nvContentPartPr>
              <p14:xfrm>
                <a:off x="2642176" y="3405009"/>
                <a:ext cx="184680" cy="188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EF5BCD3-0E8C-498B-BA7E-FD57E57ADE6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33536" y="3396009"/>
                  <a:ext cx="202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44EDD56-B3AD-426A-8528-373455D9B2C0}"/>
                    </a:ext>
                  </a:extLst>
                </p14:cNvPr>
                <p14:cNvContentPartPr/>
                <p14:nvPr/>
              </p14:nvContentPartPr>
              <p14:xfrm>
                <a:off x="3097216" y="3414369"/>
                <a:ext cx="182880" cy="151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44EDD56-B3AD-426A-8528-373455D9B2C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88216" y="3405729"/>
                  <a:ext cx="200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CA1FD4A-B5B3-4057-BC36-639A88F3A656}"/>
                    </a:ext>
                  </a:extLst>
                </p14:cNvPr>
                <p14:cNvContentPartPr/>
                <p14:nvPr/>
              </p14:nvContentPartPr>
              <p14:xfrm>
                <a:off x="1175536" y="1649289"/>
                <a:ext cx="202680" cy="209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CA1FD4A-B5B3-4057-BC36-639A88F3A65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66896" y="1640289"/>
                  <a:ext cx="220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DBCAB2C-79A9-4938-A148-F44B1E898E88}"/>
                    </a:ext>
                  </a:extLst>
                </p14:cNvPr>
                <p14:cNvContentPartPr/>
                <p14:nvPr/>
              </p14:nvContentPartPr>
              <p14:xfrm>
                <a:off x="1616536" y="1648929"/>
                <a:ext cx="197280" cy="2368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DBCAB2C-79A9-4938-A148-F44B1E898E8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07896" y="1639929"/>
                  <a:ext cx="2149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0348571-7CDF-4337-B8C6-3F175F93E93B}"/>
                    </a:ext>
                  </a:extLst>
                </p14:cNvPr>
                <p14:cNvContentPartPr/>
                <p14:nvPr/>
              </p14:nvContentPartPr>
              <p14:xfrm>
                <a:off x="2133856" y="1648569"/>
                <a:ext cx="180000" cy="2199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0348571-7CDF-4337-B8C6-3F175F93E93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124856" y="1639929"/>
                  <a:ext cx="197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2094F7C-D197-43D6-8716-B56677110124}"/>
                    </a:ext>
                  </a:extLst>
                </p14:cNvPr>
                <p14:cNvContentPartPr/>
                <p14:nvPr/>
              </p14:nvContentPartPr>
              <p14:xfrm>
                <a:off x="1128016" y="2185329"/>
                <a:ext cx="184680" cy="158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2094F7C-D197-43D6-8716-B5667711012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9016" y="2176689"/>
                  <a:ext cx="202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EBE90F1-D504-4CB0-A305-95CBDD66FA41}"/>
                    </a:ext>
                  </a:extLst>
                </p14:cNvPr>
                <p14:cNvContentPartPr/>
                <p14:nvPr/>
              </p14:nvContentPartPr>
              <p14:xfrm>
                <a:off x="1598896" y="2167689"/>
                <a:ext cx="190800" cy="194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EBE90F1-D504-4CB0-A305-95CBDD66FA4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90256" y="2158689"/>
                  <a:ext cx="208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8963353-EB8C-499E-ADA6-62296600693B}"/>
                    </a:ext>
                  </a:extLst>
                </p14:cNvPr>
                <p14:cNvContentPartPr/>
                <p14:nvPr/>
              </p14:nvContentPartPr>
              <p14:xfrm>
                <a:off x="2103976" y="2150769"/>
                <a:ext cx="204840" cy="1861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8963353-EB8C-499E-ADA6-62296600693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95336" y="2141769"/>
                  <a:ext cx="222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36F1881-DC28-4C57-8941-F24D2918C0F0}"/>
                    </a:ext>
                  </a:extLst>
                </p14:cNvPr>
                <p14:cNvContentPartPr/>
                <p14:nvPr/>
              </p14:nvContentPartPr>
              <p14:xfrm>
                <a:off x="1571896" y="2650809"/>
                <a:ext cx="180000" cy="171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36F1881-DC28-4C57-8941-F24D2918C0F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563256" y="2641809"/>
                  <a:ext cx="197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DC2D3A5-80BE-463E-B207-CFB3DE52CB1D}"/>
                    </a:ext>
                  </a:extLst>
                </p14:cNvPr>
                <p14:cNvContentPartPr/>
                <p14:nvPr/>
              </p14:nvContentPartPr>
              <p14:xfrm>
                <a:off x="2055736" y="2623449"/>
                <a:ext cx="205920" cy="186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DC2D3A5-80BE-463E-B207-CFB3DE52CB1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47096" y="2614449"/>
                  <a:ext cx="223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99B815B-56DE-4CB7-930E-DA7115BCF4B1}"/>
                    </a:ext>
                  </a:extLst>
                </p14:cNvPr>
                <p14:cNvContentPartPr/>
                <p14:nvPr/>
              </p14:nvContentPartPr>
              <p14:xfrm>
                <a:off x="1724536" y="1832529"/>
                <a:ext cx="494640" cy="833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99B815B-56DE-4CB7-930E-DA7115BCF4B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720216" y="1828209"/>
                  <a:ext cx="503280" cy="84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15A790-0674-4D38-B846-F464D3D81F89}"/>
                    </a:ext>
                  </a:extLst>
                </p14:cNvPr>
                <p14:cNvContentPartPr/>
                <p14:nvPr/>
              </p14:nvContentPartPr>
              <p14:xfrm>
                <a:off x="2173816" y="2354169"/>
                <a:ext cx="29520" cy="327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15A790-0674-4D38-B846-F464D3D81F8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169496" y="2349849"/>
                  <a:ext cx="381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E9568FE-FADD-4CBE-84BC-EBC8DE529F3E}"/>
                    </a:ext>
                  </a:extLst>
                </p14:cNvPr>
                <p14:cNvContentPartPr/>
                <p14:nvPr/>
              </p14:nvContentPartPr>
              <p14:xfrm>
                <a:off x="2682496" y="2339769"/>
                <a:ext cx="10800" cy="266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E9568FE-FADD-4CBE-84BC-EBC8DE529F3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78176" y="2335449"/>
                  <a:ext cx="194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AA571A7-5104-4805-893E-B14195BA22DD}"/>
                    </a:ext>
                  </a:extLst>
                </p14:cNvPr>
                <p14:cNvContentPartPr/>
                <p14:nvPr/>
              </p14:nvContentPartPr>
              <p14:xfrm>
                <a:off x="2247256" y="2348409"/>
                <a:ext cx="395280" cy="4003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AA571A7-5104-4805-893E-B14195BA22D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42936" y="2344089"/>
                  <a:ext cx="4039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2C7F56E-91CF-4664-800A-4EF5B43A03BA}"/>
                    </a:ext>
                  </a:extLst>
                </p14:cNvPr>
                <p14:cNvContentPartPr/>
                <p14:nvPr/>
              </p14:nvContentPartPr>
              <p14:xfrm>
                <a:off x="2234296" y="2355249"/>
                <a:ext cx="435960" cy="1149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2C7F56E-91CF-4664-800A-4EF5B43A03B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29976" y="2350929"/>
                  <a:ext cx="444600" cy="11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755254F-DC65-4FF7-89CB-D9B83E2D30A2}"/>
                    </a:ext>
                  </a:extLst>
                </p14:cNvPr>
                <p14:cNvContentPartPr/>
                <p14:nvPr/>
              </p14:nvContentPartPr>
              <p14:xfrm>
                <a:off x="2299096" y="1755849"/>
                <a:ext cx="332280" cy="59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755254F-DC65-4FF7-89CB-D9B83E2D30A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294776" y="1751529"/>
                  <a:ext cx="340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D57D29E-FE33-4786-913C-46E5129AE0E2}"/>
                    </a:ext>
                  </a:extLst>
                </p14:cNvPr>
                <p14:cNvContentPartPr/>
                <p14:nvPr/>
              </p14:nvContentPartPr>
              <p14:xfrm>
                <a:off x="2282896" y="1399449"/>
                <a:ext cx="309600" cy="2797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D57D29E-FE33-4786-913C-46E5129AE0E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278576" y="1395129"/>
                  <a:ext cx="3182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BCE9E27-3B7C-4AF7-B831-98D20E879D37}"/>
                    </a:ext>
                  </a:extLst>
                </p14:cNvPr>
                <p14:cNvContentPartPr/>
                <p14:nvPr/>
              </p14:nvContentPartPr>
              <p14:xfrm>
                <a:off x="1716616" y="1429329"/>
                <a:ext cx="432360" cy="3996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BCE9E27-3B7C-4AF7-B831-98D20E879D3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712296" y="1425009"/>
                  <a:ext cx="4410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24301BE-1103-44C7-8322-00B2133A1A76}"/>
                    </a:ext>
                  </a:extLst>
                </p14:cNvPr>
                <p14:cNvContentPartPr/>
                <p14:nvPr/>
              </p14:nvContentPartPr>
              <p14:xfrm>
                <a:off x="1745056" y="2305209"/>
                <a:ext cx="484200" cy="1254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24301BE-1103-44C7-8322-00B2133A1A7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740736" y="2300889"/>
                  <a:ext cx="492840" cy="12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4C49AFD-ABBA-4EBA-8742-1B88E1583D87}"/>
                    </a:ext>
                  </a:extLst>
                </p14:cNvPr>
                <p14:cNvContentPartPr/>
                <p14:nvPr/>
              </p14:nvContentPartPr>
              <p14:xfrm>
                <a:off x="1630576" y="3253089"/>
                <a:ext cx="96120" cy="310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4C49AFD-ABBA-4EBA-8742-1B88E1583D8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26256" y="3248769"/>
                  <a:ext cx="1047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C3D9BE1-BDB1-4DB5-964E-50459ECE63A0}"/>
                    </a:ext>
                  </a:extLst>
                </p14:cNvPr>
                <p14:cNvContentPartPr/>
                <p14:nvPr/>
              </p14:nvContentPartPr>
              <p14:xfrm>
                <a:off x="1248256" y="2760609"/>
                <a:ext cx="358920" cy="376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C3D9BE1-BDB1-4DB5-964E-50459ECE63A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243936" y="2756289"/>
                  <a:ext cx="3675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4EBE8C7-604D-4908-B734-1FCEA904A787}"/>
                    </a:ext>
                  </a:extLst>
                </p14:cNvPr>
                <p14:cNvContentPartPr/>
                <p14:nvPr/>
              </p14:nvContentPartPr>
              <p14:xfrm>
                <a:off x="1277416" y="2260209"/>
                <a:ext cx="362520" cy="504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4EBE8C7-604D-4908-B734-1FCEA904A78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273096" y="2255889"/>
                  <a:ext cx="371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E631CA1-71F5-4DB2-B3AD-5A3A3E5B7F2C}"/>
                    </a:ext>
                  </a:extLst>
                </p14:cNvPr>
                <p14:cNvContentPartPr/>
                <p14:nvPr/>
              </p14:nvContentPartPr>
              <p14:xfrm>
                <a:off x="1337176" y="1807689"/>
                <a:ext cx="865440" cy="478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E631CA1-71F5-4DB2-B3AD-5A3A3E5B7F2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32856" y="1803369"/>
                  <a:ext cx="87408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0870F16-DB9B-47E8-ABF0-79EBBAEC6E47}"/>
                    </a:ext>
                  </a:extLst>
                </p14:cNvPr>
                <p14:cNvContentPartPr/>
                <p14:nvPr/>
              </p14:nvContentPartPr>
              <p14:xfrm>
                <a:off x="2232496" y="1827489"/>
                <a:ext cx="524880" cy="1699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0870F16-DB9B-47E8-ABF0-79EBBAEC6E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228176" y="1823169"/>
                  <a:ext cx="533520" cy="170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B396A88-9813-4A28-8554-ABB8C5CC607C}"/>
                    </a:ext>
                  </a:extLst>
                </p14:cNvPr>
                <p14:cNvContentPartPr/>
                <p14:nvPr/>
              </p14:nvContentPartPr>
              <p14:xfrm>
                <a:off x="1712296" y="3173889"/>
                <a:ext cx="463680" cy="9363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B396A88-9813-4A28-8554-ABB8C5CC607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707976" y="3169569"/>
                  <a:ext cx="472320" cy="9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4287BF0-B0E8-4061-8788-0DC0774C6C61}"/>
                    </a:ext>
                  </a:extLst>
                </p14:cNvPr>
                <p14:cNvContentPartPr/>
                <p14:nvPr/>
              </p14:nvContentPartPr>
              <p14:xfrm>
                <a:off x="1752256" y="3604809"/>
                <a:ext cx="927720" cy="695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4287BF0-B0E8-4061-8788-0DC0774C6C6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47936" y="3600489"/>
                  <a:ext cx="93636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0174963-61B8-4BFB-A724-36EB1C83B19A}"/>
                    </a:ext>
                  </a:extLst>
                </p14:cNvPr>
                <p14:cNvContentPartPr/>
                <p14:nvPr/>
              </p14:nvContentPartPr>
              <p14:xfrm>
                <a:off x="2523376" y="3135369"/>
                <a:ext cx="147240" cy="780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0174963-61B8-4BFB-A724-36EB1C83B19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19056" y="3131049"/>
                  <a:ext cx="155880" cy="78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8B25E10-58FE-4372-82A8-3BA8739912C1}"/>
                    </a:ext>
                  </a:extLst>
                </p14:cNvPr>
                <p14:cNvContentPartPr/>
                <p14:nvPr/>
              </p14:nvContentPartPr>
              <p14:xfrm>
                <a:off x="3038176" y="2646129"/>
                <a:ext cx="138960" cy="379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8B25E10-58FE-4372-82A8-3BA8739912C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33856" y="2641809"/>
                  <a:ext cx="1476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0060925-40CF-4E5B-A128-9A2B4ABA95F1}"/>
                    </a:ext>
                  </a:extLst>
                </p14:cNvPr>
                <p14:cNvContentPartPr/>
                <p14:nvPr/>
              </p14:nvContentPartPr>
              <p14:xfrm>
                <a:off x="2877256" y="1431129"/>
                <a:ext cx="224280" cy="1206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0060925-40CF-4E5B-A128-9A2B4ABA95F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72936" y="1426809"/>
                  <a:ext cx="232920" cy="12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03BA9B5-B2C4-4EAC-93C0-CFC7E7A8BA84}"/>
                    </a:ext>
                  </a:extLst>
                </p14:cNvPr>
                <p14:cNvContentPartPr/>
                <p14:nvPr/>
              </p14:nvContentPartPr>
              <p14:xfrm>
                <a:off x="1302256" y="2318889"/>
                <a:ext cx="810000" cy="1700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03BA9B5-B2C4-4EAC-93C0-CFC7E7A8BA8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297936" y="2314569"/>
                  <a:ext cx="818640" cy="17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72C9FDC-4702-4234-A863-19660FD2B42F}"/>
                    </a:ext>
                  </a:extLst>
                </p14:cNvPr>
                <p14:cNvContentPartPr/>
                <p14:nvPr/>
              </p14:nvContentPartPr>
              <p14:xfrm>
                <a:off x="2758096" y="3511569"/>
                <a:ext cx="410400" cy="3830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72C9FDC-4702-4234-A863-19660FD2B42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53776" y="3507249"/>
                  <a:ext cx="4190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E2C262E-A5F9-4D98-8892-C16C0BC773E1}"/>
                    </a:ext>
                  </a:extLst>
                </p14:cNvPr>
                <p14:cNvContentPartPr/>
                <p14:nvPr/>
              </p14:nvContentPartPr>
              <p14:xfrm>
                <a:off x="1688896" y="1465689"/>
                <a:ext cx="76680" cy="2379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E2C262E-A5F9-4D98-8892-C16C0BC773E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684576" y="1461369"/>
                  <a:ext cx="85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33866F3-1079-4D80-B4F6-E982BA218DB2}"/>
                    </a:ext>
                  </a:extLst>
                </p14:cNvPr>
                <p14:cNvContentPartPr/>
                <p14:nvPr/>
              </p14:nvContentPartPr>
              <p14:xfrm>
                <a:off x="2678896" y="1125849"/>
                <a:ext cx="515160" cy="225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33866F3-1079-4D80-B4F6-E982BA218DB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74576" y="1121529"/>
                  <a:ext cx="523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D4DE3A0-904E-4BCE-8C10-63C2F881182C}"/>
                    </a:ext>
                  </a:extLst>
                </p14:cNvPr>
                <p14:cNvContentPartPr/>
                <p14:nvPr/>
              </p14:nvContentPartPr>
              <p14:xfrm>
                <a:off x="1280656" y="1486929"/>
                <a:ext cx="403200" cy="2953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D4DE3A0-904E-4BCE-8C10-63C2F881182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276336" y="1482609"/>
                  <a:ext cx="411840" cy="29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7141002-2517-4C86-BB51-B4DB7D0BBD60}"/>
                    </a:ext>
                  </a:extLst>
                </p14:cNvPr>
                <p14:cNvContentPartPr/>
                <p14:nvPr/>
              </p14:nvContentPartPr>
              <p14:xfrm>
                <a:off x="1317376" y="3641889"/>
                <a:ext cx="1267560" cy="772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7141002-2517-4C86-BB51-B4DB7D0BBD6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313056" y="3637569"/>
                  <a:ext cx="1276200" cy="78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488067C-ADB8-4D70-9D20-1C55F15C4286}"/>
                    </a:ext>
                  </a:extLst>
                </p14:cNvPr>
                <p14:cNvContentPartPr/>
                <p14:nvPr/>
              </p14:nvContentPartPr>
              <p14:xfrm>
                <a:off x="2940616" y="3141489"/>
                <a:ext cx="197280" cy="864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488067C-ADB8-4D70-9D20-1C55F15C428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936296" y="3137169"/>
                  <a:ext cx="205920" cy="87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F733E0C-6D3C-44B1-8157-65A343907D35}"/>
                    </a:ext>
                  </a:extLst>
                </p14:cNvPr>
                <p14:cNvContentPartPr/>
                <p14:nvPr/>
              </p14:nvContentPartPr>
              <p14:xfrm>
                <a:off x="1322056" y="2777529"/>
                <a:ext cx="815040" cy="12499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F733E0C-6D3C-44B1-8157-65A343907D3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17736" y="2773209"/>
                  <a:ext cx="823680" cy="12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58B1BAF-D669-48AA-969C-B630E5E56ADF}"/>
                    </a:ext>
                  </a:extLst>
                </p14:cNvPr>
                <p14:cNvContentPartPr/>
                <p14:nvPr/>
              </p14:nvContentPartPr>
              <p14:xfrm>
                <a:off x="1342216" y="4099809"/>
                <a:ext cx="348840" cy="3484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58B1BAF-D669-48AA-969C-B630E5E56AD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337896" y="4095489"/>
                  <a:ext cx="3574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3E0A8D6-F261-4078-8CCB-BB7590621F17}"/>
                    </a:ext>
                  </a:extLst>
                </p14:cNvPr>
                <p14:cNvContentPartPr/>
                <p14:nvPr/>
              </p14:nvContentPartPr>
              <p14:xfrm>
                <a:off x="1767016" y="1770249"/>
                <a:ext cx="989280" cy="2627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3E0A8D6-F261-4078-8CCB-BB7590621F1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62696" y="1765929"/>
                  <a:ext cx="997920" cy="263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B9D98EE-709D-4602-89B3-FF90A5B6A429}"/>
                    </a:ext>
                  </a:extLst>
                </p14:cNvPr>
                <p14:cNvContentPartPr/>
                <p14:nvPr/>
              </p14:nvContentPartPr>
              <p14:xfrm>
                <a:off x="3132856" y="1899129"/>
                <a:ext cx="37080" cy="274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B9D98EE-709D-4602-89B3-FF90A5B6A42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128536" y="1894809"/>
                  <a:ext cx="457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D80EC1F-CB36-4473-B739-64B847E62DCF}"/>
                    </a:ext>
                  </a:extLst>
                </p14:cNvPr>
                <p14:cNvContentPartPr/>
                <p14:nvPr/>
              </p14:nvContentPartPr>
              <p14:xfrm>
                <a:off x="2648296" y="2331129"/>
                <a:ext cx="456480" cy="3830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D80EC1F-CB36-4473-B739-64B847E62DC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643976" y="2326809"/>
                  <a:ext cx="4651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8AC7367-7459-40C4-9351-6CF6BC08A77E}"/>
                    </a:ext>
                  </a:extLst>
                </p14:cNvPr>
                <p14:cNvContentPartPr/>
                <p14:nvPr/>
              </p14:nvContentPartPr>
              <p14:xfrm>
                <a:off x="2135656" y="3579969"/>
                <a:ext cx="884520" cy="7232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8AC7367-7459-40C4-9351-6CF6BC08A77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131336" y="3575649"/>
                  <a:ext cx="89316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ECB8565-406E-4563-B9EE-AEC695A3F947}"/>
                    </a:ext>
                  </a:extLst>
                </p14:cNvPr>
                <p14:cNvContentPartPr/>
                <p14:nvPr/>
              </p14:nvContentPartPr>
              <p14:xfrm>
                <a:off x="3120616" y="3976689"/>
                <a:ext cx="50040" cy="254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ECB8565-406E-4563-B9EE-AEC695A3F94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116296" y="3972369"/>
                  <a:ext cx="58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A4BC33E-099C-4248-B6AA-92E4F9BDA9CD}"/>
                    </a:ext>
                  </a:extLst>
                </p14:cNvPr>
                <p14:cNvContentPartPr/>
                <p14:nvPr/>
              </p14:nvContentPartPr>
              <p14:xfrm>
                <a:off x="1792936" y="4400409"/>
                <a:ext cx="210960" cy="658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A4BC33E-099C-4248-B6AA-92E4F9BDA9C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788616" y="4396089"/>
                  <a:ext cx="219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6006A97-7C87-43D7-A408-03116456EB2B}"/>
                    </a:ext>
                  </a:extLst>
                </p14:cNvPr>
                <p14:cNvContentPartPr/>
                <p14:nvPr/>
              </p14:nvContentPartPr>
              <p14:xfrm>
                <a:off x="2197936" y="4371249"/>
                <a:ext cx="403200" cy="28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6006A97-7C87-43D7-A408-03116456EB2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193616" y="4366929"/>
                  <a:ext cx="411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976B559-1D4D-4587-82BE-96FB3AC0277D}"/>
                    </a:ext>
                  </a:extLst>
                </p14:cNvPr>
                <p14:cNvContentPartPr/>
                <p14:nvPr/>
              </p14:nvContentPartPr>
              <p14:xfrm>
                <a:off x="1782496" y="976449"/>
                <a:ext cx="349200" cy="1239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976B559-1D4D-4587-82BE-96FB3AC0277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778176" y="972129"/>
                  <a:ext cx="357840" cy="12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1D85AFD-85CB-4FEB-BDDC-82C7C664D690}"/>
                    </a:ext>
                  </a:extLst>
                </p14:cNvPr>
                <p14:cNvContentPartPr/>
                <p14:nvPr/>
              </p14:nvContentPartPr>
              <p14:xfrm>
                <a:off x="1278136" y="879969"/>
                <a:ext cx="794520" cy="476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1D85AFD-85CB-4FEB-BDDC-82C7C664D69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273816" y="875649"/>
                  <a:ext cx="80316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AFF7AF5-1932-41BB-BF52-8782267EDA17}"/>
                    </a:ext>
                  </a:extLst>
                </p14:cNvPr>
                <p14:cNvContentPartPr/>
                <p14:nvPr/>
              </p14:nvContentPartPr>
              <p14:xfrm>
                <a:off x="2221336" y="932529"/>
                <a:ext cx="487800" cy="7588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AFF7AF5-1932-41BB-BF52-8782267EDA1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217016" y="928209"/>
                  <a:ext cx="496440" cy="76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0FFEB7D-27AF-4528-8E3B-62C6380A5BE0}"/>
                    </a:ext>
                  </a:extLst>
                </p14:cNvPr>
                <p14:cNvContentPartPr/>
                <p14:nvPr/>
              </p14:nvContentPartPr>
              <p14:xfrm>
                <a:off x="2753776" y="3005769"/>
                <a:ext cx="329040" cy="61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0FFEB7D-27AF-4528-8E3B-62C6380A5BE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745136" y="2997129"/>
                  <a:ext cx="346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C8D4A38-00A6-451A-8EB8-00923C11A125}"/>
                    </a:ext>
                  </a:extLst>
                </p14:cNvPr>
                <p14:cNvContentPartPr/>
                <p14:nvPr/>
              </p14:nvContentPartPr>
              <p14:xfrm>
                <a:off x="2236096" y="2793729"/>
                <a:ext cx="381960" cy="260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C8D4A38-00A6-451A-8EB8-00923C11A12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227456" y="2785089"/>
                  <a:ext cx="399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A51FFB6-C64F-401C-A6A7-634F457FB361}"/>
                    </a:ext>
                  </a:extLst>
                </p14:cNvPr>
                <p14:cNvContentPartPr/>
                <p14:nvPr/>
              </p14:nvContentPartPr>
              <p14:xfrm>
                <a:off x="3129256" y="2368929"/>
                <a:ext cx="33840" cy="2127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A51FFB6-C64F-401C-A6A7-634F457FB36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120616" y="2359929"/>
                  <a:ext cx="51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BC593EE-3F50-43DA-A06F-F671FA3E88ED}"/>
                    </a:ext>
                  </a:extLst>
                </p14:cNvPr>
                <p14:cNvContentPartPr/>
                <p14:nvPr/>
              </p14:nvContentPartPr>
              <p14:xfrm>
                <a:off x="2305936" y="2231409"/>
                <a:ext cx="372240" cy="40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BC593EE-3F50-43DA-A06F-F671FA3E88E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296936" y="2222409"/>
                  <a:ext cx="389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B955160-1C9B-4C29-8F7F-D6A3903A9A02}"/>
                    </a:ext>
                  </a:extLst>
                </p14:cNvPr>
                <p14:cNvContentPartPr/>
                <p14:nvPr/>
              </p14:nvContentPartPr>
              <p14:xfrm>
                <a:off x="2249056" y="3582849"/>
                <a:ext cx="397080" cy="354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B955160-1C9B-4C29-8F7F-D6A3903A9A0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240416" y="3573849"/>
                  <a:ext cx="4147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3F46CBA-046A-4F9A-BCDE-78B1B1E12738}"/>
                    </a:ext>
                  </a:extLst>
                </p14:cNvPr>
                <p14:cNvContentPartPr/>
                <p14:nvPr/>
              </p14:nvContentPartPr>
              <p14:xfrm>
                <a:off x="2794816" y="3995049"/>
                <a:ext cx="275400" cy="248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3F46CBA-046A-4F9A-BCDE-78B1B1E1273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85816" y="3986409"/>
                  <a:ext cx="293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21E110A-176E-4306-9AE6-331B41F22233}"/>
                    </a:ext>
                  </a:extLst>
                </p14:cNvPr>
                <p14:cNvContentPartPr/>
                <p14:nvPr/>
              </p14:nvContentPartPr>
              <p14:xfrm>
                <a:off x="2806336" y="3496809"/>
                <a:ext cx="270000" cy="37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21E110A-176E-4306-9AE6-331B41F2223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797336" y="3487809"/>
                  <a:ext cx="287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D6C8D88-6331-4058-80AF-0A9F64FC347E}"/>
                    </a:ext>
                  </a:extLst>
                </p14:cNvPr>
                <p14:cNvContentPartPr/>
                <p14:nvPr/>
              </p14:nvContentPartPr>
              <p14:xfrm>
                <a:off x="2710576" y="4319049"/>
                <a:ext cx="318240" cy="511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D6C8D88-6331-4058-80AF-0A9F64FC347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701936" y="4310409"/>
                  <a:ext cx="335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8274651-0016-4890-B80F-433135E87CB1}"/>
                    </a:ext>
                  </a:extLst>
                </p14:cNvPr>
                <p14:cNvContentPartPr/>
                <p14:nvPr/>
              </p14:nvContentPartPr>
              <p14:xfrm>
                <a:off x="1320976" y="3254889"/>
                <a:ext cx="349920" cy="4122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8274651-0016-4890-B80F-433135E87CB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312336" y="3245889"/>
                  <a:ext cx="3675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2FC3DF0-E226-4636-BF4A-A593ECE23FAE}"/>
                    </a:ext>
                  </a:extLst>
                </p14:cNvPr>
                <p14:cNvContentPartPr/>
                <p14:nvPr/>
              </p14:nvContentPartPr>
              <p14:xfrm>
                <a:off x="1195696" y="2827209"/>
                <a:ext cx="12960" cy="2934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2FC3DF0-E226-4636-BF4A-A593ECE23FA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86696" y="2818209"/>
                  <a:ext cx="30600" cy="31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0C4EAD6-F91B-46A4-A916-E7DF95BE4F57}"/>
                  </a:ext>
                </a:extLst>
              </p14:cNvPr>
              <p14:cNvContentPartPr/>
              <p14:nvPr/>
            </p14:nvContentPartPr>
            <p14:xfrm>
              <a:off x="3692656" y="2522649"/>
              <a:ext cx="204840" cy="20700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0C4EAD6-F91B-46A4-A916-E7DF95BE4F57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684016" y="2513649"/>
                <a:ext cx="2224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C65A5F5-CB28-4A9A-A12E-724E52684525}"/>
                  </a:ext>
                </a:extLst>
              </p14:cNvPr>
              <p14:cNvContentPartPr/>
              <p14:nvPr/>
            </p14:nvContentPartPr>
            <p14:xfrm>
              <a:off x="2154376" y="2754489"/>
              <a:ext cx="1635840" cy="135540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C65A5F5-CB28-4A9A-A12E-724E52684525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2150056" y="2750169"/>
                <a:ext cx="1644480" cy="13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29BCAB43-7BE1-4DBA-8068-1FCB2B0F5FA7}"/>
                  </a:ext>
                </a:extLst>
              </p14:cNvPr>
              <p14:cNvContentPartPr/>
              <p14:nvPr/>
            </p14:nvContentPartPr>
            <p14:xfrm>
              <a:off x="2213416" y="893289"/>
              <a:ext cx="1652040" cy="167184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29BCAB43-7BE1-4DBA-8068-1FCB2B0F5FA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209096" y="888969"/>
                <a:ext cx="1660680" cy="16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0DD5C13C-8A6C-4D76-8A8D-9B172F260346}"/>
                  </a:ext>
                </a:extLst>
              </p14:cNvPr>
              <p14:cNvContentPartPr/>
              <p14:nvPr/>
            </p14:nvContentPartPr>
            <p14:xfrm>
              <a:off x="2663416" y="2651889"/>
              <a:ext cx="1000800" cy="19260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0DD5C13C-8A6C-4D76-8A8D-9B172F260346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659096" y="2647569"/>
                <a:ext cx="100944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F38C066-307B-487D-92E2-81E41FD7467C}"/>
              </a:ext>
            </a:extLst>
          </p:cNvPr>
          <p:cNvGrpSpPr/>
          <p:nvPr/>
        </p:nvGrpSpPr>
        <p:grpSpPr>
          <a:xfrm>
            <a:off x="2717776" y="1831449"/>
            <a:ext cx="1159560" cy="1655280"/>
            <a:chOff x="2717776" y="1831449"/>
            <a:chExt cx="1159560" cy="165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B60EE13-7051-44EB-8F6F-8F10960A574B}"/>
                    </a:ext>
                  </a:extLst>
                </p14:cNvPr>
                <p14:cNvContentPartPr/>
                <p14:nvPr/>
              </p14:nvContentPartPr>
              <p14:xfrm>
                <a:off x="2717776" y="2725689"/>
                <a:ext cx="1035000" cy="7610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B60EE13-7051-44EB-8F6F-8F10960A574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713456" y="2721369"/>
                  <a:ext cx="1043640" cy="76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3E4EAEF-654D-49A8-BE94-7998B4D834E7}"/>
                    </a:ext>
                  </a:extLst>
                </p14:cNvPr>
                <p14:cNvContentPartPr/>
                <p14:nvPr/>
              </p14:nvContentPartPr>
              <p14:xfrm>
                <a:off x="3277936" y="1831449"/>
                <a:ext cx="507960" cy="7495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3E4EAEF-654D-49A8-BE94-7998B4D834E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273616" y="1827129"/>
                  <a:ext cx="516600" cy="75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04DD3B4-447D-4161-AF0F-7BAA0238AA87}"/>
                    </a:ext>
                  </a:extLst>
                </p14:cNvPr>
                <p14:cNvContentPartPr/>
                <p14:nvPr/>
              </p14:nvContentPartPr>
              <p14:xfrm>
                <a:off x="3693376" y="2548209"/>
                <a:ext cx="183960" cy="183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04DD3B4-447D-4161-AF0F-7BAA0238AA8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689056" y="2543889"/>
                  <a:ext cx="19260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E03D458A-08AD-49A2-82D4-8744551D7506}"/>
              </a:ext>
            </a:extLst>
          </p:cNvPr>
          <p:cNvGrpSpPr/>
          <p:nvPr/>
        </p:nvGrpSpPr>
        <p:grpSpPr>
          <a:xfrm>
            <a:off x="1185976" y="4739169"/>
            <a:ext cx="3320280" cy="636120"/>
            <a:chOff x="1185976" y="4739169"/>
            <a:chExt cx="3320280" cy="63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C21E64D-E473-4F74-9120-5F09D1C9636E}"/>
                    </a:ext>
                  </a:extLst>
                </p14:cNvPr>
                <p14:cNvContentPartPr/>
                <p14:nvPr/>
              </p14:nvContentPartPr>
              <p14:xfrm>
                <a:off x="1185976" y="4868049"/>
                <a:ext cx="150120" cy="2523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C21E64D-E473-4F74-9120-5F09D1C9636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67976" y="4850049"/>
                  <a:ext cx="185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53E0695-0A15-454D-8419-7BC821C53BEC}"/>
                    </a:ext>
                  </a:extLst>
                </p14:cNvPr>
                <p14:cNvContentPartPr/>
                <p14:nvPr/>
              </p14:nvContentPartPr>
              <p14:xfrm>
                <a:off x="1287136" y="4867329"/>
                <a:ext cx="151200" cy="4514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53E0695-0A15-454D-8419-7BC821C53BE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269496" y="4849329"/>
                  <a:ext cx="1868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53AAF17-F16B-4E2B-9746-C13AF61F88D1}"/>
                    </a:ext>
                  </a:extLst>
                </p14:cNvPr>
                <p14:cNvContentPartPr/>
                <p14:nvPr/>
              </p14:nvContentPartPr>
              <p14:xfrm>
                <a:off x="1508896" y="4859769"/>
                <a:ext cx="145080" cy="4705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53AAF17-F16B-4E2B-9746-C13AF61F88D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490896" y="4842129"/>
                  <a:ext cx="18072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0B47B0F-8400-4E2B-AB4A-6E1DBADA8F47}"/>
                    </a:ext>
                  </a:extLst>
                </p14:cNvPr>
                <p14:cNvContentPartPr/>
                <p14:nvPr/>
              </p14:nvContentPartPr>
              <p14:xfrm>
                <a:off x="1745056" y="5086929"/>
                <a:ext cx="188280" cy="201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0B47B0F-8400-4E2B-AB4A-6E1DBADA8F4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727056" y="5069289"/>
                  <a:ext cx="223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43E52C8-31FA-4931-AB63-DDCE22E54FE7}"/>
                    </a:ext>
                  </a:extLst>
                </p14:cNvPr>
                <p14:cNvContentPartPr/>
                <p14:nvPr/>
              </p14:nvContentPartPr>
              <p14:xfrm>
                <a:off x="1822096" y="4959849"/>
                <a:ext cx="50760" cy="2599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43E52C8-31FA-4931-AB63-DDCE22E54FE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804096" y="4942209"/>
                  <a:ext cx="86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EEE8C80-6888-40B4-9EB9-7F5139160A18}"/>
                    </a:ext>
                  </a:extLst>
                </p14:cNvPr>
                <p14:cNvContentPartPr/>
                <p14:nvPr/>
              </p14:nvContentPartPr>
              <p14:xfrm>
                <a:off x="2069776" y="4838169"/>
                <a:ext cx="137160" cy="461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EEE8C80-6888-40B4-9EB9-7F5139160A1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051776" y="4820169"/>
                  <a:ext cx="17280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4002948-B17A-40EA-9081-34843BDB5F3D}"/>
                    </a:ext>
                  </a:extLst>
                </p14:cNvPr>
                <p14:cNvContentPartPr/>
                <p14:nvPr/>
              </p14:nvContentPartPr>
              <p14:xfrm>
                <a:off x="2358496" y="5031849"/>
                <a:ext cx="100440" cy="241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4002948-B17A-40EA-9081-34843BDB5F3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340856" y="5014209"/>
                  <a:ext cx="136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2EEC3FA-0E46-401B-9C00-7324270547C5}"/>
                    </a:ext>
                  </a:extLst>
                </p14:cNvPr>
                <p14:cNvContentPartPr/>
                <p14:nvPr/>
              </p14:nvContentPartPr>
              <p14:xfrm>
                <a:off x="2344816" y="5130129"/>
                <a:ext cx="117360" cy="165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2EEC3FA-0E46-401B-9C00-7324270547C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326816" y="5112129"/>
                  <a:ext cx="153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44ECDF3-77A2-41BA-83B9-962112DF408D}"/>
                    </a:ext>
                  </a:extLst>
                </p14:cNvPr>
                <p14:cNvContentPartPr/>
                <p14:nvPr/>
              </p14:nvContentPartPr>
              <p14:xfrm>
                <a:off x="2607256" y="4853649"/>
                <a:ext cx="91080" cy="2109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44ECDF3-77A2-41BA-83B9-962112DF408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589256" y="4836009"/>
                  <a:ext cx="126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E648186-38DB-42A0-B642-D2595A41C74C}"/>
                    </a:ext>
                  </a:extLst>
                </p14:cNvPr>
                <p14:cNvContentPartPr/>
                <p14:nvPr/>
              </p14:nvContentPartPr>
              <p14:xfrm>
                <a:off x="2687536" y="4850049"/>
                <a:ext cx="94680" cy="3740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E648186-38DB-42A0-B642-D2595A41C74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669536" y="4832409"/>
                  <a:ext cx="1303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AD725BE-00B6-4D07-AFC0-212233A50CE8}"/>
                    </a:ext>
                  </a:extLst>
                </p14:cNvPr>
                <p14:cNvContentPartPr/>
                <p14:nvPr/>
              </p14:nvContentPartPr>
              <p14:xfrm>
                <a:off x="2827936" y="4814049"/>
                <a:ext cx="167400" cy="419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AD725BE-00B6-4D07-AFC0-212233A50CE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809936" y="4796409"/>
                  <a:ext cx="2030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9532805-9369-4EBC-BCEC-6C5EC07E09BC}"/>
                    </a:ext>
                  </a:extLst>
                </p14:cNvPr>
                <p14:cNvContentPartPr/>
                <p14:nvPr/>
              </p14:nvContentPartPr>
              <p14:xfrm>
                <a:off x="3187936" y="5010969"/>
                <a:ext cx="150480" cy="2008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9532805-9369-4EBC-BCEC-6C5EC07E09B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169936" y="4992969"/>
                  <a:ext cx="186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A2848DD-0DFE-4BDE-B516-D90D6CF5939C}"/>
                    </a:ext>
                  </a:extLst>
                </p14:cNvPr>
                <p14:cNvContentPartPr/>
                <p14:nvPr/>
              </p14:nvContentPartPr>
              <p14:xfrm>
                <a:off x="3331216" y="5022849"/>
                <a:ext cx="267480" cy="3524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A2848DD-0DFE-4BDE-B516-D90D6CF5939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313576" y="5004849"/>
                  <a:ext cx="3031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231262B-2E54-4EE8-A7B6-45993EACF891}"/>
                    </a:ext>
                  </a:extLst>
                </p14:cNvPr>
                <p14:cNvContentPartPr/>
                <p14:nvPr/>
              </p14:nvContentPartPr>
              <p14:xfrm>
                <a:off x="3678256" y="4739169"/>
                <a:ext cx="183960" cy="4942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231262B-2E54-4EE8-A7B6-45993EACF89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660616" y="4721529"/>
                  <a:ext cx="21960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0472E81-7B2E-40B5-8625-79AD0254939F}"/>
                    </a:ext>
                  </a:extLst>
                </p14:cNvPr>
                <p14:cNvContentPartPr/>
                <p14:nvPr/>
              </p14:nvContentPartPr>
              <p14:xfrm>
                <a:off x="3700216" y="5030769"/>
                <a:ext cx="65880" cy="1087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0472E81-7B2E-40B5-8625-79AD0254939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682216" y="5012769"/>
                  <a:ext cx="101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1F853E3-899A-4AF6-96C3-98B0C1FBD26D}"/>
                    </a:ext>
                  </a:extLst>
                </p14:cNvPr>
                <p14:cNvContentPartPr/>
                <p14:nvPr/>
              </p14:nvContentPartPr>
              <p14:xfrm>
                <a:off x="3926656" y="5012769"/>
                <a:ext cx="149400" cy="1832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1F853E3-899A-4AF6-96C3-98B0C1FBD26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908656" y="4994769"/>
                  <a:ext cx="185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9EA314C-B83D-473D-AE76-16C1801E90FE}"/>
                    </a:ext>
                  </a:extLst>
                </p14:cNvPr>
                <p14:cNvContentPartPr/>
                <p14:nvPr/>
              </p14:nvContentPartPr>
              <p14:xfrm>
                <a:off x="4216096" y="5025369"/>
                <a:ext cx="36000" cy="1753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9EA314C-B83D-473D-AE76-16C1801E90F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198456" y="5007369"/>
                  <a:ext cx="71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0498425-B6AE-44EF-8649-B567C866A22A}"/>
                    </a:ext>
                  </a:extLst>
                </p14:cNvPr>
                <p14:cNvContentPartPr/>
                <p14:nvPr/>
              </p14:nvContentPartPr>
              <p14:xfrm>
                <a:off x="4145536" y="4956609"/>
                <a:ext cx="192960" cy="828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0498425-B6AE-44EF-8649-B567C866A22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127536" y="4938969"/>
                  <a:ext cx="228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30024CE-FB69-47EE-B206-18628896C6EC}"/>
                    </a:ext>
                  </a:extLst>
                </p14:cNvPr>
                <p14:cNvContentPartPr/>
                <p14:nvPr/>
              </p14:nvContentPartPr>
              <p14:xfrm>
                <a:off x="4346056" y="4913049"/>
                <a:ext cx="160200" cy="2728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30024CE-FB69-47EE-B206-18628896C6E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328056" y="4895409"/>
                  <a:ext cx="1958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E1ECA5F-893E-42F1-8038-B0FCDEB2CF1D}"/>
                    </a:ext>
                  </a:extLst>
                </p14:cNvPr>
                <p14:cNvContentPartPr/>
                <p14:nvPr/>
              </p14:nvContentPartPr>
              <p14:xfrm>
                <a:off x="4368376" y="5082609"/>
                <a:ext cx="81000" cy="108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E1ECA5F-893E-42F1-8038-B0FCDEB2CF1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350376" y="5064969"/>
                  <a:ext cx="11664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2E8DBE4-3098-45C1-8420-58C1EAC80254}"/>
                  </a:ext>
                </a:extLst>
              </p14:cNvPr>
              <p14:cNvContentPartPr/>
              <p14:nvPr/>
            </p14:nvContentPartPr>
            <p14:xfrm>
              <a:off x="3641896" y="2555409"/>
              <a:ext cx="243720" cy="26460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2E8DBE4-3098-45C1-8420-58C1EAC80254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3632896" y="2546409"/>
                <a:ext cx="261360" cy="28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8CABAC9-8A0D-401E-9168-DD8C021AAF46}"/>
              </a:ext>
            </a:extLst>
          </p:cNvPr>
          <p:cNvGrpSpPr/>
          <p:nvPr/>
        </p:nvGrpSpPr>
        <p:grpSpPr>
          <a:xfrm>
            <a:off x="5917276" y="452029"/>
            <a:ext cx="4601668" cy="6092618"/>
            <a:chOff x="5917276" y="452029"/>
            <a:chExt cx="4601668" cy="6092618"/>
          </a:xfrm>
        </p:grpSpPr>
        <p:pic>
          <p:nvPicPr>
            <p:cNvPr id="195" name="Picture 19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E3A365EF-F9A1-4ADA-90D3-A36AA460C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0814" y="452029"/>
              <a:ext cx="4460036" cy="2511879"/>
            </a:xfrm>
            <a:prstGeom prst="rect">
              <a:avLst/>
            </a:prstGeom>
          </p:spPr>
        </p:pic>
        <p:pic>
          <p:nvPicPr>
            <p:cNvPr id="197" name="Picture 19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076E1AF1-8A62-40BD-8133-80936BBE3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6" y="3953001"/>
              <a:ext cx="4601668" cy="259164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3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4079319B-F555-46BF-8ED1-BE6278FDC246}"/>
                  </a:ext>
                </a:extLst>
              </p14:cNvPr>
              <p14:cNvContentPartPr/>
              <p14:nvPr/>
            </p14:nvContentPartPr>
            <p14:xfrm>
              <a:off x="6752656" y="2114049"/>
              <a:ext cx="1465560" cy="247212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4079319B-F555-46BF-8ED1-BE6278FDC246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6744016" y="2105049"/>
                <a:ext cx="1483200" cy="248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767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DD65EE-FF9A-49B7-8F57-473BE6F119E0}"/>
              </a:ext>
            </a:extLst>
          </p:cNvPr>
          <p:cNvSpPr txBox="1"/>
          <p:nvPr/>
        </p:nvSpPr>
        <p:spPr>
          <a:xfrm>
            <a:off x="3847382" y="339306"/>
            <a:ext cx="3884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Проклятие Размерности</a:t>
            </a:r>
            <a:endParaRPr lang="en-GB" sz="2800" dirty="0">
              <a:solidFill>
                <a:srgbClr val="0070C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CD1565-F22E-4FDE-8200-4CA2B41C2335}"/>
              </a:ext>
            </a:extLst>
          </p:cNvPr>
          <p:cNvGrpSpPr/>
          <p:nvPr/>
        </p:nvGrpSpPr>
        <p:grpSpPr>
          <a:xfrm>
            <a:off x="1464976" y="1228089"/>
            <a:ext cx="1611720" cy="629280"/>
            <a:chOff x="1464976" y="1228089"/>
            <a:chExt cx="1611720" cy="62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456B169-31BA-4BAA-9B54-6D82E8002BB7}"/>
                    </a:ext>
                  </a:extLst>
                </p14:cNvPr>
                <p14:cNvContentPartPr/>
                <p14:nvPr/>
              </p14:nvContentPartPr>
              <p14:xfrm>
                <a:off x="1464976" y="1228089"/>
                <a:ext cx="210960" cy="629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456B169-31BA-4BAA-9B54-6D82E8002BB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46976" y="1210449"/>
                  <a:ext cx="24660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9309B28-C927-4A9B-9D31-0F36A816F416}"/>
                    </a:ext>
                  </a:extLst>
                </p14:cNvPr>
                <p14:cNvContentPartPr/>
                <p14:nvPr/>
              </p14:nvContentPartPr>
              <p14:xfrm>
                <a:off x="1769176" y="1588449"/>
                <a:ext cx="178920" cy="219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9309B28-C927-4A9B-9D31-0F36A816F41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51536" y="1570449"/>
                  <a:ext cx="214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E176603-D32B-4C5A-9912-FD230AD1A763}"/>
                    </a:ext>
                  </a:extLst>
                </p14:cNvPr>
                <p14:cNvContentPartPr/>
                <p14:nvPr/>
              </p14:nvContentPartPr>
              <p14:xfrm>
                <a:off x="2058976" y="1575129"/>
                <a:ext cx="152280" cy="217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E176603-D32B-4C5A-9912-FD230AD1A76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0976" y="1557489"/>
                  <a:ext cx="1879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F4A690B-5048-400C-9641-C366E23D6CDB}"/>
                    </a:ext>
                  </a:extLst>
                </p14:cNvPr>
                <p14:cNvContentPartPr/>
                <p14:nvPr/>
              </p14:nvContentPartPr>
              <p14:xfrm>
                <a:off x="2269576" y="1616889"/>
                <a:ext cx="42840" cy="213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F4A690B-5048-400C-9641-C366E23D6C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51936" y="1599249"/>
                  <a:ext cx="78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D99B5D-88FA-4CB8-B47A-9971CAA568B3}"/>
                    </a:ext>
                  </a:extLst>
                </p14:cNvPr>
                <p14:cNvContentPartPr/>
                <p14:nvPr/>
              </p14:nvContentPartPr>
              <p14:xfrm>
                <a:off x="2220616" y="1581609"/>
                <a:ext cx="143280" cy="30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D99B5D-88FA-4CB8-B47A-9971CAA568B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02616" y="1563609"/>
                  <a:ext cx="178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08A2416-FD16-4A94-83DC-63436559E415}"/>
                    </a:ext>
                  </a:extLst>
                </p14:cNvPr>
                <p14:cNvContentPartPr/>
                <p14:nvPr/>
              </p14:nvContentPartPr>
              <p14:xfrm>
                <a:off x="2455696" y="1551009"/>
                <a:ext cx="148320" cy="223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08A2416-FD16-4A94-83DC-63436559E41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37696" y="1533009"/>
                  <a:ext cx="183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60F64AA-FD5B-43F4-A72F-6D504867DB48}"/>
                    </a:ext>
                  </a:extLst>
                </p14:cNvPr>
                <p14:cNvContentPartPr/>
                <p14:nvPr/>
              </p14:nvContentPartPr>
              <p14:xfrm>
                <a:off x="2648656" y="1569369"/>
                <a:ext cx="195840" cy="212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60F64AA-FD5B-43F4-A72F-6D504867DB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31016" y="1551369"/>
                  <a:ext cx="231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988D7CE-9066-448E-9140-3EC62FFAB9AA}"/>
                    </a:ext>
                  </a:extLst>
                </p14:cNvPr>
                <p14:cNvContentPartPr/>
                <p14:nvPr/>
              </p14:nvContentPartPr>
              <p14:xfrm>
                <a:off x="2938096" y="1507449"/>
                <a:ext cx="138600" cy="273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988D7CE-9066-448E-9140-3EC62FFAB9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20456" y="1489449"/>
                  <a:ext cx="174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6CD83B-DADD-48A7-AEA9-4570ED52D362}"/>
                    </a:ext>
                  </a:extLst>
                </p14:cNvPr>
                <p14:cNvContentPartPr/>
                <p14:nvPr/>
              </p14:nvContentPartPr>
              <p14:xfrm>
                <a:off x="2987776" y="1660089"/>
                <a:ext cx="49320" cy="17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6CD83B-DADD-48A7-AEA9-4570ED52D36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70136" y="1642089"/>
                  <a:ext cx="849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DBA3932-B00B-40C0-9B4B-A6D164BA4634}"/>
              </a:ext>
            </a:extLst>
          </p:cNvPr>
          <p:cNvGrpSpPr/>
          <p:nvPr/>
        </p:nvGrpSpPr>
        <p:grpSpPr>
          <a:xfrm>
            <a:off x="6201496" y="1150329"/>
            <a:ext cx="2099160" cy="561960"/>
            <a:chOff x="6201496" y="1150329"/>
            <a:chExt cx="2099160" cy="56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80DA0DB-4CC9-49F4-9545-0C4DCCFB682C}"/>
                    </a:ext>
                  </a:extLst>
                </p14:cNvPr>
                <p14:cNvContentPartPr/>
                <p14:nvPr/>
              </p14:nvContentPartPr>
              <p14:xfrm>
                <a:off x="6201496" y="1150329"/>
                <a:ext cx="367560" cy="561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80DA0DB-4CC9-49F4-9545-0C4DCCFB68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83856" y="1132689"/>
                  <a:ext cx="40320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DFA104-C3F6-420E-823C-24467819867B}"/>
                    </a:ext>
                  </a:extLst>
                </p14:cNvPr>
                <p14:cNvContentPartPr/>
                <p14:nvPr/>
              </p14:nvContentPartPr>
              <p14:xfrm>
                <a:off x="6673096" y="1455249"/>
                <a:ext cx="191160" cy="218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DFA104-C3F6-420E-823C-2446781986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55096" y="1437609"/>
                  <a:ext cx="226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F58FA02-EEF3-4128-80ED-216C9A6E9225}"/>
                    </a:ext>
                  </a:extLst>
                </p14:cNvPr>
                <p14:cNvContentPartPr/>
                <p14:nvPr/>
              </p14:nvContentPartPr>
              <p14:xfrm>
                <a:off x="6943096" y="1498809"/>
                <a:ext cx="28800" cy="200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F58FA02-EEF3-4128-80ED-216C9A6E922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25096" y="1481169"/>
                  <a:ext cx="64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2CF3AD9-5728-4947-BA25-70DDBFA1E768}"/>
                    </a:ext>
                  </a:extLst>
                </p14:cNvPr>
                <p14:cNvContentPartPr/>
                <p14:nvPr/>
              </p14:nvContentPartPr>
              <p14:xfrm>
                <a:off x="6895216" y="1461729"/>
                <a:ext cx="314640" cy="216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2CF3AD9-5728-4947-BA25-70DDBFA1E76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77576" y="1444089"/>
                  <a:ext cx="350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098AE2E-A942-4B9A-8239-1A00310C3E47}"/>
                    </a:ext>
                  </a:extLst>
                </p14:cNvPr>
                <p14:cNvContentPartPr/>
                <p14:nvPr/>
              </p14:nvContentPartPr>
              <p14:xfrm>
                <a:off x="7300936" y="1395849"/>
                <a:ext cx="179640" cy="309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098AE2E-A942-4B9A-8239-1A00310C3E4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83296" y="1377849"/>
                  <a:ext cx="2152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75014FE-FB43-4B8F-A9A1-10A7F587FE62}"/>
                    </a:ext>
                  </a:extLst>
                </p14:cNvPr>
                <p14:cNvContentPartPr/>
                <p14:nvPr/>
              </p14:nvContentPartPr>
              <p14:xfrm>
                <a:off x="7622776" y="1368129"/>
                <a:ext cx="22320" cy="306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75014FE-FB43-4B8F-A9A1-10A7F587FE6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04776" y="1350129"/>
                  <a:ext cx="579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46C25B-398C-4960-B3F0-63F7A76E5F30}"/>
                    </a:ext>
                  </a:extLst>
                </p14:cNvPr>
                <p14:cNvContentPartPr/>
                <p14:nvPr/>
              </p14:nvContentPartPr>
              <p14:xfrm>
                <a:off x="7601536" y="1407369"/>
                <a:ext cx="182520" cy="239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46C25B-398C-4960-B3F0-63F7A76E5F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83536" y="1389729"/>
                  <a:ext cx="2181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280F458-B434-439D-A6C0-74EBD1A21751}"/>
                    </a:ext>
                  </a:extLst>
                </p14:cNvPr>
                <p14:cNvContentPartPr/>
                <p14:nvPr/>
              </p14:nvContentPartPr>
              <p14:xfrm>
                <a:off x="7841296" y="1409889"/>
                <a:ext cx="152640" cy="237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280F458-B434-439D-A6C0-74EBD1A2175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23656" y="1392249"/>
                  <a:ext cx="1882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44F2940-6085-431E-8E26-E624C07F9C02}"/>
                    </a:ext>
                  </a:extLst>
                </p14:cNvPr>
                <p14:cNvContentPartPr/>
                <p14:nvPr/>
              </p14:nvContentPartPr>
              <p14:xfrm>
                <a:off x="8105536" y="1395489"/>
                <a:ext cx="195120" cy="264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44F2940-6085-431E-8E26-E624C07F9C0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87536" y="1377849"/>
                  <a:ext cx="230760" cy="2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D86A0C-BC7E-4694-BD91-88BA4EADA56C}"/>
              </a:ext>
            </a:extLst>
          </p:cNvPr>
          <p:cNvGrpSpPr/>
          <p:nvPr/>
        </p:nvGrpSpPr>
        <p:grpSpPr>
          <a:xfrm>
            <a:off x="8540056" y="1202889"/>
            <a:ext cx="2533320" cy="489600"/>
            <a:chOff x="8540056" y="1202889"/>
            <a:chExt cx="2533320" cy="48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A74DE31-9A1B-410E-A4A1-992118C39B6F}"/>
                    </a:ext>
                  </a:extLst>
                </p14:cNvPr>
                <p14:cNvContentPartPr/>
                <p14:nvPr/>
              </p14:nvContentPartPr>
              <p14:xfrm>
                <a:off x="8540056" y="1353729"/>
                <a:ext cx="186840" cy="302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A74DE31-9A1B-410E-A4A1-992118C39B6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22416" y="1336089"/>
                  <a:ext cx="2224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125905D-AFBC-48B1-8716-CC67A58458A8}"/>
                    </a:ext>
                  </a:extLst>
                </p14:cNvPr>
                <p14:cNvContentPartPr/>
                <p14:nvPr/>
              </p14:nvContentPartPr>
              <p14:xfrm>
                <a:off x="8835976" y="1409889"/>
                <a:ext cx="210240" cy="218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125905D-AFBC-48B1-8716-CC67A58458A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18336" y="1391889"/>
                  <a:ext cx="245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EEEBB39-AEB2-41DE-A83E-900155158372}"/>
                    </a:ext>
                  </a:extLst>
                </p14:cNvPr>
                <p14:cNvContentPartPr/>
                <p14:nvPr/>
              </p14:nvContentPartPr>
              <p14:xfrm>
                <a:off x="9116776" y="1385769"/>
                <a:ext cx="45720" cy="228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EEEBB39-AEB2-41DE-A83E-90015515837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99136" y="1367769"/>
                  <a:ext cx="813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8FEB3E3-E79D-4F47-8BF0-593130AAE501}"/>
                    </a:ext>
                  </a:extLst>
                </p14:cNvPr>
                <p14:cNvContentPartPr/>
                <p14:nvPr/>
              </p14:nvContentPartPr>
              <p14:xfrm>
                <a:off x="9154936" y="1367769"/>
                <a:ext cx="147600" cy="246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8FEB3E3-E79D-4F47-8BF0-593130AAE5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37296" y="1349769"/>
                  <a:ext cx="1832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25D31C5-7CB5-4070-9188-DBA9132363A9}"/>
                    </a:ext>
                  </a:extLst>
                </p14:cNvPr>
                <p14:cNvContentPartPr/>
                <p14:nvPr/>
              </p14:nvContentPartPr>
              <p14:xfrm>
                <a:off x="9369496" y="1347609"/>
                <a:ext cx="189360" cy="234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25D31C5-7CB5-4070-9188-DBA9132363A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51496" y="1329609"/>
                  <a:ext cx="225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B63F410-8782-437E-B547-FBDE21FB19EE}"/>
                    </a:ext>
                  </a:extLst>
                </p14:cNvPr>
                <p14:cNvContentPartPr/>
                <p14:nvPr/>
              </p14:nvContentPartPr>
              <p14:xfrm>
                <a:off x="9710416" y="1343649"/>
                <a:ext cx="117360" cy="215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B63F410-8782-437E-B547-FBDE21FB19E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92416" y="1326009"/>
                  <a:ext cx="153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1B0812A-C81E-4531-9B1B-C1AABB381E59}"/>
                    </a:ext>
                  </a:extLst>
                </p14:cNvPr>
                <p14:cNvContentPartPr/>
                <p14:nvPr/>
              </p14:nvContentPartPr>
              <p14:xfrm>
                <a:off x="9863056" y="1341489"/>
                <a:ext cx="147960" cy="227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1B0812A-C81E-4531-9B1B-C1AABB381E5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845416" y="1323489"/>
                  <a:ext cx="183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41A43BE-0DD3-4D55-8B13-4C264976813E}"/>
                    </a:ext>
                  </a:extLst>
                </p14:cNvPr>
                <p14:cNvContentPartPr/>
                <p14:nvPr/>
              </p14:nvContentPartPr>
              <p14:xfrm>
                <a:off x="9909136" y="1461729"/>
                <a:ext cx="113760" cy="9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41A43BE-0DD3-4D55-8B13-4C26497681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891136" y="1444089"/>
                  <a:ext cx="149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4298784-20E0-4BAC-A256-56115BBF5865}"/>
                    </a:ext>
                  </a:extLst>
                </p14:cNvPr>
                <p14:cNvContentPartPr/>
                <p14:nvPr/>
              </p14:nvContentPartPr>
              <p14:xfrm>
                <a:off x="10100296" y="1344009"/>
                <a:ext cx="196200" cy="193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4298784-20E0-4BAC-A256-56115BBF586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82656" y="1326009"/>
                  <a:ext cx="231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127D7A0-485C-4C08-9FB5-F476A596BECD}"/>
                    </a:ext>
                  </a:extLst>
                </p14:cNvPr>
                <p14:cNvContentPartPr/>
                <p14:nvPr/>
              </p14:nvContentPartPr>
              <p14:xfrm>
                <a:off x="10348336" y="1301529"/>
                <a:ext cx="59760" cy="229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127D7A0-485C-4C08-9FB5-F476A596BEC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30336" y="1283529"/>
                  <a:ext cx="95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5D2716C-E94E-4CB8-A6BC-AA551CA96CB8}"/>
                    </a:ext>
                  </a:extLst>
                </p14:cNvPr>
                <p14:cNvContentPartPr/>
                <p14:nvPr/>
              </p14:nvContentPartPr>
              <p14:xfrm>
                <a:off x="10383976" y="1327089"/>
                <a:ext cx="147600" cy="195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5D2716C-E94E-4CB8-A6BC-AA551CA96CB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66336" y="1309089"/>
                  <a:ext cx="183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BED8907-A613-4881-A713-5A061D8F28C8}"/>
                    </a:ext>
                  </a:extLst>
                </p14:cNvPr>
                <p14:cNvContentPartPr/>
                <p14:nvPr/>
              </p14:nvContentPartPr>
              <p14:xfrm>
                <a:off x="10683856" y="1332849"/>
                <a:ext cx="108000" cy="196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BED8907-A613-4881-A713-5A061D8F28C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665856" y="1315209"/>
                  <a:ext cx="143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D87FD8-B652-4551-A6A8-F8AB7834DAAD}"/>
                    </a:ext>
                  </a:extLst>
                </p14:cNvPr>
                <p14:cNvContentPartPr/>
                <p14:nvPr/>
              </p14:nvContentPartPr>
              <p14:xfrm>
                <a:off x="10675216" y="1427529"/>
                <a:ext cx="90720" cy="16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D87FD8-B652-4551-A6A8-F8AB7834DAA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57576" y="1409529"/>
                  <a:ext cx="126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12F7453-C064-44D7-BBF9-6837F9D2EFC4}"/>
                    </a:ext>
                  </a:extLst>
                </p14:cNvPr>
                <p14:cNvContentPartPr/>
                <p14:nvPr/>
              </p14:nvContentPartPr>
              <p14:xfrm>
                <a:off x="10698256" y="1202889"/>
                <a:ext cx="375120" cy="489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12F7453-C064-44D7-BBF9-6837F9D2EFC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80256" y="1184889"/>
                  <a:ext cx="410760" cy="52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767D3E-DE74-484A-BDD8-52C52C315B8B}"/>
              </a:ext>
            </a:extLst>
          </p:cNvPr>
          <p:cNvGrpSpPr/>
          <p:nvPr/>
        </p:nvGrpSpPr>
        <p:grpSpPr>
          <a:xfrm>
            <a:off x="423496" y="2372529"/>
            <a:ext cx="1164600" cy="631080"/>
            <a:chOff x="423496" y="2372529"/>
            <a:chExt cx="1164600" cy="63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275E9F9-E6EF-4F2B-BACD-90BFDDBD06F8}"/>
                    </a:ext>
                  </a:extLst>
                </p14:cNvPr>
                <p14:cNvContentPartPr/>
                <p14:nvPr/>
              </p14:nvContentPartPr>
              <p14:xfrm>
                <a:off x="423496" y="2584929"/>
                <a:ext cx="160920" cy="227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275E9F9-E6EF-4F2B-BACD-90BFDDBD06F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4496" y="2575929"/>
                  <a:ext cx="178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4895ADE-6845-4E90-B146-6CB13E9BD451}"/>
                    </a:ext>
                  </a:extLst>
                </p14:cNvPr>
                <p14:cNvContentPartPr/>
                <p14:nvPr/>
              </p14:nvContentPartPr>
              <p14:xfrm>
                <a:off x="547336" y="2629929"/>
                <a:ext cx="232200" cy="373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4895ADE-6845-4E90-B146-6CB13E9BD45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8336" y="2621289"/>
                  <a:ext cx="2498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516AC13-B57D-40E8-ABB2-72011519F80D}"/>
                    </a:ext>
                  </a:extLst>
                </p14:cNvPr>
                <p14:cNvContentPartPr/>
                <p14:nvPr/>
              </p14:nvContentPartPr>
              <p14:xfrm>
                <a:off x="888976" y="2372529"/>
                <a:ext cx="167760" cy="454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516AC13-B57D-40E8-ABB2-72011519F80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9976" y="2363889"/>
                  <a:ext cx="1854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6DFB272-B4CC-4203-97F5-C4F0697A56DC}"/>
                    </a:ext>
                  </a:extLst>
                </p14:cNvPr>
                <p14:cNvContentPartPr/>
                <p14:nvPr/>
              </p14:nvContentPartPr>
              <p14:xfrm>
                <a:off x="909136" y="2618769"/>
                <a:ext cx="89280" cy="189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6DFB272-B4CC-4203-97F5-C4F0697A56D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0496" y="2609769"/>
                  <a:ext cx="106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1105418-BC2D-4200-A65A-8519A809E460}"/>
                    </a:ext>
                  </a:extLst>
                </p14:cNvPr>
                <p14:cNvContentPartPr/>
                <p14:nvPr/>
              </p14:nvContentPartPr>
              <p14:xfrm>
                <a:off x="1104976" y="2627769"/>
                <a:ext cx="162720" cy="159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1105418-BC2D-4200-A65A-8519A809E46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6336" y="2619129"/>
                  <a:ext cx="180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747714C-86C3-48B8-927F-45A23E542B47}"/>
                    </a:ext>
                  </a:extLst>
                </p14:cNvPr>
                <p14:cNvContentPartPr/>
                <p14:nvPr/>
              </p14:nvContentPartPr>
              <p14:xfrm>
                <a:off x="1357336" y="2632089"/>
                <a:ext cx="16560" cy="166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747714C-86C3-48B8-927F-45A23E542B4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48696" y="2623449"/>
                  <a:ext cx="34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686DB02-E2C5-4BFA-B2E8-B67CC4ABBFBE}"/>
                    </a:ext>
                  </a:extLst>
                </p14:cNvPr>
                <p14:cNvContentPartPr/>
                <p14:nvPr/>
              </p14:nvContentPartPr>
              <p14:xfrm>
                <a:off x="1272016" y="2544249"/>
                <a:ext cx="316080" cy="221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686DB02-E2C5-4BFA-B2E8-B67CC4ABBFB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63016" y="2535609"/>
                  <a:ext cx="33372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CA3CB44-C2AF-4E1B-98C0-388BD3FACB1B}"/>
                  </a:ext>
                </a:extLst>
              </p14:cNvPr>
              <p14:cNvContentPartPr/>
              <p14:nvPr/>
            </p14:nvContentPartPr>
            <p14:xfrm>
              <a:off x="1985176" y="2494209"/>
              <a:ext cx="278640" cy="2984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CA3CB44-C2AF-4E1B-98C0-388BD3FACB1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76536" y="2485569"/>
                <a:ext cx="29628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C4C5820-1D2C-40E3-94AC-9B1D7469D772}"/>
                  </a:ext>
                </a:extLst>
              </p14:cNvPr>
              <p14:cNvContentPartPr/>
              <p14:nvPr/>
            </p14:nvContentPartPr>
            <p14:xfrm>
              <a:off x="2365696" y="2296569"/>
              <a:ext cx="504360" cy="3038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C4C5820-1D2C-40E3-94AC-9B1D7469D77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357056" y="2287929"/>
                <a:ext cx="52200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49C33AA-F25E-4135-A3C6-06466E8CD85B}"/>
                  </a:ext>
                </a:extLst>
              </p14:cNvPr>
              <p14:cNvContentPartPr/>
              <p14:nvPr/>
            </p14:nvContentPartPr>
            <p14:xfrm>
              <a:off x="2786536" y="2224569"/>
              <a:ext cx="125640" cy="1656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49C33AA-F25E-4135-A3C6-06466E8CD85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77536" y="2215929"/>
                <a:ext cx="14328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4014EAB1-85F6-416A-BEF2-5ECEE17D0C7C}"/>
              </a:ext>
            </a:extLst>
          </p:cNvPr>
          <p:cNvGrpSpPr/>
          <p:nvPr/>
        </p:nvGrpSpPr>
        <p:grpSpPr>
          <a:xfrm>
            <a:off x="2344816" y="2776449"/>
            <a:ext cx="484200" cy="339120"/>
            <a:chOff x="2344816" y="2776449"/>
            <a:chExt cx="48420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5818C0C-B7A5-42CF-BE67-EBBE31194033}"/>
                    </a:ext>
                  </a:extLst>
                </p14:cNvPr>
                <p14:cNvContentPartPr/>
                <p14:nvPr/>
              </p14:nvContentPartPr>
              <p14:xfrm>
                <a:off x="2344816" y="2776449"/>
                <a:ext cx="424800" cy="276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5818C0C-B7A5-42CF-BE67-EBBE311940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35816" y="2767449"/>
                  <a:ext cx="442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FAE3F90-C80C-4EE7-8774-48899238C57F}"/>
                    </a:ext>
                  </a:extLst>
                </p14:cNvPr>
                <p14:cNvContentPartPr/>
                <p14:nvPr/>
              </p14:nvContentPartPr>
              <p14:xfrm>
                <a:off x="2646496" y="2909649"/>
                <a:ext cx="182520" cy="205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FAE3F90-C80C-4EE7-8774-48899238C57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37496" y="2900649"/>
                  <a:ext cx="20016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18AE702-188B-4042-B263-2B61B8451790}"/>
                  </a:ext>
                </a:extLst>
              </p14:cNvPr>
              <p14:cNvContentPartPr/>
              <p14:nvPr/>
            </p14:nvContentPartPr>
            <p14:xfrm>
              <a:off x="3075976" y="2116929"/>
              <a:ext cx="321840" cy="2664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18AE702-188B-4042-B263-2B61B845179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067336" y="2107929"/>
                <a:ext cx="33948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32FE143-C32A-4F5A-B4A9-F2A2EA16E8A2}"/>
                  </a:ext>
                </a:extLst>
              </p14:cNvPr>
              <p14:cNvContentPartPr/>
              <p14:nvPr/>
            </p14:nvContentPartPr>
            <p14:xfrm>
              <a:off x="3031336" y="2863209"/>
              <a:ext cx="347760" cy="2840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32FE143-C32A-4F5A-B4A9-F2A2EA16E8A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022336" y="2854209"/>
                <a:ext cx="3654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E3B185E-22BA-4B66-B28B-BAAE272115E7}"/>
                  </a:ext>
                </a:extLst>
              </p14:cNvPr>
              <p14:cNvContentPartPr/>
              <p14:nvPr/>
            </p14:nvContentPartPr>
            <p14:xfrm>
              <a:off x="3142216" y="2168769"/>
              <a:ext cx="199440" cy="182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E3B185E-22BA-4B66-B28B-BAAE272115E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133216" y="2159769"/>
                <a:ext cx="2170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973E4E4-EB38-429B-9863-D2307D475158}"/>
                  </a:ext>
                </a:extLst>
              </p14:cNvPr>
              <p14:cNvContentPartPr/>
              <p14:nvPr/>
            </p14:nvContentPartPr>
            <p14:xfrm>
              <a:off x="3073456" y="2922609"/>
              <a:ext cx="254880" cy="190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973E4E4-EB38-429B-9863-D2307D47515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064456" y="2913969"/>
                <a:ext cx="272520" cy="20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BB01C366-F1E8-4CA5-813B-DEAE25CBCACB}"/>
              </a:ext>
            </a:extLst>
          </p:cNvPr>
          <p:cNvGrpSpPr/>
          <p:nvPr/>
        </p:nvGrpSpPr>
        <p:grpSpPr>
          <a:xfrm>
            <a:off x="3687256" y="2056449"/>
            <a:ext cx="519840" cy="294480"/>
            <a:chOff x="3687256" y="2056449"/>
            <a:chExt cx="51984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7EEBE93-9939-4E8F-8811-049B5DDA9A7F}"/>
                    </a:ext>
                  </a:extLst>
                </p14:cNvPr>
                <p14:cNvContentPartPr/>
                <p14:nvPr/>
              </p14:nvContentPartPr>
              <p14:xfrm>
                <a:off x="3687256" y="2056449"/>
                <a:ext cx="41400" cy="294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7EEBE93-9939-4E8F-8811-049B5DDA9A7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78616" y="2047449"/>
                  <a:ext cx="590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C06304D-7DF4-4054-8A8F-45028937938A}"/>
                    </a:ext>
                  </a:extLst>
                </p14:cNvPr>
                <p14:cNvContentPartPr/>
                <p14:nvPr/>
              </p14:nvContentPartPr>
              <p14:xfrm>
                <a:off x="3810376" y="2068329"/>
                <a:ext cx="113040" cy="239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C06304D-7DF4-4054-8A8F-45028937938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01736" y="2059329"/>
                  <a:ext cx="130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B0A86C3-3477-40FF-B01F-9BA1BAAEB01C}"/>
                    </a:ext>
                  </a:extLst>
                </p14:cNvPr>
                <p14:cNvContentPartPr/>
                <p14:nvPr/>
              </p14:nvContentPartPr>
              <p14:xfrm>
                <a:off x="3991816" y="2063289"/>
                <a:ext cx="215280" cy="274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B0A86C3-3477-40FF-B01F-9BA1BAAEB01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82816" y="2054649"/>
                  <a:ext cx="23292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FD97F9E-CDD2-4E10-AD96-1233639C3E31}"/>
              </a:ext>
            </a:extLst>
          </p:cNvPr>
          <p:cNvGrpSpPr/>
          <p:nvPr/>
        </p:nvGrpSpPr>
        <p:grpSpPr>
          <a:xfrm>
            <a:off x="3694096" y="2825409"/>
            <a:ext cx="582840" cy="308520"/>
            <a:chOff x="3694096" y="2825409"/>
            <a:chExt cx="58284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B23BB04-6414-48C4-A483-47172603DE91}"/>
                    </a:ext>
                  </a:extLst>
                </p14:cNvPr>
                <p14:cNvContentPartPr/>
                <p14:nvPr/>
              </p14:nvContentPartPr>
              <p14:xfrm>
                <a:off x="3694096" y="2888409"/>
                <a:ext cx="10080" cy="245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B23BB04-6414-48C4-A483-47172603DE9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85456" y="2879769"/>
                  <a:ext cx="277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FC5B640-DC4D-4921-8956-27B6DA3EBA07}"/>
                    </a:ext>
                  </a:extLst>
                </p14:cNvPr>
                <p14:cNvContentPartPr/>
                <p14:nvPr/>
              </p14:nvContentPartPr>
              <p14:xfrm>
                <a:off x="3795256" y="2892729"/>
                <a:ext cx="190080" cy="184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FC5B640-DC4D-4921-8956-27B6DA3EBA0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86256" y="2884089"/>
                  <a:ext cx="207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51DD186-D66C-4BB1-A672-89C30B0839F3}"/>
                    </a:ext>
                  </a:extLst>
                </p14:cNvPr>
                <p14:cNvContentPartPr/>
                <p14:nvPr/>
              </p14:nvContentPartPr>
              <p14:xfrm>
                <a:off x="4063456" y="2825409"/>
                <a:ext cx="213480" cy="263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51DD186-D66C-4BB1-A672-89C30B0839F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54816" y="2816409"/>
                  <a:ext cx="231120" cy="28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8228EAD-4498-49EC-8A83-C268F0BFFC67}"/>
              </a:ext>
            </a:extLst>
          </p:cNvPr>
          <p:cNvGrpSpPr/>
          <p:nvPr/>
        </p:nvGrpSpPr>
        <p:grpSpPr>
          <a:xfrm>
            <a:off x="138649" y="4873649"/>
            <a:ext cx="1715760" cy="924480"/>
            <a:chOff x="109576" y="4127169"/>
            <a:chExt cx="1715760" cy="92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F7601E9-3535-42E3-9200-12864553085F}"/>
                    </a:ext>
                  </a:extLst>
                </p14:cNvPr>
                <p14:cNvContentPartPr/>
                <p14:nvPr/>
              </p14:nvContentPartPr>
              <p14:xfrm>
                <a:off x="109576" y="4135809"/>
                <a:ext cx="349920" cy="372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F7601E9-3535-42E3-9200-1286455308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936" y="4126809"/>
                  <a:ext cx="3675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41E59FE-6E9D-4B4F-9E9C-53BC77A32BA3}"/>
                    </a:ext>
                  </a:extLst>
                </p14:cNvPr>
                <p14:cNvContentPartPr/>
                <p14:nvPr/>
              </p14:nvContentPartPr>
              <p14:xfrm>
                <a:off x="487216" y="4127169"/>
                <a:ext cx="147960" cy="380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41E59FE-6E9D-4B4F-9E9C-53BC77A32BA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8216" y="4118529"/>
                  <a:ext cx="16560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05FD743-D6E3-4A49-B20B-F0588573C683}"/>
                    </a:ext>
                  </a:extLst>
                </p14:cNvPr>
                <p14:cNvContentPartPr/>
                <p14:nvPr/>
              </p14:nvContentPartPr>
              <p14:xfrm>
                <a:off x="649576" y="4317249"/>
                <a:ext cx="186120" cy="1317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05FD743-D6E3-4A49-B20B-F0588573C68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0576" y="4308609"/>
                  <a:ext cx="203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82054D3-3955-4380-9316-A240469DD626}"/>
                    </a:ext>
                  </a:extLst>
                </p14:cNvPr>
                <p14:cNvContentPartPr/>
                <p14:nvPr/>
              </p14:nvContentPartPr>
              <p14:xfrm>
                <a:off x="490096" y="4697769"/>
                <a:ext cx="201600" cy="208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82054D3-3955-4380-9316-A240469DD62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1096" y="4688769"/>
                  <a:ext cx="219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823292C-B179-48A7-A8E9-DCD008355C7D}"/>
                    </a:ext>
                  </a:extLst>
                </p14:cNvPr>
                <p14:cNvContentPartPr/>
                <p14:nvPr/>
              </p14:nvContentPartPr>
              <p14:xfrm>
                <a:off x="711856" y="4684809"/>
                <a:ext cx="202320" cy="3668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823292C-B179-48A7-A8E9-DCD008355C7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3216" y="4675809"/>
                  <a:ext cx="2199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68DE4A3-8548-4799-8C73-92812FCD7590}"/>
                    </a:ext>
                  </a:extLst>
                </p14:cNvPr>
                <p14:cNvContentPartPr/>
                <p14:nvPr/>
              </p14:nvContentPartPr>
              <p14:xfrm>
                <a:off x="977536" y="4398609"/>
                <a:ext cx="155160" cy="436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68DE4A3-8548-4799-8C73-92812FCD759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68536" y="4389609"/>
                  <a:ext cx="1728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9380106-EC1B-413E-99F6-8576292867F0}"/>
                    </a:ext>
                  </a:extLst>
                </p14:cNvPr>
                <p14:cNvContentPartPr/>
                <p14:nvPr/>
              </p14:nvContentPartPr>
              <p14:xfrm>
                <a:off x="980776" y="4658169"/>
                <a:ext cx="87120" cy="146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9380106-EC1B-413E-99F6-8576292867F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1776" y="4649529"/>
                  <a:ext cx="104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3F3DB77-5FA5-44E9-9875-73BE78BC4BD1}"/>
                    </a:ext>
                  </a:extLst>
                </p14:cNvPr>
                <p14:cNvContentPartPr/>
                <p14:nvPr/>
              </p14:nvContentPartPr>
              <p14:xfrm>
                <a:off x="1175176" y="4639089"/>
                <a:ext cx="161640" cy="178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3F3DB77-5FA5-44E9-9875-73BE78BC4BD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66176" y="4630449"/>
                  <a:ext cx="179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7BF9A0F-67B6-4146-B4E2-9BFA9499918E}"/>
                    </a:ext>
                  </a:extLst>
                </p14:cNvPr>
                <p14:cNvContentPartPr/>
                <p14:nvPr/>
              </p14:nvContentPartPr>
              <p14:xfrm>
                <a:off x="1409536" y="4658169"/>
                <a:ext cx="10800" cy="182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7BF9A0F-67B6-4146-B4E2-9BFA9499918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400536" y="4649169"/>
                  <a:ext cx="284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5A7922F-811D-4661-BEF1-91BA89F8E103}"/>
                    </a:ext>
                  </a:extLst>
                </p14:cNvPr>
                <p14:cNvContentPartPr/>
                <p14:nvPr/>
              </p14:nvContentPartPr>
              <p14:xfrm>
                <a:off x="1359856" y="4605969"/>
                <a:ext cx="224280" cy="239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5A7922F-811D-4661-BEF1-91BA89F8E10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350856" y="4596969"/>
                  <a:ext cx="2419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70DF2B8-5463-4ABB-935E-8A19B8AEBE95}"/>
                    </a:ext>
                  </a:extLst>
                </p14:cNvPr>
                <p14:cNvContentPartPr/>
                <p14:nvPr/>
              </p14:nvContentPartPr>
              <p14:xfrm>
                <a:off x="1547776" y="4716489"/>
                <a:ext cx="65160" cy="194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70DF2B8-5463-4ABB-935E-8A19B8AEBE9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538776" y="4707849"/>
                  <a:ext cx="82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D024B65-9C16-42A7-9702-59FBBECB0571}"/>
                    </a:ext>
                  </a:extLst>
                </p14:cNvPr>
                <p14:cNvContentPartPr/>
                <p14:nvPr/>
              </p14:nvContentPartPr>
              <p14:xfrm>
                <a:off x="1786096" y="4311849"/>
                <a:ext cx="39240" cy="547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D024B65-9C16-42A7-9702-59FBBECB057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777456" y="4302849"/>
                  <a:ext cx="56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408FD72-ADA3-4E8E-8000-6406A185FB61}"/>
                    </a:ext>
                  </a:extLst>
                </p14:cNvPr>
                <p14:cNvContentPartPr/>
                <p14:nvPr/>
              </p14:nvContentPartPr>
              <p14:xfrm>
                <a:off x="1794736" y="4513449"/>
                <a:ext cx="14400" cy="55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408FD72-ADA3-4E8E-8000-6406A185FB6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85736" y="4504449"/>
                  <a:ext cx="3204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CDE98526-741E-4197-B99F-C439800E8990}"/>
                  </a:ext>
                </a:extLst>
              </p14:cNvPr>
              <p14:cNvContentPartPr/>
              <p14:nvPr/>
            </p14:nvContentPartPr>
            <p14:xfrm>
              <a:off x="2619514" y="4718469"/>
              <a:ext cx="437040" cy="33048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CDE98526-741E-4197-B99F-C439800E899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10514" y="4709829"/>
                <a:ext cx="454680" cy="34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8009933-BD9C-4755-8DE7-BBA17C8C4013}"/>
              </a:ext>
            </a:extLst>
          </p:cNvPr>
          <p:cNvGrpSpPr/>
          <p:nvPr/>
        </p:nvGrpSpPr>
        <p:grpSpPr>
          <a:xfrm>
            <a:off x="2225674" y="4651869"/>
            <a:ext cx="1593360" cy="1310400"/>
            <a:chOff x="2109736" y="3917649"/>
            <a:chExt cx="1593360" cy="13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47E606E-3228-466F-8DF1-C4AB64C356DB}"/>
                    </a:ext>
                  </a:extLst>
                </p14:cNvPr>
                <p14:cNvContentPartPr/>
                <p14:nvPr/>
              </p14:nvContentPartPr>
              <p14:xfrm>
                <a:off x="2137456" y="4150569"/>
                <a:ext cx="261720" cy="2617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47E606E-3228-466F-8DF1-C4AB64C356D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128816" y="4141569"/>
                  <a:ext cx="279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0974B01-773A-4934-A112-3DFE8DA49303}"/>
                    </a:ext>
                  </a:extLst>
                </p14:cNvPr>
                <p14:cNvContentPartPr/>
                <p14:nvPr/>
              </p14:nvContentPartPr>
              <p14:xfrm>
                <a:off x="2109736" y="4554129"/>
                <a:ext cx="257400" cy="232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0974B01-773A-4934-A112-3DFE8DA4930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01096" y="4545489"/>
                  <a:ext cx="275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F8B33DF-6541-431B-AC3B-E5C29CF9434F}"/>
                    </a:ext>
                  </a:extLst>
                </p14:cNvPr>
                <p14:cNvContentPartPr/>
                <p14:nvPr/>
              </p14:nvContentPartPr>
              <p14:xfrm>
                <a:off x="3104056" y="3917649"/>
                <a:ext cx="220320" cy="2304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F8B33DF-6541-431B-AC3B-E5C29CF9434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95416" y="3908649"/>
                  <a:ext cx="237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9BCE650-BD83-4C84-8952-1E055E359DA6}"/>
                    </a:ext>
                  </a:extLst>
                </p14:cNvPr>
                <p14:cNvContentPartPr/>
                <p14:nvPr/>
              </p14:nvContentPartPr>
              <p14:xfrm>
                <a:off x="3457216" y="3924129"/>
                <a:ext cx="245880" cy="2203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9BCE650-BD83-4C84-8952-1E055E359DA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48216" y="3915129"/>
                  <a:ext cx="263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806DC79-94C1-4D74-9B65-680288331326}"/>
                    </a:ext>
                  </a:extLst>
                </p14:cNvPr>
                <p14:cNvContentPartPr/>
                <p14:nvPr/>
              </p14:nvContentPartPr>
              <p14:xfrm>
                <a:off x="3468736" y="3939969"/>
                <a:ext cx="207000" cy="1980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806DC79-94C1-4D74-9B65-68028833132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60096" y="3930969"/>
                  <a:ext cx="224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BC9B6D7-88C7-45F0-8FD3-C6A580544389}"/>
                    </a:ext>
                  </a:extLst>
                </p14:cNvPr>
                <p14:cNvContentPartPr/>
                <p14:nvPr/>
              </p14:nvContentPartPr>
              <p14:xfrm>
                <a:off x="3090736" y="4292409"/>
                <a:ext cx="198720" cy="2145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BC9B6D7-88C7-45F0-8FD3-C6A58054438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82096" y="4283409"/>
                  <a:ext cx="216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3162D55-8F67-494B-B415-0DF0A0C8CD54}"/>
                    </a:ext>
                  </a:extLst>
                </p14:cNvPr>
                <p14:cNvContentPartPr/>
                <p14:nvPr/>
              </p14:nvContentPartPr>
              <p14:xfrm>
                <a:off x="3415096" y="4282689"/>
                <a:ext cx="247680" cy="2037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3162D55-8F67-494B-B415-0DF0A0C8CD5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06096" y="4273689"/>
                  <a:ext cx="265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A72647D-142B-4312-B5AE-EA4275640136}"/>
                    </a:ext>
                  </a:extLst>
                </p14:cNvPr>
                <p14:cNvContentPartPr/>
                <p14:nvPr/>
              </p14:nvContentPartPr>
              <p14:xfrm>
                <a:off x="3064816" y="4317969"/>
                <a:ext cx="178560" cy="1198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A72647D-142B-4312-B5AE-EA427564013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55816" y="4308969"/>
                  <a:ext cx="196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7D9F580-8F6E-4CA5-8647-204B660F8EE5}"/>
                    </a:ext>
                  </a:extLst>
                </p14:cNvPr>
                <p14:cNvContentPartPr/>
                <p14:nvPr/>
              </p14:nvContentPartPr>
              <p14:xfrm>
                <a:off x="3086776" y="4645929"/>
                <a:ext cx="228240" cy="1886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7D9F580-8F6E-4CA5-8647-204B660F8EE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78136" y="4636929"/>
                  <a:ext cx="245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C001D35-2E5F-4DBF-B072-DA655BBBC300}"/>
                    </a:ext>
                  </a:extLst>
                </p14:cNvPr>
                <p14:cNvContentPartPr/>
                <p14:nvPr/>
              </p14:nvContentPartPr>
              <p14:xfrm>
                <a:off x="3463696" y="4634409"/>
                <a:ext cx="207720" cy="1432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C001D35-2E5F-4DBF-B072-DA655BBBC30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55056" y="4625409"/>
                  <a:ext cx="225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45A0538-4510-4B49-BC43-061FEA29BEBB}"/>
                    </a:ext>
                  </a:extLst>
                </p14:cNvPr>
                <p14:cNvContentPartPr/>
                <p14:nvPr/>
              </p14:nvContentPartPr>
              <p14:xfrm>
                <a:off x="3062656" y="4996929"/>
                <a:ext cx="262080" cy="2311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45A0538-4510-4B49-BC43-061FEA29BEB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53656" y="4988289"/>
                  <a:ext cx="279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CC04033-6830-4557-BDF3-F1E6CA74BBBF}"/>
                    </a:ext>
                  </a:extLst>
                </p14:cNvPr>
                <p14:cNvContentPartPr/>
                <p14:nvPr/>
              </p14:nvContentPartPr>
              <p14:xfrm>
                <a:off x="3462616" y="4940409"/>
                <a:ext cx="223920" cy="2185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CC04033-6830-4557-BDF3-F1E6CA74BBB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53976" y="4931769"/>
                  <a:ext cx="241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2F599B3-AFAE-41A1-A63F-3443FC3C3558}"/>
                    </a:ext>
                  </a:extLst>
                </p14:cNvPr>
                <p14:cNvContentPartPr/>
                <p14:nvPr/>
              </p14:nvContentPartPr>
              <p14:xfrm>
                <a:off x="3092896" y="4649169"/>
                <a:ext cx="189360" cy="1857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2F599B3-AFAE-41A1-A63F-3443FC3C355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84256" y="4640529"/>
                  <a:ext cx="207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9D4206E-65C1-4B85-8A58-E45628A58A96}"/>
                    </a:ext>
                  </a:extLst>
                </p14:cNvPr>
                <p14:cNvContentPartPr/>
                <p14:nvPr/>
              </p14:nvContentPartPr>
              <p14:xfrm>
                <a:off x="3471976" y="4667169"/>
                <a:ext cx="160920" cy="1422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9D4206E-65C1-4B85-8A58-E45628A58A9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63336" y="4658529"/>
                  <a:ext cx="178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01BA28A-D1E2-4830-9427-78D96311633C}"/>
                    </a:ext>
                  </a:extLst>
                </p14:cNvPr>
                <p14:cNvContentPartPr/>
                <p14:nvPr/>
              </p14:nvContentPartPr>
              <p14:xfrm>
                <a:off x="3070216" y="4987569"/>
                <a:ext cx="164160" cy="1008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01BA28A-D1E2-4830-9427-78D96311633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61216" y="4978929"/>
                  <a:ext cx="181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387AABA-3045-4EBB-920B-6F47969EB5DF}"/>
                    </a:ext>
                  </a:extLst>
                </p14:cNvPr>
                <p14:cNvContentPartPr/>
                <p14:nvPr/>
              </p14:nvContentPartPr>
              <p14:xfrm>
                <a:off x="3502216" y="4989009"/>
                <a:ext cx="14400" cy="82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387AABA-3045-4EBB-920B-6F47969EB5D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93216" y="4980009"/>
                  <a:ext cx="32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240AE9B-F068-4770-B292-9EDE6FA82802}"/>
                    </a:ext>
                  </a:extLst>
                </p14:cNvPr>
                <p14:cNvContentPartPr/>
                <p14:nvPr/>
              </p14:nvContentPartPr>
              <p14:xfrm>
                <a:off x="2533096" y="4370529"/>
                <a:ext cx="434520" cy="2005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240AE9B-F068-4770-B292-9EDE6FA8280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24096" y="4361889"/>
                  <a:ext cx="452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19F0156-73F5-49EA-9AC4-21F369979CAE}"/>
                    </a:ext>
                  </a:extLst>
                </p14:cNvPr>
                <p14:cNvContentPartPr/>
                <p14:nvPr/>
              </p14:nvContentPartPr>
              <p14:xfrm>
                <a:off x="2520136" y="4708569"/>
                <a:ext cx="422640" cy="82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19F0156-73F5-49EA-9AC4-21F369979CA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11496" y="4699929"/>
                  <a:ext cx="440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3112A6E-532C-4556-AAFA-4ECC8C22FE7F}"/>
                    </a:ext>
                  </a:extLst>
                </p14:cNvPr>
                <p14:cNvContentPartPr/>
                <p14:nvPr/>
              </p14:nvContentPartPr>
              <p14:xfrm>
                <a:off x="2439856" y="4909449"/>
                <a:ext cx="450360" cy="267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3112A6E-532C-4556-AAFA-4ECC8C22FE7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31216" y="4900809"/>
                  <a:ext cx="468000" cy="28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E3636DE0-0925-4114-9C95-877DBC9EAD05}"/>
                  </a:ext>
                </a:extLst>
              </p14:cNvPr>
              <p14:cNvContentPartPr/>
              <p14:nvPr/>
            </p14:nvContentPartPr>
            <p14:xfrm>
              <a:off x="3238714" y="4692549"/>
              <a:ext cx="152640" cy="14976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E3636DE0-0925-4114-9C95-877DBC9EAD0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229714" y="4683909"/>
                <a:ext cx="1702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AEB3A4C5-1F00-445E-BEC8-B61489D6C7D1}"/>
                  </a:ext>
                </a:extLst>
              </p14:cNvPr>
              <p14:cNvContentPartPr/>
              <p14:nvPr/>
            </p14:nvContentPartPr>
            <p14:xfrm>
              <a:off x="3620314" y="4693989"/>
              <a:ext cx="140040" cy="15192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AEB3A4C5-1F00-445E-BEC8-B61489D6C7D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611314" y="4684989"/>
                <a:ext cx="1576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255042A2-3215-45B3-8493-C24E5AFD8F20}"/>
                  </a:ext>
                </a:extLst>
              </p14:cNvPr>
              <p14:cNvContentPartPr/>
              <p14:nvPr/>
            </p14:nvContentPartPr>
            <p14:xfrm>
              <a:off x="3554434" y="5064069"/>
              <a:ext cx="199800" cy="13716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255042A2-3215-45B3-8493-C24E5AFD8F20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545794" y="5055069"/>
                <a:ext cx="2174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FD5AD888-88B8-4C4C-917D-143CB42F2879}"/>
                  </a:ext>
                </a:extLst>
              </p14:cNvPr>
              <p14:cNvContentPartPr/>
              <p14:nvPr/>
            </p14:nvContentPartPr>
            <p14:xfrm>
              <a:off x="3267514" y="5404269"/>
              <a:ext cx="102960" cy="13968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FD5AD888-88B8-4C4C-917D-143CB42F2879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258874" y="5395269"/>
                <a:ext cx="1206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AE3D8D0-E33D-4134-A37D-4FBAE78E2F8F}"/>
                  </a:ext>
                </a:extLst>
              </p14:cNvPr>
              <p14:cNvContentPartPr/>
              <p14:nvPr/>
            </p14:nvContentPartPr>
            <p14:xfrm>
              <a:off x="3215674" y="5091069"/>
              <a:ext cx="138600" cy="1494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AE3D8D0-E33D-4134-A37D-4FBAE78E2F8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207034" y="5082429"/>
                <a:ext cx="1562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D4AD567E-64AA-421B-B8EF-0253C28DDDE6}"/>
                  </a:ext>
                </a:extLst>
              </p14:cNvPr>
              <p14:cNvContentPartPr/>
              <p14:nvPr/>
            </p14:nvContentPartPr>
            <p14:xfrm>
              <a:off x="3616714" y="5397069"/>
              <a:ext cx="91800" cy="11592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D4AD567E-64AA-421B-B8EF-0253C28DDDE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607714" y="5388429"/>
                <a:ext cx="109440" cy="13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6212392-F0B9-490F-81C2-8727F4A95554}"/>
              </a:ext>
            </a:extLst>
          </p:cNvPr>
          <p:cNvGrpSpPr/>
          <p:nvPr/>
        </p:nvGrpSpPr>
        <p:grpSpPr>
          <a:xfrm>
            <a:off x="3221794" y="5726829"/>
            <a:ext cx="522000" cy="208800"/>
            <a:chOff x="3105856" y="4992609"/>
            <a:chExt cx="52200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5143B42-4A7A-4F0B-9E25-9C27080A4402}"/>
                    </a:ext>
                  </a:extLst>
                </p14:cNvPr>
                <p14:cNvContentPartPr/>
                <p14:nvPr/>
              </p14:nvContentPartPr>
              <p14:xfrm>
                <a:off x="3105856" y="5030049"/>
                <a:ext cx="173160" cy="1713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5143B42-4A7A-4F0B-9E25-9C27080A440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097216" y="5021409"/>
                  <a:ext cx="190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A11174A-4B10-4FDD-81BC-3E37907B04AE}"/>
                    </a:ext>
                  </a:extLst>
                </p14:cNvPr>
                <p14:cNvContentPartPr/>
                <p14:nvPr/>
              </p14:nvContentPartPr>
              <p14:xfrm>
                <a:off x="3477016" y="4992609"/>
                <a:ext cx="150840" cy="1522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A11174A-4B10-4FDD-81BC-3E37907B04A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68376" y="4983609"/>
                  <a:ext cx="16848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16100A2-587E-4EC8-B490-8D3D3EB7EF8E}"/>
              </a:ext>
            </a:extLst>
          </p:cNvPr>
          <p:cNvGrpSpPr/>
          <p:nvPr/>
        </p:nvGrpSpPr>
        <p:grpSpPr>
          <a:xfrm>
            <a:off x="4091194" y="4634229"/>
            <a:ext cx="921600" cy="1376280"/>
            <a:chOff x="3975256" y="3900009"/>
            <a:chExt cx="921600" cy="137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5EF82D8-98DB-41A0-BD10-D34212DF9023}"/>
                    </a:ext>
                  </a:extLst>
                </p14:cNvPr>
                <p14:cNvContentPartPr/>
                <p14:nvPr/>
              </p14:nvContentPartPr>
              <p14:xfrm>
                <a:off x="3975256" y="3915489"/>
                <a:ext cx="9720" cy="2318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5EF82D8-98DB-41A0-BD10-D34212DF902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66616" y="3906489"/>
                  <a:ext cx="273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FB91570-6D91-4F38-BAFA-7FF30620D9D2}"/>
                    </a:ext>
                  </a:extLst>
                </p14:cNvPr>
                <p14:cNvContentPartPr/>
                <p14:nvPr/>
              </p14:nvContentPartPr>
              <p14:xfrm>
                <a:off x="4096216" y="3910089"/>
                <a:ext cx="114120" cy="2340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FB91570-6D91-4F38-BAFA-7FF30620D9D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087576" y="3901089"/>
                  <a:ext cx="131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39FE7EC-86A2-4355-B73B-231B87189293}"/>
                    </a:ext>
                  </a:extLst>
                </p14:cNvPr>
                <p14:cNvContentPartPr/>
                <p14:nvPr/>
              </p14:nvContentPartPr>
              <p14:xfrm>
                <a:off x="4281616" y="3900009"/>
                <a:ext cx="119880" cy="1972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39FE7EC-86A2-4355-B73B-231B8718929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72976" y="3891009"/>
                  <a:ext cx="137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A5B5381-EB80-45D1-BC73-CB7D50BBA9F1}"/>
                    </a:ext>
                  </a:extLst>
                </p14:cNvPr>
                <p14:cNvContentPartPr/>
                <p14:nvPr/>
              </p14:nvContentPartPr>
              <p14:xfrm>
                <a:off x="4462336" y="3934569"/>
                <a:ext cx="198000" cy="1940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A5B5381-EB80-45D1-BC73-CB7D50BBA9F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453336" y="3925569"/>
                  <a:ext cx="215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50AD916-02C1-4787-A8D7-E73BA8028DF3}"/>
                    </a:ext>
                  </a:extLst>
                </p14:cNvPr>
                <p14:cNvContentPartPr/>
                <p14:nvPr/>
              </p14:nvContentPartPr>
              <p14:xfrm>
                <a:off x="4019536" y="4301049"/>
                <a:ext cx="18000" cy="2016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50AD916-02C1-4787-A8D7-E73BA8028DF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10896" y="4292409"/>
                  <a:ext cx="35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53E845E-00CC-4A06-B7AB-F14AE924C131}"/>
                    </a:ext>
                  </a:extLst>
                </p14:cNvPr>
                <p14:cNvContentPartPr/>
                <p14:nvPr/>
              </p14:nvContentPartPr>
              <p14:xfrm>
                <a:off x="4164976" y="4322649"/>
                <a:ext cx="164160" cy="1648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53E845E-00CC-4A06-B7AB-F14AE924C13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155976" y="4314009"/>
                  <a:ext cx="181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F0331EC-8E29-40AE-9C24-AD45F19F88B1}"/>
                    </a:ext>
                  </a:extLst>
                </p14:cNvPr>
                <p14:cNvContentPartPr/>
                <p14:nvPr/>
              </p14:nvContentPartPr>
              <p14:xfrm>
                <a:off x="4376296" y="4255689"/>
                <a:ext cx="102240" cy="2091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F0331EC-8E29-40AE-9C24-AD45F19F88B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67296" y="4247049"/>
                  <a:ext cx="119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194C045-915D-4F53-AA4A-7931B8FA7177}"/>
                    </a:ext>
                  </a:extLst>
                </p14:cNvPr>
                <p14:cNvContentPartPr/>
                <p14:nvPr/>
              </p14:nvContentPartPr>
              <p14:xfrm>
                <a:off x="4551256" y="4237329"/>
                <a:ext cx="185040" cy="2379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194C045-915D-4F53-AA4A-7931B8FA717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542616" y="4228329"/>
                  <a:ext cx="2026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1793CB5-1AB0-4F61-8896-ECE956A1609B}"/>
                    </a:ext>
                  </a:extLst>
                </p14:cNvPr>
                <p14:cNvContentPartPr/>
                <p14:nvPr/>
              </p14:nvContentPartPr>
              <p14:xfrm>
                <a:off x="3991456" y="4648089"/>
                <a:ext cx="12600" cy="2516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1793CB5-1AB0-4F61-8896-ECE956A1609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982456" y="4639089"/>
                  <a:ext cx="30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01632A2-9994-4EF5-BA6B-B21975F41749}"/>
                    </a:ext>
                  </a:extLst>
                </p14:cNvPr>
                <p14:cNvContentPartPr/>
                <p14:nvPr/>
              </p14:nvContentPartPr>
              <p14:xfrm>
                <a:off x="4155616" y="4627929"/>
                <a:ext cx="136080" cy="2149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01632A2-9994-4EF5-BA6B-B21975F4174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146616" y="4618929"/>
                  <a:ext cx="153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26A34D7-8761-4E7D-B45E-0FE5538F0E44}"/>
                    </a:ext>
                  </a:extLst>
                </p14:cNvPr>
                <p14:cNvContentPartPr/>
                <p14:nvPr/>
              </p14:nvContentPartPr>
              <p14:xfrm>
                <a:off x="4373416" y="4639089"/>
                <a:ext cx="165960" cy="1515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26A34D7-8761-4E7D-B45E-0FE5538F0E4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364776" y="4630089"/>
                  <a:ext cx="183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4DE5D24-F733-4642-B392-01F90D125CC6}"/>
                    </a:ext>
                  </a:extLst>
                </p14:cNvPr>
                <p14:cNvContentPartPr/>
                <p14:nvPr/>
              </p14:nvContentPartPr>
              <p14:xfrm>
                <a:off x="4584016" y="4580409"/>
                <a:ext cx="207720" cy="2462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4DE5D24-F733-4642-B392-01F90D125CC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575016" y="4571409"/>
                  <a:ext cx="2253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25B88B7-850B-4C94-8F89-36B022C1E732}"/>
                    </a:ext>
                  </a:extLst>
                </p14:cNvPr>
                <p14:cNvContentPartPr/>
                <p14:nvPr/>
              </p14:nvContentPartPr>
              <p14:xfrm>
                <a:off x="4046536" y="5041209"/>
                <a:ext cx="20880" cy="2350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25B88B7-850B-4C94-8F89-36B022C1E73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37896" y="5032209"/>
                  <a:ext cx="385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C449DD1-7877-44FE-ADED-4088BE0A625A}"/>
                    </a:ext>
                  </a:extLst>
                </p14:cNvPr>
                <p14:cNvContentPartPr/>
                <p14:nvPr/>
              </p14:nvContentPartPr>
              <p14:xfrm>
                <a:off x="4232296" y="5018529"/>
                <a:ext cx="181800" cy="2095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C449DD1-7877-44FE-ADED-4088BE0A625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23296" y="5009889"/>
                  <a:ext cx="199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4E85475-8427-4DA1-B513-F7946351ED56}"/>
                    </a:ext>
                  </a:extLst>
                </p14:cNvPr>
                <p14:cNvContentPartPr/>
                <p14:nvPr/>
              </p14:nvContentPartPr>
              <p14:xfrm>
                <a:off x="4463416" y="5013849"/>
                <a:ext cx="168840" cy="1792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4E85475-8427-4DA1-B513-F7946351ED5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54776" y="5004849"/>
                  <a:ext cx="186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6BBF4EB-1520-4D90-8EA9-E902EFC37F7B}"/>
                    </a:ext>
                  </a:extLst>
                </p14:cNvPr>
                <p14:cNvContentPartPr/>
                <p14:nvPr/>
              </p14:nvContentPartPr>
              <p14:xfrm>
                <a:off x="4657096" y="4903329"/>
                <a:ext cx="239760" cy="2653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6BBF4EB-1520-4D90-8EA9-E902EFC37F7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48456" y="4894689"/>
                  <a:ext cx="25740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3C9A52CA-7E71-4A65-BFE2-6BB0B6D6336C}"/>
              </a:ext>
            </a:extLst>
          </p:cNvPr>
          <p:cNvGrpSpPr/>
          <p:nvPr/>
        </p:nvGrpSpPr>
        <p:grpSpPr>
          <a:xfrm>
            <a:off x="6332513" y="1891029"/>
            <a:ext cx="5316840" cy="2018520"/>
            <a:chOff x="6332513" y="1891029"/>
            <a:chExt cx="5316840" cy="20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986142E-7D1F-48EE-B94F-D526A7BB2B16}"/>
                    </a:ext>
                  </a:extLst>
                </p14:cNvPr>
                <p14:cNvContentPartPr/>
                <p14:nvPr/>
              </p14:nvContentPartPr>
              <p14:xfrm>
                <a:off x="6332513" y="2077869"/>
                <a:ext cx="37440" cy="353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986142E-7D1F-48EE-B94F-D526A7BB2B1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23873" y="2069229"/>
                  <a:ext cx="550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F6E235C-8373-426F-B728-2FA2A83D08C0}"/>
                    </a:ext>
                  </a:extLst>
                </p14:cNvPr>
                <p14:cNvContentPartPr/>
                <p14:nvPr/>
              </p14:nvContentPartPr>
              <p14:xfrm>
                <a:off x="6494153" y="2108829"/>
                <a:ext cx="283320" cy="280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F6E235C-8373-426F-B728-2FA2A83D08C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85513" y="2100189"/>
                  <a:ext cx="300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C4A7DE0-F43B-440A-B62B-2E2F2985A094}"/>
                    </a:ext>
                  </a:extLst>
                </p14:cNvPr>
                <p14:cNvContentPartPr/>
                <p14:nvPr/>
              </p14:nvContentPartPr>
              <p14:xfrm>
                <a:off x="6637793" y="2130429"/>
                <a:ext cx="24120" cy="406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C4A7DE0-F43B-440A-B62B-2E2F2985A09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29153" y="2121429"/>
                  <a:ext cx="417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55EF979-7E20-46F7-BC94-9631B7F36CE7}"/>
                    </a:ext>
                  </a:extLst>
                </p14:cNvPr>
                <p14:cNvContentPartPr/>
                <p14:nvPr/>
              </p14:nvContentPartPr>
              <p14:xfrm>
                <a:off x="6871433" y="2068509"/>
                <a:ext cx="261360" cy="373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55EF979-7E20-46F7-BC94-9631B7F36CE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62793" y="2059869"/>
                  <a:ext cx="2790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AFB62E1-806B-4280-BCF0-8100EF96E390}"/>
                    </a:ext>
                  </a:extLst>
                </p14:cNvPr>
                <p14:cNvContentPartPr/>
                <p14:nvPr/>
              </p14:nvContentPartPr>
              <p14:xfrm>
                <a:off x="7290473" y="2183709"/>
                <a:ext cx="219600" cy="29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AFB62E1-806B-4280-BCF0-8100EF96E39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81833" y="2174709"/>
                  <a:ext cx="237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BE69D34-C42C-4FF2-92C8-CBDF3E8AC2B6}"/>
                    </a:ext>
                  </a:extLst>
                </p14:cNvPr>
                <p14:cNvContentPartPr/>
                <p14:nvPr/>
              </p14:nvContentPartPr>
              <p14:xfrm>
                <a:off x="7275713" y="2294949"/>
                <a:ext cx="161640" cy="23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BE69D34-C42C-4FF2-92C8-CBDF3E8AC2B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66713" y="2286309"/>
                  <a:ext cx="179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D2E7B9A-0CC2-4820-8C56-D3524EF04A68}"/>
                    </a:ext>
                  </a:extLst>
                </p14:cNvPr>
                <p14:cNvContentPartPr/>
                <p14:nvPr/>
              </p14:nvContentPartPr>
              <p14:xfrm>
                <a:off x="7711313" y="2094069"/>
                <a:ext cx="268560" cy="272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D2E7B9A-0CC2-4820-8C56-D3524EF04A6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702673" y="2085429"/>
                  <a:ext cx="2862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62A7A29-53EF-468A-88B1-079DE5DDA710}"/>
                    </a:ext>
                  </a:extLst>
                </p14:cNvPr>
                <p14:cNvContentPartPr/>
                <p14:nvPr/>
              </p14:nvContentPartPr>
              <p14:xfrm>
                <a:off x="7730033" y="2152389"/>
                <a:ext cx="341640" cy="217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62A7A29-53EF-468A-88B1-079DE5DDA71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721393" y="2143389"/>
                  <a:ext cx="359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A363315-4547-4CE2-98A9-A56E7DE8B540}"/>
                    </a:ext>
                  </a:extLst>
                </p14:cNvPr>
                <p14:cNvContentPartPr/>
                <p14:nvPr/>
              </p14:nvContentPartPr>
              <p14:xfrm>
                <a:off x="8268233" y="2012709"/>
                <a:ext cx="48960" cy="329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A363315-4547-4CE2-98A9-A56E7DE8B54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259593" y="2004069"/>
                  <a:ext cx="666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99AEF48-B797-481A-B3DD-8926AA6B6C52}"/>
                    </a:ext>
                  </a:extLst>
                </p14:cNvPr>
                <p14:cNvContentPartPr/>
                <p14:nvPr/>
              </p14:nvContentPartPr>
              <p14:xfrm>
                <a:off x="8451473" y="2090469"/>
                <a:ext cx="206280" cy="207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99AEF48-B797-481A-B3DD-8926AA6B6C5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442833" y="2081469"/>
                  <a:ext cx="223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07A38CB-6B67-41DF-BCFB-76F8FC439A6E}"/>
                    </a:ext>
                  </a:extLst>
                </p14:cNvPr>
                <p14:cNvContentPartPr/>
                <p14:nvPr/>
              </p14:nvContentPartPr>
              <p14:xfrm>
                <a:off x="8710313" y="2008389"/>
                <a:ext cx="263160" cy="3229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07A38CB-6B67-41DF-BCFB-76F8FC439A6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701673" y="1999389"/>
                  <a:ext cx="2808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73E54E5-58EA-4689-8175-BF051AA81BDA}"/>
                    </a:ext>
                  </a:extLst>
                </p14:cNvPr>
                <p14:cNvContentPartPr/>
                <p14:nvPr/>
              </p14:nvContentPartPr>
              <p14:xfrm>
                <a:off x="9179753" y="2084349"/>
                <a:ext cx="177840" cy="20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73E54E5-58EA-4689-8175-BF051AA81BD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171113" y="2075349"/>
                  <a:ext cx="195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565136B-3238-401E-A6A9-9C2494B84BAD}"/>
                    </a:ext>
                  </a:extLst>
                </p14:cNvPr>
                <p14:cNvContentPartPr/>
                <p14:nvPr/>
              </p14:nvContentPartPr>
              <p14:xfrm>
                <a:off x="9284513" y="1993989"/>
                <a:ext cx="34200" cy="199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565136B-3238-401E-A6A9-9C2494B84BA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275873" y="1985349"/>
                  <a:ext cx="51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00E07DE-014D-4C76-B71C-093DA745D275}"/>
                    </a:ext>
                  </a:extLst>
                </p14:cNvPr>
                <p14:cNvContentPartPr/>
                <p14:nvPr/>
              </p14:nvContentPartPr>
              <p14:xfrm>
                <a:off x="9694553" y="2017029"/>
                <a:ext cx="27000" cy="499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00E07DE-014D-4C76-B71C-093DA745D27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85913" y="2008389"/>
                  <a:ext cx="4464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321EAFC-47C1-4B85-A33A-8EF1E065EF9D}"/>
                    </a:ext>
                  </a:extLst>
                </p14:cNvPr>
                <p14:cNvContentPartPr/>
                <p14:nvPr/>
              </p14:nvContentPartPr>
              <p14:xfrm>
                <a:off x="9669713" y="1996509"/>
                <a:ext cx="258120" cy="267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321EAFC-47C1-4B85-A33A-8EF1E065EF9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661073" y="1987869"/>
                  <a:ext cx="2757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EF61652-2902-40FB-AD1C-6ECE07724477}"/>
                    </a:ext>
                  </a:extLst>
                </p14:cNvPr>
                <p14:cNvContentPartPr/>
                <p14:nvPr/>
              </p14:nvContentPartPr>
              <p14:xfrm>
                <a:off x="10125473" y="1906869"/>
                <a:ext cx="32760" cy="306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EF61652-2902-40FB-AD1C-6ECE0772447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116473" y="1897869"/>
                  <a:ext cx="504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65CB597-2544-4DE8-8A62-3DC88687F6D2}"/>
                    </a:ext>
                  </a:extLst>
                </p14:cNvPr>
                <p14:cNvContentPartPr/>
                <p14:nvPr/>
              </p14:nvContentPartPr>
              <p14:xfrm>
                <a:off x="10199273" y="1938909"/>
                <a:ext cx="173160" cy="243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65CB597-2544-4DE8-8A62-3DC88687F6D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190273" y="1930269"/>
                  <a:ext cx="1908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A95458C-01E9-4E0D-8703-63A5D6F05BEF}"/>
                    </a:ext>
                  </a:extLst>
                </p14:cNvPr>
                <p14:cNvContentPartPr/>
                <p14:nvPr/>
              </p14:nvContentPartPr>
              <p14:xfrm>
                <a:off x="10450553" y="1891029"/>
                <a:ext cx="318240" cy="351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A95458C-01E9-4E0D-8703-63A5D6F05BE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441913" y="1882029"/>
                  <a:ext cx="3358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A37D120-595A-4E1A-A460-D1DB139B2964}"/>
                    </a:ext>
                  </a:extLst>
                </p14:cNvPr>
                <p14:cNvContentPartPr/>
                <p14:nvPr/>
              </p14:nvContentPartPr>
              <p14:xfrm>
                <a:off x="6638153" y="2926389"/>
                <a:ext cx="295200" cy="287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A37D120-595A-4E1A-A460-D1DB139B296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629153" y="2917389"/>
                  <a:ext cx="3128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AB73E4B-0BDA-426D-AA10-BCA6CCFDFFCA}"/>
                    </a:ext>
                  </a:extLst>
                </p14:cNvPr>
                <p14:cNvContentPartPr/>
                <p14:nvPr/>
              </p14:nvContentPartPr>
              <p14:xfrm>
                <a:off x="6642113" y="3020349"/>
                <a:ext cx="342000" cy="147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AB73E4B-0BDA-426D-AA10-BCA6CCFDFFC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33113" y="3011349"/>
                  <a:ext cx="359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4568294-1B18-42C0-9D6F-3AC264DC66F1}"/>
                    </a:ext>
                  </a:extLst>
                </p14:cNvPr>
                <p14:cNvContentPartPr/>
                <p14:nvPr/>
              </p14:nvContentPartPr>
              <p14:xfrm>
                <a:off x="6929753" y="3162549"/>
                <a:ext cx="110160" cy="201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4568294-1B18-42C0-9D6F-3AC264DC66F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920753" y="3153549"/>
                  <a:ext cx="127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8414DD9-35F6-4A6B-9A0D-E36E3B6BBBEB}"/>
                    </a:ext>
                  </a:extLst>
                </p14:cNvPr>
                <p14:cNvContentPartPr/>
                <p14:nvPr/>
              </p14:nvContentPartPr>
              <p14:xfrm>
                <a:off x="7245473" y="2900109"/>
                <a:ext cx="14400" cy="433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8414DD9-35F6-4A6B-9A0D-E36E3B6BBBE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236473" y="2891469"/>
                  <a:ext cx="320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0984DD1-B5A1-4521-88D9-A69275781576}"/>
                    </a:ext>
                  </a:extLst>
                </p14:cNvPr>
                <p14:cNvContentPartPr/>
                <p14:nvPr/>
              </p14:nvContentPartPr>
              <p14:xfrm>
                <a:off x="7215593" y="2882829"/>
                <a:ext cx="227880" cy="255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0984DD1-B5A1-4521-88D9-A6927578157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206953" y="2873829"/>
                  <a:ext cx="2455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9DEB772-90E8-4D1A-876B-3EC3B631C7C1}"/>
                    </a:ext>
                  </a:extLst>
                </p14:cNvPr>
                <p14:cNvContentPartPr/>
                <p14:nvPr/>
              </p14:nvContentPartPr>
              <p14:xfrm>
                <a:off x="7773593" y="2848629"/>
                <a:ext cx="205560" cy="2260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9DEB772-90E8-4D1A-876B-3EC3B631C7C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764593" y="2839989"/>
                  <a:ext cx="223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FD4B856-71CF-4D25-98F3-DA1B8E598099}"/>
                    </a:ext>
                  </a:extLst>
                </p14:cNvPr>
                <p14:cNvContentPartPr/>
                <p14:nvPr/>
              </p14:nvContentPartPr>
              <p14:xfrm>
                <a:off x="7771793" y="2970309"/>
                <a:ext cx="157320" cy="432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FD4B856-71CF-4D25-98F3-DA1B8E59809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762793" y="2961669"/>
                  <a:ext cx="174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9C7D0EC-6B6C-46FB-B02F-343323CFA2DA}"/>
                    </a:ext>
                  </a:extLst>
                </p14:cNvPr>
                <p14:cNvContentPartPr/>
                <p14:nvPr/>
              </p14:nvContentPartPr>
              <p14:xfrm>
                <a:off x="8191553" y="2742789"/>
                <a:ext cx="536040" cy="3661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9C7D0EC-6B6C-46FB-B02F-343323CFA2D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82553" y="2733789"/>
                  <a:ext cx="5536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6579204-1678-497A-8D63-671648A1C907}"/>
                    </a:ext>
                  </a:extLst>
                </p14:cNvPr>
                <p14:cNvContentPartPr/>
                <p14:nvPr/>
              </p14:nvContentPartPr>
              <p14:xfrm>
                <a:off x="8313593" y="2768709"/>
                <a:ext cx="340560" cy="325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6579204-1678-497A-8D63-671648A1C90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304953" y="2759709"/>
                  <a:ext cx="3582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C8C4EB2-C174-4E40-A476-482679F87F4C}"/>
                    </a:ext>
                  </a:extLst>
                </p14:cNvPr>
                <p14:cNvContentPartPr/>
                <p14:nvPr/>
              </p14:nvContentPartPr>
              <p14:xfrm>
                <a:off x="8719673" y="3144189"/>
                <a:ext cx="187560" cy="156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C8C4EB2-C174-4E40-A476-482679F87F4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710673" y="3135549"/>
                  <a:ext cx="205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2495744-871E-4E6E-AD2F-EDD6D2250C6A}"/>
                    </a:ext>
                  </a:extLst>
                </p14:cNvPr>
                <p14:cNvContentPartPr/>
                <p14:nvPr/>
              </p14:nvContentPartPr>
              <p14:xfrm>
                <a:off x="9308273" y="2828829"/>
                <a:ext cx="29880" cy="346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2495744-871E-4E6E-AD2F-EDD6D2250C6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299633" y="2819829"/>
                  <a:ext cx="475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9051A0E-6403-46C7-B826-596DFE486A18}"/>
                    </a:ext>
                  </a:extLst>
                </p14:cNvPr>
                <p14:cNvContentPartPr/>
                <p14:nvPr/>
              </p14:nvContentPartPr>
              <p14:xfrm>
                <a:off x="9428153" y="2864109"/>
                <a:ext cx="223200" cy="227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9051A0E-6403-46C7-B826-596DFE486A1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419153" y="2855109"/>
                  <a:ext cx="240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B69DEB8-E88D-4FE9-8A92-C5B52139D674}"/>
                    </a:ext>
                  </a:extLst>
                </p14:cNvPr>
                <p14:cNvContentPartPr/>
                <p14:nvPr/>
              </p14:nvContentPartPr>
              <p14:xfrm>
                <a:off x="9420953" y="2979669"/>
                <a:ext cx="263880" cy="73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B69DEB8-E88D-4FE9-8A92-C5B52139D67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11953" y="2970669"/>
                  <a:ext cx="281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6968152-D9B3-4166-9EE8-C2873CFE4D73}"/>
                    </a:ext>
                  </a:extLst>
                </p14:cNvPr>
                <p14:cNvContentPartPr/>
                <p14:nvPr/>
              </p14:nvContentPartPr>
              <p14:xfrm>
                <a:off x="9782033" y="2789949"/>
                <a:ext cx="18000" cy="327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6968152-D9B3-4166-9EE8-C2873CFE4D7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773033" y="2780949"/>
                  <a:ext cx="356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471EF96-85B4-467A-BFFB-C49AAF596863}"/>
                    </a:ext>
                  </a:extLst>
                </p14:cNvPr>
                <p14:cNvContentPartPr/>
                <p14:nvPr/>
              </p14:nvContentPartPr>
              <p14:xfrm>
                <a:off x="9856913" y="2667549"/>
                <a:ext cx="174240" cy="171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471EF96-85B4-467A-BFFB-C49AAF59686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848273" y="2658909"/>
                  <a:ext cx="191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AA8172B-A75C-4088-944E-F0313EE38139}"/>
                    </a:ext>
                  </a:extLst>
                </p14:cNvPr>
                <p14:cNvContentPartPr/>
                <p14:nvPr/>
              </p14:nvContentPartPr>
              <p14:xfrm>
                <a:off x="10017473" y="2850069"/>
                <a:ext cx="157320" cy="172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AA8172B-A75C-4088-944E-F0313EE3813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008833" y="2841069"/>
                  <a:ext cx="174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DD22EB-F9C4-4B59-8FF1-7F7F1D6B040E}"/>
                    </a:ext>
                  </a:extLst>
                </p14:cNvPr>
                <p14:cNvContentPartPr/>
                <p14:nvPr/>
              </p14:nvContentPartPr>
              <p14:xfrm>
                <a:off x="10404113" y="2760429"/>
                <a:ext cx="6120" cy="295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DD22EB-F9C4-4B59-8FF1-7F7F1D6B040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395113" y="2751429"/>
                  <a:ext cx="237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725691F-291E-44FA-AFD1-1E92F4F9031E}"/>
                    </a:ext>
                  </a:extLst>
                </p14:cNvPr>
                <p14:cNvContentPartPr/>
                <p14:nvPr/>
              </p14:nvContentPartPr>
              <p14:xfrm>
                <a:off x="10532993" y="2756109"/>
                <a:ext cx="43200" cy="5176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725691F-291E-44FA-AFD1-1E92F4F9031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523993" y="2747109"/>
                  <a:ext cx="6084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68DE699-3CE5-4246-973E-0675A470B096}"/>
                    </a:ext>
                  </a:extLst>
                </p14:cNvPr>
                <p14:cNvContentPartPr/>
                <p14:nvPr/>
              </p14:nvContentPartPr>
              <p14:xfrm>
                <a:off x="10562153" y="2760429"/>
                <a:ext cx="226800" cy="236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68DE699-3CE5-4246-973E-0675A470B09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53153" y="2751429"/>
                  <a:ext cx="2444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78F7282-6A5A-427D-B1E3-E49F2A36A9BE}"/>
                    </a:ext>
                  </a:extLst>
                </p14:cNvPr>
                <p14:cNvContentPartPr/>
                <p14:nvPr/>
              </p14:nvContentPartPr>
              <p14:xfrm>
                <a:off x="10858073" y="2670789"/>
                <a:ext cx="7560" cy="340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78F7282-6A5A-427D-B1E3-E49F2A36A9B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849433" y="2661789"/>
                  <a:ext cx="252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C8120B6-9D39-4C6C-8DB7-C9E8F9A28F59}"/>
                    </a:ext>
                  </a:extLst>
                </p14:cNvPr>
                <p14:cNvContentPartPr/>
                <p14:nvPr/>
              </p14:nvContentPartPr>
              <p14:xfrm>
                <a:off x="10923593" y="2538669"/>
                <a:ext cx="188280" cy="159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C8120B6-9D39-4C6C-8DB7-C9E8F9A28F5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914953" y="2529669"/>
                  <a:ext cx="205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A774A4C-734C-466E-92A5-80857B01963D}"/>
                    </a:ext>
                  </a:extLst>
                </p14:cNvPr>
                <p14:cNvContentPartPr/>
                <p14:nvPr/>
              </p14:nvContentPartPr>
              <p14:xfrm>
                <a:off x="11052113" y="2869149"/>
                <a:ext cx="177120" cy="35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A774A4C-734C-466E-92A5-80857B01963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043113" y="2860509"/>
                  <a:ext cx="194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7634E6E-6D3C-414E-A1F8-AF6087903067}"/>
                    </a:ext>
                  </a:extLst>
                </p14:cNvPr>
                <p14:cNvContentPartPr/>
                <p14:nvPr/>
              </p14:nvContentPartPr>
              <p14:xfrm>
                <a:off x="11068313" y="2952309"/>
                <a:ext cx="104400" cy="12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7634E6E-6D3C-414E-A1F8-AF608790306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059673" y="2943309"/>
                  <a:ext cx="122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751FAC1-8212-4904-874D-0296A794CBB2}"/>
                    </a:ext>
                  </a:extLst>
                </p14:cNvPr>
                <p14:cNvContentPartPr/>
                <p14:nvPr/>
              </p14:nvContentPartPr>
              <p14:xfrm>
                <a:off x="11386553" y="2613189"/>
                <a:ext cx="262800" cy="365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751FAC1-8212-4904-874D-0296A794CBB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377553" y="2604189"/>
                  <a:ext cx="2804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00B4862-D14A-4B47-9801-F4FF2DA5DDF2}"/>
                    </a:ext>
                  </a:extLst>
                </p14:cNvPr>
                <p14:cNvContentPartPr/>
                <p14:nvPr/>
              </p14:nvContentPartPr>
              <p14:xfrm>
                <a:off x="8185793" y="3575109"/>
                <a:ext cx="257040" cy="207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00B4862-D14A-4B47-9801-F4FF2DA5DDF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177153" y="3566469"/>
                  <a:ext cx="274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ECA7C04-4931-49F0-8200-1697515766DD}"/>
                    </a:ext>
                  </a:extLst>
                </p14:cNvPr>
                <p14:cNvContentPartPr/>
                <p14:nvPr/>
              </p14:nvContentPartPr>
              <p14:xfrm>
                <a:off x="8170673" y="3687069"/>
                <a:ext cx="312120" cy="820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ECA7C04-4931-49F0-8200-1697515766D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62033" y="3678069"/>
                  <a:ext cx="329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64C64E8-9B37-410E-92C2-C130DEBD9995}"/>
                    </a:ext>
                  </a:extLst>
                </p14:cNvPr>
                <p14:cNvContentPartPr/>
                <p14:nvPr/>
              </p14:nvContentPartPr>
              <p14:xfrm>
                <a:off x="8443913" y="3717309"/>
                <a:ext cx="96840" cy="1922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64C64E8-9B37-410E-92C2-C130DEBD999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435273" y="3708309"/>
                  <a:ext cx="114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E4ED3EC-8A6D-4019-ACB4-3161A5823F06}"/>
                    </a:ext>
                  </a:extLst>
                </p14:cNvPr>
                <p14:cNvContentPartPr/>
                <p14:nvPr/>
              </p14:nvContentPartPr>
              <p14:xfrm>
                <a:off x="8726873" y="3561069"/>
                <a:ext cx="57960" cy="306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E4ED3EC-8A6D-4019-ACB4-3161A5823F0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717873" y="3552069"/>
                  <a:ext cx="756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E3B285F-71E5-475D-865B-533FA8598056}"/>
                    </a:ext>
                  </a:extLst>
                </p14:cNvPr>
                <p14:cNvContentPartPr/>
                <p14:nvPr/>
              </p14:nvContentPartPr>
              <p14:xfrm>
                <a:off x="8767553" y="3517509"/>
                <a:ext cx="160560" cy="2224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E3B285F-71E5-475D-865B-533FA859805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758553" y="3508509"/>
                  <a:ext cx="1782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3C056D9-FCCC-4E50-A391-D393D0C2154E}"/>
                    </a:ext>
                  </a:extLst>
                </p14:cNvPr>
                <p14:cNvContentPartPr/>
                <p14:nvPr/>
              </p14:nvContentPartPr>
              <p14:xfrm>
                <a:off x="8041073" y="3408429"/>
                <a:ext cx="193320" cy="4777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3C056D9-FCCC-4E50-A391-D393D0C2154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032073" y="3399429"/>
                  <a:ext cx="21096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5D11D80-EA38-4B28-9FD2-9CA83744F14D}"/>
                    </a:ext>
                  </a:extLst>
                </p14:cNvPr>
                <p14:cNvContentPartPr/>
                <p14:nvPr/>
              </p14:nvContentPartPr>
              <p14:xfrm>
                <a:off x="8965553" y="3383589"/>
                <a:ext cx="175320" cy="4968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5D11D80-EA38-4B28-9FD2-9CA83744F14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956553" y="3374589"/>
                  <a:ext cx="192960" cy="51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1BE5F052-C1D3-448C-8A2F-02794DF57338}"/>
              </a:ext>
            </a:extLst>
          </p:cNvPr>
          <p:cNvGrpSpPr/>
          <p:nvPr/>
        </p:nvGrpSpPr>
        <p:grpSpPr>
          <a:xfrm>
            <a:off x="6233896" y="4187289"/>
            <a:ext cx="5822640" cy="2490480"/>
            <a:chOff x="6233896" y="4187289"/>
            <a:chExt cx="5822640" cy="249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7E1E6B2-94D9-401B-B0A0-C235324F629C}"/>
                    </a:ext>
                  </a:extLst>
                </p14:cNvPr>
                <p14:cNvContentPartPr/>
                <p14:nvPr/>
              </p14:nvContentPartPr>
              <p14:xfrm>
                <a:off x="6295104" y="5529189"/>
                <a:ext cx="215280" cy="2242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7E1E6B2-94D9-401B-B0A0-C235324F629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286104" y="5520189"/>
                  <a:ext cx="232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0EC8444-E1D4-4BC0-A92C-0A334CB40E59}"/>
                    </a:ext>
                  </a:extLst>
                </p14:cNvPr>
                <p14:cNvContentPartPr/>
                <p14:nvPr/>
              </p14:nvContentPartPr>
              <p14:xfrm>
                <a:off x="6301944" y="5584989"/>
                <a:ext cx="266760" cy="1256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0EC8444-E1D4-4BC0-A92C-0A334CB40E5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293304" y="5575989"/>
                  <a:ext cx="284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BC0699F-86A6-4015-B70A-4BDDC9461D28}"/>
                    </a:ext>
                  </a:extLst>
                </p14:cNvPr>
                <p14:cNvContentPartPr/>
                <p14:nvPr/>
              </p14:nvContentPartPr>
              <p14:xfrm>
                <a:off x="6534504" y="5665629"/>
                <a:ext cx="99000" cy="2142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BC0699F-86A6-4015-B70A-4BDDC9461D2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525504" y="5656989"/>
                  <a:ext cx="116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D3A9E25-3473-49D2-9B11-4484763BBE79}"/>
                    </a:ext>
                  </a:extLst>
                </p14:cNvPr>
                <p14:cNvContentPartPr/>
                <p14:nvPr/>
              </p14:nvContentPartPr>
              <p14:xfrm>
                <a:off x="6740424" y="5533869"/>
                <a:ext cx="20520" cy="3067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D3A9E25-3473-49D2-9B11-4484763BBE7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731784" y="5524869"/>
                  <a:ext cx="381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AB518EA-C4ED-491A-8C41-B856FE199076}"/>
                    </a:ext>
                  </a:extLst>
                </p14:cNvPr>
                <p14:cNvContentPartPr/>
                <p14:nvPr/>
              </p14:nvContentPartPr>
              <p14:xfrm>
                <a:off x="6741504" y="5476989"/>
                <a:ext cx="142200" cy="2271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AB518EA-C4ED-491A-8C41-B856FE19907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732864" y="5467989"/>
                  <a:ext cx="159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2510EC9-222F-4C4A-9C13-5C0DB6C0CCDB}"/>
                    </a:ext>
                  </a:extLst>
                </p14:cNvPr>
                <p14:cNvContentPartPr/>
                <p14:nvPr/>
              </p14:nvContentPartPr>
              <p14:xfrm>
                <a:off x="6954264" y="5682549"/>
                <a:ext cx="87120" cy="1332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2510EC9-222F-4C4A-9C13-5C0DB6C0CCD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945264" y="5673549"/>
                  <a:ext cx="104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955AF6C-3B27-406C-B313-68EEFF76A0AF}"/>
                    </a:ext>
                  </a:extLst>
                </p14:cNvPr>
                <p14:cNvContentPartPr/>
                <p14:nvPr/>
              </p14:nvContentPartPr>
              <p14:xfrm>
                <a:off x="7115184" y="5403909"/>
                <a:ext cx="208080" cy="3769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955AF6C-3B27-406C-B313-68EEFF76A0A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106544" y="5395269"/>
                  <a:ext cx="2257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D09F02E-A1D2-4DAC-9AE1-EF82716FB261}"/>
                    </a:ext>
                  </a:extLst>
                </p14:cNvPr>
                <p14:cNvContentPartPr/>
                <p14:nvPr/>
              </p14:nvContentPartPr>
              <p14:xfrm>
                <a:off x="7303104" y="5678589"/>
                <a:ext cx="99360" cy="1904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D09F02E-A1D2-4DAC-9AE1-EF82716FB26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294464" y="5669589"/>
                  <a:ext cx="117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46B9F9E-75A6-47BE-833A-239A1FC01BA9}"/>
                    </a:ext>
                  </a:extLst>
                </p14:cNvPr>
                <p14:cNvContentPartPr/>
                <p14:nvPr/>
              </p14:nvContentPartPr>
              <p14:xfrm>
                <a:off x="7539624" y="5287989"/>
                <a:ext cx="156960" cy="3610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46B9F9E-75A6-47BE-833A-239A1FC01BA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530624" y="5278989"/>
                  <a:ext cx="1746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ADCD268-BC42-468F-A544-B976FC71D42C}"/>
                    </a:ext>
                  </a:extLst>
                </p14:cNvPr>
                <p14:cNvContentPartPr/>
                <p14:nvPr/>
              </p14:nvContentPartPr>
              <p14:xfrm>
                <a:off x="7556184" y="5513709"/>
                <a:ext cx="66240" cy="892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ADCD268-BC42-468F-A544-B976FC71D42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547544" y="5504709"/>
                  <a:ext cx="83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91AFBA4-9BC3-438B-B83D-A2A1854B5AEB}"/>
                    </a:ext>
                  </a:extLst>
                </p14:cNvPr>
                <p14:cNvContentPartPr/>
                <p14:nvPr/>
              </p14:nvContentPartPr>
              <p14:xfrm>
                <a:off x="7899984" y="5440269"/>
                <a:ext cx="120240" cy="2005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91AFBA4-9BC3-438B-B83D-A2A1854B5AE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890984" y="5431629"/>
                  <a:ext cx="137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1824097-8875-4FEF-ACC3-547B6CE97498}"/>
                    </a:ext>
                  </a:extLst>
                </p14:cNvPr>
                <p14:cNvContentPartPr/>
                <p14:nvPr/>
              </p14:nvContentPartPr>
              <p14:xfrm>
                <a:off x="7882704" y="5534949"/>
                <a:ext cx="125640" cy="277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1824097-8875-4FEF-ACC3-547B6CE9749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874064" y="5525949"/>
                  <a:ext cx="143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C8A8AB5-0BCF-4499-A2E2-A3C9A6A9D043}"/>
                    </a:ext>
                  </a:extLst>
                </p14:cNvPr>
                <p14:cNvContentPartPr/>
                <p14:nvPr/>
              </p14:nvContentPartPr>
              <p14:xfrm>
                <a:off x="8303544" y="5322909"/>
                <a:ext cx="354600" cy="3715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C8A8AB5-0BCF-4499-A2E2-A3C9A6A9D04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294904" y="5314269"/>
                  <a:ext cx="3722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7156837-C8F6-4741-9C39-063AE7720DDD}"/>
                    </a:ext>
                  </a:extLst>
                </p14:cNvPr>
                <p14:cNvContentPartPr/>
                <p14:nvPr/>
              </p14:nvContentPartPr>
              <p14:xfrm>
                <a:off x="8250984" y="5321829"/>
                <a:ext cx="323280" cy="3675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7156837-C8F6-4741-9C39-063AE7720DD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241984" y="5312829"/>
                  <a:ext cx="3409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7F919C2-9AA3-4BAB-95D9-7B954B8946B3}"/>
                    </a:ext>
                  </a:extLst>
                </p14:cNvPr>
                <p14:cNvContentPartPr/>
                <p14:nvPr/>
              </p14:nvContentPartPr>
              <p14:xfrm>
                <a:off x="8583624" y="5692989"/>
                <a:ext cx="127440" cy="1584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7F919C2-9AA3-4BAB-95D9-7B954B8946B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574624" y="5683989"/>
                  <a:ext cx="145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FE1B61D-8A3E-4045-90E5-A09CA1C85860}"/>
                    </a:ext>
                  </a:extLst>
                </p14:cNvPr>
                <p14:cNvContentPartPr/>
                <p14:nvPr/>
              </p14:nvContentPartPr>
              <p14:xfrm>
                <a:off x="6233896" y="4715049"/>
                <a:ext cx="23040" cy="3934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FE1B61D-8A3E-4045-90E5-A09CA1C8586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225256" y="4706409"/>
                  <a:ext cx="406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90198147-8B44-4171-8E93-89BCBB2EDE8C}"/>
                    </a:ext>
                  </a:extLst>
                </p14:cNvPr>
                <p14:cNvContentPartPr/>
                <p14:nvPr/>
              </p14:nvContentPartPr>
              <p14:xfrm>
                <a:off x="6303736" y="4722969"/>
                <a:ext cx="237960" cy="30528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90198147-8B44-4171-8E93-89BCBB2EDE8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295096" y="4713969"/>
                  <a:ext cx="2556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2011368-7F08-4C59-923C-40BA6296C855}"/>
                    </a:ext>
                  </a:extLst>
                </p14:cNvPr>
                <p14:cNvContentPartPr/>
                <p14:nvPr/>
              </p14:nvContentPartPr>
              <p14:xfrm>
                <a:off x="6388336" y="4719369"/>
                <a:ext cx="54360" cy="45756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2011368-7F08-4C59-923C-40BA6296C85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379336" y="4710369"/>
                  <a:ext cx="720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133604F-13BF-42B4-BC6B-1EAE9059C02B}"/>
                    </a:ext>
                  </a:extLst>
                </p14:cNvPr>
                <p14:cNvContentPartPr/>
                <p14:nvPr/>
              </p14:nvContentPartPr>
              <p14:xfrm>
                <a:off x="6547456" y="4630449"/>
                <a:ext cx="201600" cy="4863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133604F-13BF-42B4-BC6B-1EAE9059C02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538816" y="4621809"/>
                  <a:ext cx="21924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A624EBD-6BD2-4618-9847-EDF53E81EDA4}"/>
                    </a:ext>
                  </a:extLst>
                </p14:cNvPr>
                <p14:cNvContentPartPr/>
                <p14:nvPr/>
              </p14:nvContentPartPr>
              <p14:xfrm>
                <a:off x="6816016" y="4812609"/>
                <a:ext cx="108720" cy="3852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A624EBD-6BD2-4618-9847-EDF53E81EDA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807016" y="4803609"/>
                  <a:ext cx="126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A7E23BC3-1A58-4B9E-A942-BB7A78F9BA07}"/>
                    </a:ext>
                  </a:extLst>
                </p14:cNvPr>
                <p14:cNvContentPartPr/>
                <p14:nvPr/>
              </p14:nvContentPartPr>
              <p14:xfrm>
                <a:off x="6802696" y="4889289"/>
                <a:ext cx="145080" cy="118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A7E23BC3-1A58-4B9E-A942-BB7A78F9BA0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793696" y="4880289"/>
                  <a:ext cx="162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5B26374-34FE-4AB6-8960-63B73730D11E}"/>
                    </a:ext>
                  </a:extLst>
                </p14:cNvPr>
                <p14:cNvContentPartPr/>
                <p14:nvPr/>
              </p14:nvContentPartPr>
              <p14:xfrm>
                <a:off x="7120216" y="4679049"/>
                <a:ext cx="216000" cy="2869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5B26374-34FE-4AB6-8960-63B73730D11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111576" y="4670049"/>
                  <a:ext cx="2336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1981CE6-942B-4080-BC79-36D3E7850A0D}"/>
                    </a:ext>
                  </a:extLst>
                </p14:cNvPr>
                <p14:cNvContentPartPr/>
                <p14:nvPr/>
              </p14:nvContentPartPr>
              <p14:xfrm>
                <a:off x="7123456" y="4818729"/>
                <a:ext cx="230400" cy="19008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1981CE6-942B-4080-BC79-36D3E7850A0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114816" y="4809729"/>
                  <a:ext cx="248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DFF095F-6643-4F0D-97B1-44A7E3D94ED8}"/>
                    </a:ext>
                  </a:extLst>
                </p14:cNvPr>
                <p14:cNvContentPartPr/>
                <p14:nvPr/>
              </p14:nvContentPartPr>
              <p14:xfrm>
                <a:off x="7427656" y="4708929"/>
                <a:ext cx="18360" cy="2739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DFF095F-6643-4F0D-97B1-44A7E3D94ED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418656" y="4700289"/>
                  <a:ext cx="360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7197D3DE-5D63-4E3F-A9A7-E929E6F4D3E0}"/>
                    </a:ext>
                  </a:extLst>
                </p14:cNvPr>
                <p14:cNvContentPartPr/>
                <p14:nvPr/>
              </p14:nvContentPartPr>
              <p14:xfrm>
                <a:off x="7525936" y="4718289"/>
                <a:ext cx="186480" cy="21276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7197D3DE-5D63-4E3F-A9A7-E929E6F4D3E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517296" y="4709649"/>
                  <a:ext cx="204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4056979-1ED0-4D54-A76A-DC7E68B97DF3}"/>
                    </a:ext>
                  </a:extLst>
                </p14:cNvPr>
                <p14:cNvContentPartPr/>
                <p14:nvPr/>
              </p14:nvContentPartPr>
              <p14:xfrm>
                <a:off x="7739056" y="4699209"/>
                <a:ext cx="145080" cy="2142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4056979-1ED0-4D54-A76A-DC7E68B97DF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730056" y="4690209"/>
                  <a:ext cx="162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8423A6F7-3DD6-48B5-9FF7-2B756AE7E697}"/>
                    </a:ext>
                  </a:extLst>
                </p14:cNvPr>
                <p14:cNvContentPartPr/>
                <p14:nvPr/>
              </p14:nvContentPartPr>
              <p14:xfrm>
                <a:off x="7891336" y="4630089"/>
                <a:ext cx="200160" cy="3366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8423A6F7-3DD6-48B5-9FF7-2B756AE7E69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882336" y="4621449"/>
                  <a:ext cx="2178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4D566E4-5CB0-4C39-9C74-6B118FF91CC6}"/>
                    </a:ext>
                  </a:extLst>
                </p14:cNvPr>
                <p14:cNvContentPartPr/>
                <p14:nvPr/>
              </p14:nvContentPartPr>
              <p14:xfrm>
                <a:off x="8202736" y="4732689"/>
                <a:ext cx="150480" cy="3456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4D566E4-5CB0-4C39-9C74-6B118FF91CC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194096" y="4723689"/>
                  <a:ext cx="168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F8244243-2BE5-48EE-B50C-2611879EB968}"/>
                    </a:ext>
                  </a:extLst>
                </p14:cNvPr>
                <p14:cNvContentPartPr/>
                <p14:nvPr/>
              </p14:nvContentPartPr>
              <p14:xfrm>
                <a:off x="8255656" y="4656369"/>
                <a:ext cx="39600" cy="23580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F8244243-2BE5-48EE-B50C-2611879EB96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247016" y="4647369"/>
                  <a:ext cx="57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C0F68AA3-B471-4571-A407-C0B1FE2B18DE}"/>
                    </a:ext>
                  </a:extLst>
                </p14:cNvPr>
                <p14:cNvContentPartPr/>
                <p14:nvPr/>
              </p14:nvContentPartPr>
              <p14:xfrm>
                <a:off x="8446456" y="4651329"/>
                <a:ext cx="83520" cy="44352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C0F68AA3-B471-4571-A407-C0B1FE2B18D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437456" y="4642329"/>
                  <a:ext cx="1011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D4A3080-C789-4E4C-A013-0CE7FFE9F766}"/>
                    </a:ext>
                  </a:extLst>
                </p14:cNvPr>
                <p14:cNvContentPartPr/>
                <p14:nvPr/>
              </p14:nvContentPartPr>
              <p14:xfrm>
                <a:off x="8414416" y="4611369"/>
                <a:ext cx="262440" cy="25380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D4A3080-C789-4E4C-A013-0CE7FFE9F76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405416" y="4602729"/>
                  <a:ext cx="280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098487A6-EA1D-4160-B255-E8A62A95726C}"/>
                    </a:ext>
                  </a:extLst>
                </p14:cNvPr>
                <p14:cNvContentPartPr/>
                <p14:nvPr/>
              </p14:nvContentPartPr>
              <p14:xfrm>
                <a:off x="8787736" y="4577529"/>
                <a:ext cx="16560" cy="2854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098487A6-EA1D-4160-B255-E8A62A95726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778736" y="4568889"/>
                  <a:ext cx="342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78439503-B5EC-450F-9219-224CF9308905}"/>
                    </a:ext>
                  </a:extLst>
                </p14:cNvPr>
                <p14:cNvContentPartPr/>
                <p14:nvPr/>
              </p14:nvContentPartPr>
              <p14:xfrm>
                <a:off x="8900776" y="4549089"/>
                <a:ext cx="110880" cy="2512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78439503-B5EC-450F-9219-224CF930890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891776" y="4540449"/>
                  <a:ext cx="1285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C051BA4-00EB-4EA0-A189-768C1E5B4DE6}"/>
                    </a:ext>
                  </a:extLst>
                </p14:cNvPr>
                <p14:cNvContentPartPr/>
                <p14:nvPr/>
              </p14:nvContentPartPr>
              <p14:xfrm>
                <a:off x="9023176" y="4587609"/>
                <a:ext cx="162360" cy="2080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C051BA4-00EB-4EA0-A189-768C1E5B4DE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014176" y="4578609"/>
                  <a:ext cx="180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A746DC1-1943-4BDE-B7B4-523D9CEAF2AB}"/>
                    </a:ext>
                  </a:extLst>
                </p14:cNvPr>
                <p14:cNvContentPartPr/>
                <p14:nvPr/>
              </p14:nvContentPartPr>
              <p14:xfrm>
                <a:off x="9175816" y="4471689"/>
                <a:ext cx="204120" cy="36900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A746DC1-1943-4BDE-B7B4-523D9CEAF2A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167176" y="4462689"/>
                  <a:ext cx="2217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77C52D9-A933-4D31-B5FA-5F65A5C8D659}"/>
                    </a:ext>
                  </a:extLst>
                </p14:cNvPr>
                <p14:cNvContentPartPr/>
                <p14:nvPr/>
              </p14:nvContentPartPr>
              <p14:xfrm>
                <a:off x="9444736" y="4635129"/>
                <a:ext cx="182160" cy="2628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77C52D9-A933-4D31-B5FA-5F65A5C8D65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435736" y="4626489"/>
                  <a:ext cx="199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7706D44-A60F-42D3-AA94-280D07DC2E00}"/>
                    </a:ext>
                  </a:extLst>
                </p14:cNvPr>
                <p14:cNvContentPartPr/>
                <p14:nvPr/>
              </p14:nvContentPartPr>
              <p14:xfrm>
                <a:off x="9554896" y="4551609"/>
                <a:ext cx="10080" cy="18324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7706D44-A60F-42D3-AA94-280D07DC2E0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545896" y="4542609"/>
                  <a:ext cx="27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6C0C00F-991A-42B1-A2EB-60761BAE1DB9}"/>
                    </a:ext>
                  </a:extLst>
                </p14:cNvPr>
                <p14:cNvContentPartPr/>
                <p14:nvPr/>
              </p14:nvContentPartPr>
              <p14:xfrm>
                <a:off x="9742816" y="4418769"/>
                <a:ext cx="247320" cy="50940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6C0C00F-991A-42B1-A2EB-60761BAE1DB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733816" y="4410129"/>
                  <a:ext cx="26496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DAA1F35C-D2F0-4C87-B5EA-5CC17CD8A28C}"/>
                    </a:ext>
                  </a:extLst>
                </p14:cNvPr>
                <p14:cNvContentPartPr/>
                <p14:nvPr/>
              </p14:nvContentPartPr>
              <p14:xfrm>
                <a:off x="10009216" y="4583649"/>
                <a:ext cx="19440" cy="22212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DAA1F35C-D2F0-4C87-B5EA-5CC17CD8A28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000216" y="4575009"/>
                  <a:ext cx="37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F809FEA0-5EAD-4A19-AC22-D1BCEA848A7E}"/>
                    </a:ext>
                  </a:extLst>
                </p14:cNvPr>
                <p14:cNvContentPartPr/>
                <p14:nvPr/>
              </p14:nvContentPartPr>
              <p14:xfrm>
                <a:off x="10109296" y="4588689"/>
                <a:ext cx="198000" cy="16992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F809FEA0-5EAD-4A19-AC22-D1BCEA848A7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100656" y="4579689"/>
                  <a:ext cx="215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229887F-C49B-4AA8-972C-90F460471066}"/>
                    </a:ext>
                  </a:extLst>
                </p14:cNvPr>
                <p14:cNvContentPartPr/>
                <p14:nvPr/>
              </p14:nvContentPartPr>
              <p14:xfrm>
                <a:off x="10342936" y="4548009"/>
                <a:ext cx="117360" cy="21060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229887F-C49B-4AA8-972C-90F46047106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333936" y="4539009"/>
                  <a:ext cx="135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EC4AF31-6989-4CE9-A318-3EFEDF7CA86F}"/>
                    </a:ext>
                  </a:extLst>
                </p14:cNvPr>
                <p14:cNvContentPartPr/>
                <p14:nvPr/>
              </p14:nvContentPartPr>
              <p14:xfrm>
                <a:off x="10508176" y="4527489"/>
                <a:ext cx="166680" cy="24552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EC4AF31-6989-4CE9-A318-3EFEDF7CA86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499176" y="4518489"/>
                  <a:ext cx="1843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206800A3-6327-44D5-843B-577FB9582EA8}"/>
                    </a:ext>
                  </a:extLst>
                </p14:cNvPr>
                <p14:cNvContentPartPr/>
                <p14:nvPr/>
              </p14:nvContentPartPr>
              <p14:xfrm>
                <a:off x="10819576" y="4627929"/>
                <a:ext cx="155520" cy="1980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206800A3-6327-44D5-843B-577FB9582EA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810576" y="4618929"/>
                  <a:ext cx="173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F327538-62FA-4AD7-8BE1-FE8702F5A397}"/>
                    </a:ext>
                  </a:extLst>
                </p14:cNvPr>
                <p14:cNvContentPartPr/>
                <p14:nvPr/>
              </p14:nvContentPartPr>
              <p14:xfrm>
                <a:off x="10867456" y="4540089"/>
                <a:ext cx="48960" cy="2080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F327538-62FA-4AD7-8BE1-FE8702F5A39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858456" y="4531089"/>
                  <a:ext cx="66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3D92932-F7E3-487A-AACE-62575DCA7D1D}"/>
                    </a:ext>
                  </a:extLst>
                </p14:cNvPr>
                <p14:cNvContentPartPr/>
                <p14:nvPr/>
              </p14:nvContentPartPr>
              <p14:xfrm>
                <a:off x="11109736" y="4187289"/>
                <a:ext cx="190800" cy="53460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3D92932-F7E3-487A-AACE-62575DCA7D1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101096" y="4178649"/>
                  <a:ext cx="20844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E116DD9-B7C7-4165-A2FF-29B0805E9D6E}"/>
                    </a:ext>
                  </a:extLst>
                </p14:cNvPr>
                <p14:cNvContentPartPr/>
                <p14:nvPr/>
              </p14:nvContentPartPr>
              <p14:xfrm>
                <a:off x="11132776" y="4532169"/>
                <a:ext cx="98280" cy="13320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E116DD9-B7C7-4165-A2FF-29B0805E9D6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124136" y="4523169"/>
                  <a:ext cx="115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26413CD3-9332-4A6C-BA71-9D17209D7440}"/>
                    </a:ext>
                  </a:extLst>
                </p14:cNvPr>
                <p14:cNvContentPartPr/>
                <p14:nvPr/>
              </p14:nvContentPartPr>
              <p14:xfrm>
                <a:off x="11422576" y="4447209"/>
                <a:ext cx="23760" cy="24840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26413CD3-9332-4A6C-BA71-9D17209D744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413936" y="4438209"/>
                  <a:ext cx="41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9E9C0DF-4B78-462B-BC86-5F1A4864303F}"/>
                    </a:ext>
                  </a:extLst>
                </p14:cNvPr>
                <p14:cNvContentPartPr/>
                <p14:nvPr/>
              </p14:nvContentPartPr>
              <p14:xfrm>
                <a:off x="11535976" y="4466289"/>
                <a:ext cx="73800" cy="2347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9E9C0DF-4B78-462B-BC86-5F1A4864303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527336" y="4457289"/>
                  <a:ext cx="91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53B7E0FD-1ACD-441D-85D8-18D385FCE792}"/>
                    </a:ext>
                  </a:extLst>
                </p14:cNvPr>
                <p14:cNvContentPartPr/>
                <p14:nvPr/>
              </p14:nvContentPartPr>
              <p14:xfrm>
                <a:off x="11672416" y="4414089"/>
                <a:ext cx="101520" cy="26064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53B7E0FD-1ACD-441D-85D8-18D385FCE79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663416" y="4405089"/>
                  <a:ext cx="119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98111821-C6E3-44C3-9B1A-46C004A2CC11}"/>
                    </a:ext>
                  </a:extLst>
                </p14:cNvPr>
                <p14:cNvContentPartPr/>
                <p14:nvPr/>
              </p14:nvContentPartPr>
              <p14:xfrm>
                <a:off x="11809216" y="4396089"/>
                <a:ext cx="247320" cy="36252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98111821-C6E3-44C3-9B1A-46C004A2CC1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800216" y="4387089"/>
                  <a:ext cx="2649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E59361A-822C-49A6-93FB-8D48F5170F05}"/>
                    </a:ext>
                  </a:extLst>
                </p14:cNvPr>
                <p14:cNvContentPartPr/>
                <p14:nvPr/>
              </p14:nvContentPartPr>
              <p14:xfrm>
                <a:off x="8920216" y="5391129"/>
                <a:ext cx="59040" cy="32148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E59361A-822C-49A6-93FB-8D48F5170F0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911216" y="5382129"/>
                  <a:ext cx="766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60D926EB-A993-4FF7-A9FE-B1C54463B578}"/>
                    </a:ext>
                  </a:extLst>
                </p14:cNvPr>
                <p14:cNvContentPartPr/>
                <p14:nvPr/>
              </p14:nvContentPartPr>
              <p14:xfrm>
                <a:off x="9044776" y="5412729"/>
                <a:ext cx="216720" cy="22392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60D926EB-A993-4FF7-A9FE-B1C54463B57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035776" y="5404089"/>
                  <a:ext cx="234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0C25D7CB-9151-4E09-96C7-FD00F6699C64}"/>
                    </a:ext>
                  </a:extLst>
                </p14:cNvPr>
                <p14:cNvContentPartPr/>
                <p14:nvPr/>
              </p14:nvContentPartPr>
              <p14:xfrm>
                <a:off x="9058096" y="5514249"/>
                <a:ext cx="208080" cy="13896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0C25D7CB-9151-4E09-96C7-FD00F6699C6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049456" y="5505609"/>
                  <a:ext cx="225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B439B125-96AA-44F3-85FC-F24B83A47A94}"/>
                    </a:ext>
                  </a:extLst>
                </p14:cNvPr>
                <p14:cNvContentPartPr/>
                <p14:nvPr/>
              </p14:nvContentPartPr>
              <p14:xfrm>
                <a:off x="9276256" y="5329209"/>
                <a:ext cx="66960" cy="37512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B439B125-96AA-44F3-85FC-F24B83A47A9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267256" y="5320569"/>
                  <a:ext cx="846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47F8280C-200E-48BD-8F3F-43AB158275D9}"/>
                    </a:ext>
                  </a:extLst>
                </p14:cNvPr>
                <p14:cNvContentPartPr/>
                <p14:nvPr/>
              </p14:nvContentPartPr>
              <p14:xfrm>
                <a:off x="9400456" y="5146329"/>
                <a:ext cx="106560" cy="18252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47F8280C-200E-48BD-8F3F-43AB158275D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391456" y="5137329"/>
                  <a:ext cx="124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3AED43D-ACAC-410D-B984-8E258A14EE75}"/>
                    </a:ext>
                  </a:extLst>
                </p14:cNvPr>
                <p14:cNvContentPartPr/>
                <p14:nvPr/>
              </p14:nvContentPartPr>
              <p14:xfrm>
                <a:off x="9377776" y="5449089"/>
                <a:ext cx="168840" cy="13608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3AED43D-ACAC-410D-B984-8E258A14EE7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369136" y="5440449"/>
                  <a:ext cx="186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F3FC436B-EC5E-43B9-AC51-589A88CD30DA}"/>
                    </a:ext>
                  </a:extLst>
                </p14:cNvPr>
                <p14:cNvContentPartPr/>
                <p14:nvPr/>
              </p14:nvContentPartPr>
              <p14:xfrm>
                <a:off x="9588736" y="5338929"/>
                <a:ext cx="82080" cy="31896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F3FC436B-EC5E-43B9-AC51-589A88CD30D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579736" y="5330289"/>
                  <a:ext cx="997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6126B061-47DE-4BFA-8B67-72E9514CEEF4}"/>
                    </a:ext>
                  </a:extLst>
                </p14:cNvPr>
                <p14:cNvContentPartPr/>
                <p14:nvPr/>
              </p14:nvContentPartPr>
              <p14:xfrm>
                <a:off x="9666856" y="5400849"/>
                <a:ext cx="46800" cy="4341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6126B061-47DE-4BFA-8B67-72E9514CEEF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658216" y="5391849"/>
                  <a:ext cx="644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542315C5-24EC-4542-A82E-DBC10F9E4436}"/>
                    </a:ext>
                  </a:extLst>
                </p14:cNvPr>
                <p14:cNvContentPartPr/>
                <p14:nvPr/>
              </p14:nvContentPartPr>
              <p14:xfrm>
                <a:off x="9666136" y="5356929"/>
                <a:ext cx="208440" cy="20808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542315C5-24EC-4542-A82E-DBC10F9E443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657136" y="5348289"/>
                  <a:ext cx="2260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D01A737-31B9-4B16-AF3A-415307C02E3C}"/>
                    </a:ext>
                  </a:extLst>
                </p14:cNvPr>
                <p14:cNvContentPartPr/>
                <p14:nvPr/>
              </p14:nvContentPartPr>
              <p14:xfrm>
                <a:off x="9893296" y="5329209"/>
                <a:ext cx="40680" cy="28728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D01A737-31B9-4B16-AF3A-415307C02E3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884656" y="5320569"/>
                  <a:ext cx="583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F7B2015-EE24-4B87-A7E2-339A256B696F}"/>
                    </a:ext>
                  </a:extLst>
                </p14:cNvPr>
                <p14:cNvContentPartPr/>
                <p14:nvPr/>
              </p14:nvContentPartPr>
              <p14:xfrm>
                <a:off x="10025056" y="5083329"/>
                <a:ext cx="124920" cy="18432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F7B2015-EE24-4B87-A7E2-339A256B696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016056" y="5074329"/>
                  <a:ext cx="142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40E3783-1EBB-4FE4-9B3B-B0C1B32CB22C}"/>
                    </a:ext>
                  </a:extLst>
                </p14:cNvPr>
                <p14:cNvContentPartPr/>
                <p14:nvPr/>
              </p14:nvContentPartPr>
              <p14:xfrm>
                <a:off x="10035856" y="5437209"/>
                <a:ext cx="137160" cy="5004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40E3783-1EBB-4FE4-9B3B-B0C1B32CB22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026856" y="5428209"/>
                  <a:ext cx="154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79844607-3365-4D51-B9B5-7781C9030690}"/>
                    </a:ext>
                  </a:extLst>
                </p14:cNvPr>
                <p14:cNvContentPartPr/>
                <p14:nvPr/>
              </p14:nvContentPartPr>
              <p14:xfrm>
                <a:off x="10107136" y="5379609"/>
                <a:ext cx="16560" cy="12708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79844607-3365-4D51-B9B5-7781C903069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098496" y="5370609"/>
                  <a:ext cx="34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7987EA4-532B-4D67-B9D6-BABD8E89F991}"/>
                    </a:ext>
                  </a:extLst>
                </p14:cNvPr>
                <p14:cNvContentPartPr/>
                <p14:nvPr/>
              </p14:nvContentPartPr>
              <p14:xfrm>
                <a:off x="10325296" y="5234169"/>
                <a:ext cx="26280" cy="29232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7987EA4-532B-4D67-B9D6-BABD8E89F99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316296" y="5225169"/>
                  <a:ext cx="439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AC5165A-08BE-47CA-AC3B-9B4C7459F8FB}"/>
                    </a:ext>
                  </a:extLst>
                </p14:cNvPr>
                <p14:cNvContentPartPr/>
                <p14:nvPr/>
              </p14:nvContentPartPr>
              <p14:xfrm>
                <a:off x="10339336" y="5246769"/>
                <a:ext cx="281880" cy="49464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AC5165A-08BE-47CA-AC3B-9B4C7459F8F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330696" y="5238129"/>
                  <a:ext cx="2995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57FFEAA0-4E30-45C7-B28E-47B870C82DE0}"/>
                    </a:ext>
                  </a:extLst>
                </p14:cNvPr>
                <p14:cNvContentPartPr/>
                <p14:nvPr/>
              </p14:nvContentPartPr>
              <p14:xfrm>
                <a:off x="10665496" y="5186289"/>
                <a:ext cx="62280" cy="35460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57FFEAA0-4E30-45C7-B28E-47B870C82DE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656856" y="5177649"/>
                  <a:ext cx="799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A401E5F5-3244-4AA2-B0C2-9C0EDCDFD2A8}"/>
                    </a:ext>
                  </a:extLst>
                </p14:cNvPr>
                <p14:cNvContentPartPr/>
                <p14:nvPr/>
              </p14:nvContentPartPr>
              <p14:xfrm>
                <a:off x="10776376" y="5001609"/>
                <a:ext cx="111960" cy="16200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A401E5F5-3244-4AA2-B0C2-9C0EDCDFD2A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767736" y="4992609"/>
                  <a:ext cx="129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0B237B7-8797-457E-83C5-177920C0C505}"/>
                    </a:ext>
                  </a:extLst>
                </p14:cNvPr>
                <p14:cNvContentPartPr/>
                <p14:nvPr/>
              </p14:nvContentPartPr>
              <p14:xfrm>
                <a:off x="10810576" y="5399049"/>
                <a:ext cx="155520" cy="2808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0B237B7-8797-457E-83C5-177920C0C50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801576" y="5390049"/>
                  <a:ext cx="173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87B16F66-7208-4787-82D7-EA143AE35B44}"/>
                    </a:ext>
                  </a:extLst>
                </p14:cNvPr>
                <p14:cNvContentPartPr/>
                <p14:nvPr/>
              </p14:nvContentPartPr>
              <p14:xfrm>
                <a:off x="10903096" y="5336409"/>
                <a:ext cx="18000" cy="1317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87B16F66-7208-4787-82D7-EA143AE35B4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894096" y="5327769"/>
                  <a:ext cx="35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410C6871-2B81-4224-8012-B48303053CF3}"/>
                    </a:ext>
                  </a:extLst>
                </p14:cNvPr>
                <p14:cNvContentPartPr/>
                <p14:nvPr/>
              </p14:nvContentPartPr>
              <p14:xfrm>
                <a:off x="11011456" y="5265489"/>
                <a:ext cx="101160" cy="2692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410C6871-2B81-4224-8012-B48303053CF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002456" y="5256849"/>
                  <a:ext cx="1188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B83C88A0-0E23-479F-8508-6544D98F6FED}"/>
                    </a:ext>
                  </a:extLst>
                </p14:cNvPr>
                <p14:cNvContentPartPr/>
                <p14:nvPr/>
              </p14:nvContentPartPr>
              <p14:xfrm>
                <a:off x="11116576" y="5088009"/>
                <a:ext cx="220680" cy="41292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B83C88A0-0E23-479F-8508-6544D98F6FE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107936" y="5079009"/>
                  <a:ext cx="2383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4A2386FB-129E-438F-B7C6-B570ED37DA0A}"/>
                    </a:ext>
                  </a:extLst>
                </p14:cNvPr>
                <p14:cNvContentPartPr/>
                <p14:nvPr/>
              </p14:nvContentPartPr>
              <p14:xfrm>
                <a:off x="11153296" y="5375289"/>
                <a:ext cx="52560" cy="6768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4A2386FB-129E-438F-B7C6-B570ED37DA0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144296" y="5366289"/>
                  <a:ext cx="70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E914020D-6F33-440A-8C54-359E65DC0C2A}"/>
                    </a:ext>
                  </a:extLst>
                </p14:cNvPr>
                <p14:cNvContentPartPr/>
                <p14:nvPr/>
              </p14:nvContentPartPr>
              <p14:xfrm>
                <a:off x="11338696" y="5223009"/>
                <a:ext cx="60120" cy="28836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E914020D-6F33-440A-8C54-359E65DC0C2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329696" y="5214009"/>
                  <a:ext cx="777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5327CEB7-64A4-4A1E-A098-8FF1B68472E2}"/>
                    </a:ext>
                  </a:extLst>
                </p14:cNvPr>
                <p14:cNvContentPartPr/>
                <p14:nvPr/>
              </p14:nvContentPartPr>
              <p14:xfrm>
                <a:off x="11496736" y="5023209"/>
                <a:ext cx="106920" cy="16488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5327CEB7-64A4-4A1E-A098-8FF1B68472E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487736" y="5014209"/>
                  <a:ext cx="124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DE58F5C7-1D69-4821-B2E1-C1886993D1A2}"/>
                    </a:ext>
                  </a:extLst>
                </p14:cNvPr>
                <p14:cNvContentPartPr/>
                <p14:nvPr/>
              </p14:nvContentPartPr>
              <p14:xfrm>
                <a:off x="11487736" y="5347929"/>
                <a:ext cx="150120" cy="12852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DE58F5C7-1D69-4821-B2E1-C1886993D1A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478736" y="5339289"/>
                  <a:ext cx="167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FC7AA4B-512B-4808-8F15-DE572C11BD2F}"/>
                    </a:ext>
                  </a:extLst>
                </p14:cNvPr>
                <p14:cNvContentPartPr/>
                <p14:nvPr/>
              </p14:nvContentPartPr>
              <p14:xfrm>
                <a:off x="11740816" y="5157849"/>
                <a:ext cx="176760" cy="38484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FC7AA4B-512B-4808-8F15-DE572C11BD2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731816" y="5148849"/>
                  <a:ext cx="1944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49CD98DD-0CA3-4A9E-BE37-DF940E6C511B}"/>
                    </a:ext>
                  </a:extLst>
                </p14:cNvPr>
                <p14:cNvContentPartPr/>
                <p14:nvPr/>
              </p14:nvContentPartPr>
              <p14:xfrm>
                <a:off x="7137496" y="6097089"/>
                <a:ext cx="215280" cy="58068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49CD98DD-0CA3-4A9E-BE37-DF940E6C511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128856" y="6088089"/>
                  <a:ext cx="23292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8561AC08-9297-49A5-AFB9-0F203433174E}"/>
                    </a:ext>
                  </a:extLst>
                </p14:cNvPr>
                <p14:cNvContentPartPr/>
                <p14:nvPr/>
              </p14:nvContentPartPr>
              <p14:xfrm>
                <a:off x="7510456" y="6233169"/>
                <a:ext cx="263520" cy="21888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8561AC08-9297-49A5-AFB9-0F203433174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501456" y="6224169"/>
                  <a:ext cx="281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B69D2890-A4E3-481E-8E38-112C94CFC6E2}"/>
                    </a:ext>
                  </a:extLst>
                </p14:cNvPr>
                <p14:cNvContentPartPr/>
                <p14:nvPr/>
              </p14:nvContentPartPr>
              <p14:xfrm>
                <a:off x="7545736" y="6334689"/>
                <a:ext cx="239760" cy="9756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B69D2890-A4E3-481E-8E38-112C94CFC6E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536736" y="6326049"/>
                  <a:ext cx="257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C7FA2AA8-794F-4A74-8472-E286ABA28A6C}"/>
                    </a:ext>
                  </a:extLst>
                </p14:cNvPr>
                <p14:cNvContentPartPr/>
                <p14:nvPr/>
              </p14:nvContentPartPr>
              <p14:xfrm>
                <a:off x="7750936" y="6437649"/>
                <a:ext cx="113400" cy="19548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C7FA2AA8-794F-4A74-8472-E286ABA28A6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742296" y="6428649"/>
                  <a:ext cx="131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573087C2-D9CD-4BA2-9B5D-E5A53F3CF29D}"/>
                    </a:ext>
                  </a:extLst>
                </p14:cNvPr>
                <p14:cNvContentPartPr/>
                <p14:nvPr/>
              </p14:nvContentPartPr>
              <p14:xfrm>
                <a:off x="8055136" y="6210489"/>
                <a:ext cx="23040" cy="34632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573087C2-D9CD-4BA2-9B5D-E5A53F3CF29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046136" y="6201849"/>
                  <a:ext cx="406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C47022C4-448B-49AD-9052-89C4579ECC38}"/>
                    </a:ext>
                  </a:extLst>
                </p14:cNvPr>
                <p14:cNvContentPartPr/>
                <p14:nvPr/>
              </p14:nvContentPartPr>
              <p14:xfrm>
                <a:off x="8025616" y="6115809"/>
                <a:ext cx="220320" cy="24408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C47022C4-448B-49AD-9052-89C4579ECC3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016616" y="6107169"/>
                  <a:ext cx="2379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F50E8286-08E3-437F-8184-4DF714CD1FD1}"/>
                    </a:ext>
                  </a:extLst>
                </p14:cNvPr>
                <p14:cNvContentPartPr/>
                <p14:nvPr/>
              </p14:nvContentPartPr>
              <p14:xfrm>
                <a:off x="8298496" y="6378969"/>
                <a:ext cx="78840" cy="13788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F50E8286-08E3-437F-8184-4DF714CD1FD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289856" y="6369969"/>
                  <a:ext cx="96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1402A26-11AF-4CCC-91B5-4677844964D5}"/>
                    </a:ext>
                  </a:extLst>
                </p14:cNvPr>
                <p14:cNvContentPartPr/>
                <p14:nvPr/>
              </p14:nvContentPartPr>
              <p14:xfrm>
                <a:off x="8551216" y="6116529"/>
                <a:ext cx="246960" cy="41292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1402A26-11AF-4CCC-91B5-4677844964D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542216" y="6107889"/>
                  <a:ext cx="26460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8FABEA08-073B-400B-A6EF-A68D97F7BD03}"/>
                    </a:ext>
                  </a:extLst>
                </p14:cNvPr>
                <p14:cNvContentPartPr/>
                <p14:nvPr/>
              </p14:nvContentPartPr>
              <p14:xfrm>
                <a:off x="8798896" y="6410649"/>
                <a:ext cx="87840" cy="14292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8FABEA08-073B-400B-A6EF-A68D97F7BD0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790256" y="6402009"/>
                  <a:ext cx="105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75B0A246-7A68-4783-9285-148D768BBD41}"/>
                    </a:ext>
                  </a:extLst>
                </p14:cNvPr>
                <p14:cNvContentPartPr/>
                <p14:nvPr/>
              </p14:nvContentPartPr>
              <p14:xfrm>
                <a:off x="9049816" y="5946969"/>
                <a:ext cx="199440" cy="47628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75B0A246-7A68-4783-9285-148D768BBD4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040816" y="5937969"/>
                  <a:ext cx="21708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DC049746-CDB6-4C9D-B1A7-D826A6248C49}"/>
                    </a:ext>
                  </a:extLst>
                </p14:cNvPr>
                <p14:cNvContentPartPr/>
                <p14:nvPr/>
              </p14:nvContentPartPr>
              <p14:xfrm>
                <a:off x="9056296" y="6200409"/>
                <a:ext cx="129600" cy="15768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DC049746-CDB6-4C9D-B1A7-D826A6248C4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047296" y="6191769"/>
                  <a:ext cx="147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97E5F790-808F-470F-B3DF-BB37E53E9274}"/>
                    </a:ext>
                  </a:extLst>
                </p14:cNvPr>
                <p14:cNvContentPartPr/>
                <p14:nvPr/>
              </p14:nvContentPartPr>
              <p14:xfrm>
                <a:off x="9324496" y="6001329"/>
                <a:ext cx="216360" cy="55656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97E5F790-808F-470F-B3DF-BB37E53E927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315856" y="5992329"/>
                  <a:ext cx="234000" cy="57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167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DD65EE-FF9A-49B7-8F57-473BE6F119E0}"/>
              </a:ext>
            </a:extLst>
          </p:cNvPr>
          <p:cNvSpPr txBox="1"/>
          <p:nvPr/>
        </p:nvSpPr>
        <p:spPr>
          <a:xfrm>
            <a:off x="3847382" y="339306"/>
            <a:ext cx="3884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Проклятие Размерности</a:t>
            </a:r>
            <a:endParaRPr lang="en-GB" sz="2800" dirty="0">
              <a:solidFill>
                <a:srgbClr val="0070C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CD1565-F22E-4FDE-8200-4CA2B41C2335}"/>
              </a:ext>
            </a:extLst>
          </p:cNvPr>
          <p:cNvGrpSpPr/>
          <p:nvPr/>
        </p:nvGrpSpPr>
        <p:grpSpPr>
          <a:xfrm>
            <a:off x="1464976" y="1228089"/>
            <a:ext cx="1611720" cy="629280"/>
            <a:chOff x="1464976" y="1228089"/>
            <a:chExt cx="1611720" cy="62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456B169-31BA-4BAA-9B54-6D82E8002BB7}"/>
                    </a:ext>
                  </a:extLst>
                </p14:cNvPr>
                <p14:cNvContentPartPr/>
                <p14:nvPr/>
              </p14:nvContentPartPr>
              <p14:xfrm>
                <a:off x="1464976" y="1228089"/>
                <a:ext cx="210960" cy="629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456B169-31BA-4BAA-9B54-6D82E8002BB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46976" y="1210089"/>
                  <a:ext cx="24660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9309B28-C927-4A9B-9D31-0F36A816F416}"/>
                    </a:ext>
                  </a:extLst>
                </p14:cNvPr>
                <p14:cNvContentPartPr/>
                <p14:nvPr/>
              </p14:nvContentPartPr>
              <p14:xfrm>
                <a:off x="1769176" y="1588449"/>
                <a:ext cx="178920" cy="219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9309B28-C927-4A9B-9D31-0F36A816F41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51176" y="1570478"/>
                  <a:ext cx="214560" cy="255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E176603-D32B-4C5A-9912-FD230AD1A763}"/>
                    </a:ext>
                  </a:extLst>
                </p14:cNvPr>
                <p14:cNvContentPartPr/>
                <p14:nvPr/>
              </p14:nvContentPartPr>
              <p14:xfrm>
                <a:off x="2058976" y="1575129"/>
                <a:ext cx="152280" cy="217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E176603-D32B-4C5A-9912-FD230AD1A76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0976" y="1557129"/>
                  <a:ext cx="1879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F4A690B-5048-400C-9641-C366E23D6CDB}"/>
                    </a:ext>
                  </a:extLst>
                </p14:cNvPr>
                <p14:cNvContentPartPr/>
                <p14:nvPr/>
              </p14:nvContentPartPr>
              <p14:xfrm>
                <a:off x="2269576" y="1616889"/>
                <a:ext cx="42840" cy="213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F4A690B-5048-400C-9641-C366E23D6C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51423" y="1598889"/>
                  <a:ext cx="78782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D99B5D-88FA-4CB8-B47A-9971CAA568B3}"/>
                    </a:ext>
                  </a:extLst>
                </p14:cNvPr>
                <p14:cNvContentPartPr/>
                <p14:nvPr/>
              </p14:nvContentPartPr>
              <p14:xfrm>
                <a:off x="2220616" y="1581609"/>
                <a:ext cx="143280" cy="30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D99B5D-88FA-4CB8-B47A-9971CAA568B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02616" y="1563821"/>
                  <a:ext cx="178920" cy="65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08A2416-FD16-4A94-83DC-63436559E415}"/>
                    </a:ext>
                  </a:extLst>
                </p14:cNvPr>
                <p14:cNvContentPartPr/>
                <p14:nvPr/>
              </p14:nvContentPartPr>
              <p14:xfrm>
                <a:off x="2455696" y="1551009"/>
                <a:ext cx="148320" cy="223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08A2416-FD16-4A94-83DC-63436559E41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37696" y="1533009"/>
                  <a:ext cx="183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60F64AA-FD5B-43F4-A72F-6D504867DB48}"/>
                    </a:ext>
                  </a:extLst>
                </p14:cNvPr>
                <p14:cNvContentPartPr/>
                <p14:nvPr/>
              </p14:nvContentPartPr>
              <p14:xfrm>
                <a:off x="2648656" y="1569369"/>
                <a:ext cx="195840" cy="212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60F64AA-FD5B-43F4-A72F-6D504867DB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30656" y="1551369"/>
                  <a:ext cx="231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988D7CE-9066-448E-9140-3EC62FFAB9AA}"/>
                    </a:ext>
                  </a:extLst>
                </p14:cNvPr>
                <p14:cNvContentPartPr/>
                <p14:nvPr/>
              </p14:nvContentPartPr>
              <p14:xfrm>
                <a:off x="2938096" y="1507449"/>
                <a:ext cx="138600" cy="273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988D7CE-9066-448E-9140-3EC62FFAB9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20096" y="1489449"/>
                  <a:ext cx="174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6CD83B-DADD-48A7-AEA9-4570ED52D362}"/>
                    </a:ext>
                  </a:extLst>
                </p14:cNvPr>
                <p14:cNvContentPartPr/>
                <p14:nvPr/>
              </p14:nvContentPartPr>
              <p14:xfrm>
                <a:off x="2987776" y="1660089"/>
                <a:ext cx="49320" cy="17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6CD83B-DADD-48A7-AEA9-4570ED52D36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69776" y="1642089"/>
                  <a:ext cx="849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DBA3932-B00B-40C0-9B4B-A6D164BA4634}"/>
              </a:ext>
            </a:extLst>
          </p:cNvPr>
          <p:cNvGrpSpPr/>
          <p:nvPr/>
        </p:nvGrpSpPr>
        <p:grpSpPr>
          <a:xfrm>
            <a:off x="6201496" y="1150329"/>
            <a:ext cx="2099160" cy="561960"/>
            <a:chOff x="6201496" y="1150329"/>
            <a:chExt cx="2099160" cy="56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80DA0DB-4CC9-49F4-9545-0C4DCCFB682C}"/>
                    </a:ext>
                  </a:extLst>
                </p14:cNvPr>
                <p14:cNvContentPartPr/>
                <p14:nvPr/>
              </p14:nvContentPartPr>
              <p14:xfrm>
                <a:off x="6201496" y="1150329"/>
                <a:ext cx="367560" cy="561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80DA0DB-4CC9-49F4-9545-0C4DCCFB68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83496" y="1132329"/>
                  <a:ext cx="40320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DFA104-C3F6-420E-823C-24467819867B}"/>
                    </a:ext>
                  </a:extLst>
                </p14:cNvPr>
                <p14:cNvContentPartPr/>
                <p14:nvPr/>
              </p14:nvContentPartPr>
              <p14:xfrm>
                <a:off x="6673096" y="1455249"/>
                <a:ext cx="191160" cy="218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DFA104-C3F6-420E-823C-2446781986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55096" y="1437249"/>
                  <a:ext cx="226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F58FA02-EEF3-4128-80ED-216C9A6E9225}"/>
                    </a:ext>
                  </a:extLst>
                </p14:cNvPr>
                <p14:cNvContentPartPr/>
                <p14:nvPr/>
              </p14:nvContentPartPr>
              <p14:xfrm>
                <a:off x="6943096" y="1498809"/>
                <a:ext cx="28800" cy="200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F58FA02-EEF3-4128-80ED-216C9A6E922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25096" y="1480809"/>
                  <a:ext cx="64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2CF3AD9-5728-4947-BA25-70DDBFA1E768}"/>
                    </a:ext>
                  </a:extLst>
                </p14:cNvPr>
                <p14:cNvContentPartPr/>
                <p14:nvPr/>
              </p14:nvContentPartPr>
              <p14:xfrm>
                <a:off x="6895216" y="1461729"/>
                <a:ext cx="314640" cy="216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2CF3AD9-5728-4947-BA25-70DDBFA1E76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77195" y="1443729"/>
                  <a:ext cx="350321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098AE2E-A942-4B9A-8239-1A00310C3E47}"/>
                    </a:ext>
                  </a:extLst>
                </p14:cNvPr>
                <p14:cNvContentPartPr/>
                <p14:nvPr/>
              </p14:nvContentPartPr>
              <p14:xfrm>
                <a:off x="7300936" y="1395849"/>
                <a:ext cx="179640" cy="309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098AE2E-A942-4B9A-8239-1A00310C3E4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82936" y="1377870"/>
                  <a:ext cx="215280" cy="345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75014FE-FB43-4B8F-A9A1-10A7F587FE62}"/>
                    </a:ext>
                  </a:extLst>
                </p14:cNvPr>
                <p14:cNvContentPartPr/>
                <p14:nvPr/>
              </p14:nvContentPartPr>
              <p14:xfrm>
                <a:off x="7622776" y="1368129"/>
                <a:ext cx="22320" cy="306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75014FE-FB43-4B8F-A9A1-10A7F587FE6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04776" y="1350150"/>
                  <a:ext cx="57960" cy="3423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46C25B-398C-4960-B3F0-63F7A76E5F30}"/>
                    </a:ext>
                  </a:extLst>
                </p14:cNvPr>
                <p14:cNvContentPartPr/>
                <p14:nvPr/>
              </p14:nvContentPartPr>
              <p14:xfrm>
                <a:off x="7601536" y="1407369"/>
                <a:ext cx="182520" cy="239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46C25B-398C-4960-B3F0-63F7A76E5F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83571" y="1389369"/>
                  <a:ext cx="21809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280F458-B434-439D-A6C0-74EBD1A21751}"/>
                    </a:ext>
                  </a:extLst>
                </p14:cNvPr>
                <p14:cNvContentPartPr/>
                <p14:nvPr/>
              </p14:nvContentPartPr>
              <p14:xfrm>
                <a:off x="7841296" y="1409889"/>
                <a:ext cx="152640" cy="237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280F458-B434-439D-A6C0-74EBD1A2175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23253" y="1391862"/>
                  <a:ext cx="188364" cy="273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44F2940-6085-431E-8E26-E624C07F9C02}"/>
                    </a:ext>
                  </a:extLst>
                </p14:cNvPr>
                <p14:cNvContentPartPr/>
                <p14:nvPr/>
              </p14:nvContentPartPr>
              <p14:xfrm>
                <a:off x="8105536" y="1395489"/>
                <a:ext cx="195120" cy="264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44F2940-6085-431E-8E26-E624C07F9C0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87536" y="1377489"/>
                  <a:ext cx="230760" cy="2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D86A0C-BC7E-4694-BD91-88BA4EADA56C}"/>
              </a:ext>
            </a:extLst>
          </p:cNvPr>
          <p:cNvGrpSpPr/>
          <p:nvPr/>
        </p:nvGrpSpPr>
        <p:grpSpPr>
          <a:xfrm>
            <a:off x="8540056" y="1202889"/>
            <a:ext cx="2533320" cy="489600"/>
            <a:chOff x="8540056" y="1202889"/>
            <a:chExt cx="2533320" cy="48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A74DE31-9A1B-410E-A4A1-992118C39B6F}"/>
                    </a:ext>
                  </a:extLst>
                </p14:cNvPr>
                <p14:cNvContentPartPr/>
                <p14:nvPr/>
              </p14:nvContentPartPr>
              <p14:xfrm>
                <a:off x="8540056" y="1353729"/>
                <a:ext cx="186840" cy="302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A74DE31-9A1B-410E-A4A1-992118C39B6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22056" y="1335729"/>
                  <a:ext cx="2224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125905D-AFBC-48B1-8716-CC67A58458A8}"/>
                    </a:ext>
                  </a:extLst>
                </p14:cNvPr>
                <p14:cNvContentPartPr/>
                <p14:nvPr/>
              </p14:nvContentPartPr>
              <p14:xfrm>
                <a:off x="8835976" y="1409889"/>
                <a:ext cx="210240" cy="218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125905D-AFBC-48B1-8716-CC67A58458A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17976" y="1391889"/>
                  <a:ext cx="245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EEEBB39-AEB2-41DE-A83E-900155158372}"/>
                    </a:ext>
                  </a:extLst>
                </p14:cNvPr>
                <p14:cNvContentPartPr/>
                <p14:nvPr/>
              </p14:nvContentPartPr>
              <p14:xfrm>
                <a:off x="9116776" y="1385769"/>
                <a:ext cx="45720" cy="228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EEEBB39-AEB2-41DE-A83E-90015515837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98776" y="1367769"/>
                  <a:ext cx="813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8FEB3E3-E79D-4F47-8BF0-593130AAE501}"/>
                    </a:ext>
                  </a:extLst>
                </p14:cNvPr>
                <p14:cNvContentPartPr/>
                <p14:nvPr/>
              </p14:nvContentPartPr>
              <p14:xfrm>
                <a:off x="9154936" y="1367769"/>
                <a:ext cx="147600" cy="246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8FEB3E3-E79D-4F47-8BF0-593130AAE5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36936" y="1349795"/>
                  <a:ext cx="183240" cy="282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25D31C5-7CB5-4070-9188-DBA9132363A9}"/>
                    </a:ext>
                  </a:extLst>
                </p14:cNvPr>
                <p14:cNvContentPartPr/>
                <p14:nvPr/>
              </p14:nvContentPartPr>
              <p14:xfrm>
                <a:off x="9369496" y="1347609"/>
                <a:ext cx="189360" cy="234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25D31C5-7CB5-4070-9188-DBA9132363A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51530" y="1329609"/>
                  <a:ext cx="224932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B63F410-8782-437E-B547-FBDE21FB19EE}"/>
                    </a:ext>
                  </a:extLst>
                </p14:cNvPr>
                <p14:cNvContentPartPr/>
                <p14:nvPr/>
              </p14:nvContentPartPr>
              <p14:xfrm>
                <a:off x="9710416" y="1343649"/>
                <a:ext cx="117360" cy="215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B63F410-8782-437E-B547-FBDE21FB19E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92416" y="1325649"/>
                  <a:ext cx="153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1B0812A-C81E-4531-9B1B-C1AABB381E59}"/>
                    </a:ext>
                  </a:extLst>
                </p14:cNvPr>
                <p14:cNvContentPartPr/>
                <p14:nvPr/>
              </p14:nvContentPartPr>
              <p14:xfrm>
                <a:off x="9863056" y="1341489"/>
                <a:ext cx="147960" cy="227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1B0812A-C81E-4531-9B1B-C1AABB381E5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845056" y="1323489"/>
                  <a:ext cx="183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41A43BE-0DD3-4D55-8B13-4C264976813E}"/>
                    </a:ext>
                  </a:extLst>
                </p14:cNvPr>
                <p14:cNvContentPartPr/>
                <p14:nvPr/>
              </p14:nvContentPartPr>
              <p14:xfrm>
                <a:off x="9909136" y="1461729"/>
                <a:ext cx="113760" cy="9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41A43BE-0DD3-4D55-8B13-4C26497681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891136" y="1443729"/>
                  <a:ext cx="149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4298784-20E0-4BAC-A256-56115BBF5865}"/>
                    </a:ext>
                  </a:extLst>
                </p14:cNvPr>
                <p14:cNvContentPartPr/>
                <p14:nvPr/>
              </p14:nvContentPartPr>
              <p14:xfrm>
                <a:off x="10100296" y="1344009"/>
                <a:ext cx="196200" cy="193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4298784-20E0-4BAC-A256-56115BBF586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82263" y="1326009"/>
                  <a:ext cx="231906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127D7A0-485C-4C08-9FB5-F476A596BECD}"/>
                    </a:ext>
                  </a:extLst>
                </p14:cNvPr>
                <p14:cNvContentPartPr/>
                <p14:nvPr/>
              </p14:nvContentPartPr>
              <p14:xfrm>
                <a:off x="10348336" y="1301529"/>
                <a:ext cx="59760" cy="229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127D7A0-485C-4C08-9FB5-F476A596BEC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30336" y="1283557"/>
                  <a:ext cx="95400" cy="264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5D2716C-E94E-4CB8-A6BC-AA551CA96CB8}"/>
                    </a:ext>
                  </a:extLst>
                </p14:cNvPr>
                <p14:cNvContentPartPr/>
                <p14:nvPr/>
              </p14:nvContentPartPr>
              <p14:xfrm>
                <a:off x="10383976" y="1327089"/>
                <a:ext cx="147600" cy="195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5D2716C-E94E-4CB8-A6BC-AA551CA96CB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65932" y="1309089"/>
                  <a:ext cx="183327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BED8907-A613-4881-A713-5A061D8F28C8}"/>
                    </a:ext>
                  </a:extLst>
                </p14:cNvPr>
                <p14:cNvContentPartPr/>
                <p14:nvPr/>
              </p14:nvContentPartPr>
              <p14:xfrm>
                <a:off x="10683856" y="1332849"/>
                <a:ext cx="108000" cy="196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BED8907-A613-4881-A713-5A061D8F28C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665916" y="1314849"/>
                  <a:ext cx="143522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D87FD8-B652-4551-A6A8-F8AB7834DAAD}"/>
                    </a:ext>
                  </a:extLst>
                </p14:cNvPr>
                <p14:cNvContentPartPr/>
                <p14:nvPr/>
              </p14:nvContentPartPr>
              <p14:xfrm>
                <a:off x="10675216" y="1427529"/>
                <a:ext cx="90720" cy="16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D87FD8-B652-4551-A6A8-F8AB7834DAA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57144" y="1409529"/>
                  <a:ext cx="126502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12F7453-C064-44D7-BBF9-6837F9D2EFC4}"/>
                    </a:ext>
                  </a:extLst>
                </p14:cNvPr>
                <p14:cNvContentPartPr/>
                <p14:nvPr/>
              </p14:nvContentPartPr>
              <p14:xfrm>
                <a:off x="10698256" y="1202889"/>
                <a:ext cx="375120" cy="489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12F7453-C064-44D7-BBF9-6837F9D2EFC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80256" y="1184902"/>
                  <a:ext cx="410760" cy="5252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993BEE4-5CC4-4671-A1C7-59E9957F8F50}"/>
              </a:ext>
            </a:extLst>
          </p:cNvPr>
          <p:cNvGrpSpPr/>
          <p:nvPr/>
        </p:nvGrpSpPr>
        <p:grpSpPr>
          <a:xfrm>
            <a:off x="1540936" y="2150049"/>
            <a:ext cx="2207880" cy="755280"/>
            <a:chOff x="1540936" y="2150049"/>
            <a:chExt cx="2207880" cy="75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93C2A75-9462-491C-B8D0-80766EC49D6E}"/>
                    </a:ext>
                  </a:extLst>
                </p14:cNvPr>
                <p14:cNvContentPartPr/>
                <p14:nvPr/>
              </p14:nvContentPartPr>
              <p14:xfrm>
                <a:off x="1540936" y="2514009"/>
                <a:ext cx="179640" cy="254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93C2A75-9462-491C-B8D0-80766EC49D6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31936" y="2505369"/>
                  <a:ext cx="1972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DD4D573-E4C1-4AEF-9CBC-D1460CE270A2}"/>
                    </a:ext>
                  </a:extLst>
                </p14:cNvPr>
                <p14:cNvContentPartPr/>
                <p14:nvPr/>
              </p14:nvContentPartPr>
              <p14:xfrm>
                <a:off x="1661536" y="2557569"/>
                <a:ext cx="250560" cy="347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DD4D573-E4C1-4AEF-9CBC-D1460CE270A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52536" y="2548929"/>
                  <a:ext cx="2682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C9F44A2-AB33-4B19-B2AB-23F06EF69EE6}"/>
                    </a:ext>
                  </a:extLst>
                </p14:cNvPr>
                <p14:cNvContentPartPr/>
                <p14:nvPr/>
              </p14:nvContentPartPr>
              <p14:xfrm>
                <a:off x="2018656" y="2287929"/>
                <a:ext cx="225720" cy="4568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C9F44A2-AB33-4B19-B2AB-23F06EF69EE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10016" y="2279289"/>
                  <a:ext cx="24336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6EE54AB-74E9-46EF-81E9-7DE0F340A856}"/>
                    </a:ext>
                  </a:extLst>
                </p14:cNvPr>
                <p14:cNvContentPartPr/>
                <p14:nvPr/>
              </p14:nvContentPartPr>
              <p14:xfrm>
                <a:off x="2026216" y="2483049"/>
                <a:ext cx="112320" cy="204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6EE54AB-74E9-46EF-81E9-7DE0F340A8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17216" y="2474409"/>
                  <a:ext cx="129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C113BFA-823A-407A-87CD-37294430BCBA}"/>
                    </a:ext>
                  </a:extLst>
                </p14:cNvPr>
                <p14:cNvContentPartPr/>
                <p14:nvPr/>
              </p14:nvContentPartPr>
              <p14:xfrm>
                <a:off x="2240416" y="2522289"/>
                <a:ext cx="196200" cy="170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C113BFA-823A-407A-87CD-37294430BCB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31416" y="2513289"/>
                  <a:ext cx="213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CD35B22-7894-4CAD-9522-56FA5647F121}"/>
                    </a:ext>
                  </a:extLst>
                </p14:cNvPr>
                <p14:cNvContentPartPr/>
                <p14:nvPr/>
              </p14:nvContentPartPr>
              <p14:xfrm>
                <a:off x="2561536" y="2498169"/>
                <a:ext cx="14760" cy="155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CD35B22-7894-4CAD-9522-56FA5647F12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52536" y="2489529"/>
                  <a:ext cx="32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5E4F055-8A10-4DE9-82D9-31D9842D5DAB}"/>
                    </a:ext>
                  </a:extLst>
                </p14:cNvPr>
                <p14:cNvContentPartPr/>
                <p14:nvPr/>
              </p14:nvContentPartPr>
              <p14:xfrm>
                <a:off x="2489536" y="2475849"/>
                <a:ext cx="193680" cy="403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5E4F055-8A10-4DE9-82D9-31D9842D5DA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80536" y="2467209"/>
                  <a:ext cx="211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FE31A86-3D10-44FA-9B49-9CB89AA79AE1}"/>
                    </a:ext>
                  </a:extLst>
                </p14:cNvPr>
                <p14:cNvContentPartPr/>
                <p14:nvPr/>
              </p14:nvContentPartPr>
              <p14:xfrm>
                <a:off x="2817496" y="2346609"/>
                <a:ext cx="159480" cy="3531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FE31A86-3D10-44FA-9B49-9CB89AA79AE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08496" y="2337609"/>
                  <a:ext cx="1771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2DED233-6F2E-4F36-95C7-EBE52FC6B09B}"/>
                    </a:ext>
                  </a:extLst>
                </p14:cNvPr>
                <p14:cNvContentPartPr/>
                <p14:nvPr/>
              </p14:nvContentPartPr>
              <p14:xfrm>
                <a:off x="2968336" y="2435169"/>
                <a:ext cx="148680" cy="1976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2DED233-6F2E-4F36-95C7-EBE52FC6B09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59696" y="2426529"/>
                  <a:ext cx="166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1F83D68-9A96-4051-9F90-0D8F909ECBBE}"/>
                    </a:ext>
                  </a:extLst>
                </p14:cNvPr>
                <p14:cNvContentPartPr/>
                <p14:nvPr/>
              </p14:nvContentPartPr>
              <p14:xfrm>
                <a:off x="3131416" y="2196489"/>
                <a:ext cx="203760" cy="408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1F83D68-9A96-4051-9F90-0D8F909ECBB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22776" y="2187849"/>
                  <a:ext cx="2214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F025DBA-7218-477A-85F2-52BF22540C57}"/>
                    </a:ext>
                  </a:extLst>
                </p14:cNvPr>
                <p14:cNvContentPartPr/>
                <p14:nvPr/>
              </p14:nvContentPartPr>
              <p14:xfrm>
                <a:off x="3401056" y="2180289"/>
                <a:ext cx="168480" cy="231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F025DBA-7218-477A-85F2-52BF22540C5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92056" y="2171649"/>
                  <a:ext cx="1861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9F93D68-5183-40D9-A0F6-121FC6E58737}"/>
                    </a:ext>
                  </a:extLst>
                </p14:cNvPr>
                <p14:cNvContentPartPr/>
                <p14:nvPr/>
              </p14:nvContentPartPr>
              <p14:xfrm>
                <a:off x="3495016" y="2536329"/>
                <a:ext cx="18000" cy="237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9F93D68-5183-40D9-A0F6-121FC6E587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86016" y="2527689"/>
                  <a:ext cx="35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A0654F7-FC49-44B6-B493-8F78A838549D}"/>
                    </a:ext>
                  </a:extLst>
                </p14:cNvPr>
                <p14:cNvContentPartPr/>
                <p14:nvPr/>
              </p14:nvContentPartPr>
              <p14:xfrm>
                <a:off x="3597976" y="2150049"/>
                <a:ext cx="150840" cy="5266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A0654F7-FC49-44B6-B493-8F78A838549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88976" y="2141409"/>
                  <a:ext cx="168480" cy="54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38" name="Ink 437">
                <a:extLst>
                  <a:ext uri="{FF2B5EF4-FFF2-40B4-BE49-F238E27FC236}">
                    <a16:creationId xmlns:a16="http://schemas.microsoft.com/office/drawing/2014/main" id="{D943E01C-27A5-4675-8809-C5053A40EA0F}"/>
                  </a:ext>
                </a:extLst>
              </p14:cNvPr>
              <p14:cNvContentPartPr/>
              <p14:nvPr/>
            </p14:nvContentPartPr>
            <p14:xfrm>
              <a:off x="2323936" y="3617049"/>
              <a:ext cx="278280" cy="275040"/>
            </p14:xfrm>
          </p:contentPart>
        </mc:Choice>
        <mc:Fallback>
          <p:pic>
            <p:nvPicPr>
              <p:cNvPr id="438" name="Ink 437">
                <a:extLst>
                  <a:ext uri="{FF2B5EF4-FFF2-40B4-BE49-F238E27FC236}">
                    <a16:creationId xmlns:a16="http://schemas.microsoft.com/office/drawing/2014/main" id="{D943E01C-27A5-4675-8809-C5053A40EA0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14936" y="3608049"/>
                <a:ext cx="295920" cy="29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5" name="Group 444">
            <a:extLst>
              <a:ext uri="{FF2B5EF4-FFF2-40B4-BE49-F238E27FC236}">
                <a16:creationId xmlns:a16="http://schemas.microsoft.com/office/drawing/2014/main" id="{C63F11DE-9CDC-4B09-A597-FE4050BC56C1}"/>
              </a:ext>
            </a:extLst>
          </p:cNvPr>
          <p:cNvGrpSpPr/>
          <p:nvPr/>
        </p:nvGrpSpPr>
        <p:grpSpPr>
          <a:xfrm>
            <a:off x="2798056" y="3606249"/>
            <a:ext cx="1325160" cy="309600"/>
            <a:chOff x="2798056" y="3606249"/>
            <a:chExt cx="132516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18ABF0D4-3958-4F9B-B3B8-7F44FF4A4A9A}"/>
                    </a:ext>
                  </a:extLst>
                </p14:cNvPr>
                <p14:cNvContentPartPr/>
                <p14:nvPr/>
              </p14:nvContentPartPr>
              <p14:xfrm>
                <a:off x="2798056" y="3615249"/>
                <a:ext cx="302400" cy="27972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18ABF0D4-3958-4F9B-B3B8-7F44FF4A4A9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89416" y="3606249"/>
                  <a:ext cx="320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EE68BDA6-1FFE-426E-9FE0-8FFE4C1177C8}"/>
                    </a:ext>
                  </a:extLst>
                </p14:cNvPr>
                <p14:cNvContentPartPr/>
                <p14:nvPr/>
              </p14:nvContentPartPr>
              <p14:xfrm>
                <a:off x="3264256" y="3606249"/>
                <a:ext cx="338760" cy="30960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EE68BDA6-1FFE-426E-9FE0-8FFE4C1177C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255616" y="3597249"/>
                  <a:ext cx="3564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75830CD1-4685-49EB-A63A-6DB11204315B}"/>
                    </a:ext>
                  </a:extLst>
                </p14:cNvPr>
                <p14:cNvContentPartPr/>
                <p14:nvPr/>
              </p14:nvContentPartPr>
              <p14:xfrm>
                <a:off x="3704536" y="3868689"/>
                <a:ext cx="18360" cy="2736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75830CD1-4685-49EB-A63A-6DB11204315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95896" y="3859689"/>
                  <a:ext cx="36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86390334-E2C3-41BA-A2EB-156B6C5C4D14}"/>
                    </a:ext>
                  </a:extLst>
                </p14:cNvPr>
                <p14:cNvContentPartPr/>
                <p14:nvPr/>
              </p14:nvContentPartPr>
              <p14:xfrm>
                <a:off x="3802456" y="3859689"/>
                <a:ext cx="178920" cy="1908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86390334-E2C3-41BA-A2EB-156B6C5C4D1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93816" y="3851049"/>
                  <a:ext cx="196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056BC6C5-7C9C-457C-ADE5-BB2E4FD5BB2C}"/>
                    </a:ext>
                  </a:extLst>
                </p14:cNvPr>
                <p14:cNvContentPartPr/>
                <p14:nvPr/>
              </p14:nvContentPartPr>
              <p14:xfrm>
                <a:off x="4101616" y="3842409"/>
                <a:ext cx="21600" cy="1656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056BC6C5-7C9C-457C-ADE5-BB2E4FD5BB2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92976" y="3833409"/>
                  <a:ext cx="3924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DC4690A6-03C3-4945-ACC8-60E48130D645}"/>
                  </a:ext>
                </a:extLst>
              </p14:cNvPr>
              <p14:cNvContentPartPr/>
              <p14:nvPr/>
            </p14:nvContentPartPr>
            <p14:xfrm>
              <a:off x="4348216" y="3588249"/>
              <a:ext cx="301680" cy="321120"/>
            </p14:xfrm>
          </p:contentPart>
        </mc:Choice>
        <mc:Fallback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DC4690A6-03C3-4945-ACC8-60E48130D64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39216" y="3579609"/>
                <a:ext cx="3193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6F701A50-B779-45BA-8DB7-96F72805EA17}"/>
                  </a:ext>
                </a:extLst>
              </p14:cNvPr>
              <p14:cNvContentPartPr/>
              <p14:nvPr/>
            </p14:nvContentPartPr>
            <p14:xfrm>
              <a:off x="2845576" y="4222929"/>
              <a:ext cx="310320" cy="274680"/>
            </p14:xfrm>
          </p:contentPart>
        </mc:Choice>
        <mc:Fallback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6F701A50-B779-45BA-8DB7-96F72805EA1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36576" y="4214289"/>
                <a:ext cx="327960" cy="2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4" name="Group 453">
            <a:extLst>
              <a:ext uri="{FF2B5EF4-FFF2-40B4-BE49-F238E27FC236}">
                <a16:creationId xmlns:a16="http://schemas.microsoft.com/office/drawing/2014/main" id="{B275833D-05EE-4FAC-A0E1-8D4EBC24BE2D}"/>
              </a:ext>
            </a:extLst>
          </p:cNvPr>
          <p:cNvGrpSpPr/>
          <p:nvPr/>
        </p:nvGrpSpPr>
        <p:grpSpPr>
          <a:xfrm>
            <a:off x="3354616" y="4217169"/>
            <a:ext cx="815040" cy="285480"/>
            <a:chOff x="3354616" y="4217169"/>
            <a:chExt cx="81504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6FB79BEB-5BC1-4909-9E1A-4F77111DB371}"/>
                    </a:ext>
                  </a:extLst>
                </p14:cNvPr>
                <p14:cNvContentPartPr/>
                <p14:nvPr/>
              </p14:nvContentPartPr>
              <p14:xfrm>
                <a:off x="3354616" y="4217169"/>
                <a:ext cx="254880" cy="28548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6FB79BEB-5BC1-4909-9E1A-4F77111DB37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45616" y="4208169"/>
                  <a:ext cx="2725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461AAAF2-A55B-4613-B726-C63B32CB749C}"/>
                    </a:ext>
                  </a:extLst>
                </p14:cNvPr>
                <p14:cNvContentPartPr/>
                <p14:nvPr/>
              </p14:nvContentPartPr>
              <p14:xfrm>
                <a:off x="3774016" y="4437849"/>
                <a:ext cx="36000" cy="2448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461AAAF2-A55B-4613-B726-C63B32CB749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65376" y="4428849"/>
                  <a:ext cx="53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7D3BD481-28F2-42D2-B882-2E3C1610D23D}"/>
                    </a:ext>
                  </a:extLst>
                </p14:cNvPr>
                <p14:cNvContentPartPr/>
                <p14:nvPr/>
              </p14:nvContentPartPr>
              <p14:xfrm>
                <a:off x="3887416" y="4427409"/>
                <a:ext cx="148680" cy="2088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7D3BD481-28F2-42D2-B882-2E3C1610D23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78416" y="4418409"/>
                  <a:ext cx="166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9B2E0880-0526-447C-85C7-805FD2C92B80}"/>
                    </a:ext>
                  </a:extLst>
                </p14:cNvPr>
                <p14:cNvContentPartPr/>
                <p14:nvPr/>
              </p14:nvContentPartPr>
              <p14:xfrm>
                <a:off x="4126456" y="4411929"/>
                <a:ext cx="43200" cy="1404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9B2E0880-0526-447C-85C7-805FD2C92B8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17816" y="4403289"/>
                  <a:ext cx="6084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F545540C-EC3C-405C-9B4E-A2AAA925C2A7}"/>
                  </a:ext>
                </a:extLst>
              </p14:cNvPr>
              <p14:cNvContentPartPr/>
              <p14:nvPr/>
            </p14:nvContentPartPr>
            <p14:xfrm>
              <a:off x="4379536" y="4198449"/>
              <a:ext cx="316800" cy="298080"/>
            </p14:xfrm>
          </p:contentPart>
        </mc:Choice>
        <mc:Fallback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F545540C-EC3C-405C-9B4E-A2AAA925C2A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370896" y="4189809"/>
                <a:ext cx="33444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E819F64A-9D6B-40A5-8471-5659413F7367}"/>
                  </a:ext>
                </a:extLst>
              </p14:cNvPr>
              <p14:cNvContentPartPr/>
              <p14:nvPr/>
            </p14:nvContentPartPr>
            <p14:xfrm>
              <a:off x="2312416" y="4726209"/>
              <a:ext cx="332280" cy="300600"/>
            </p14:xfrm>
          </p:contentPart>
        </mc:Choice>
        <mc:Fallback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E819F64A-9D6B-40A5-8471-5659413F736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03416" y="4717569"/>
                <a:ext cx="349920" cy="31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9" name="Group 458">
            <a:extLst>
              <a:ext uri="{FF2B5EF4-FFF2-40B4-BE49-F238E27FC236}">
                <a16:creationId xmlns:a16="http://schemas.microsoft.com/office/drawing/2014/main" id="{B4B1E649-7E51-4F43-A467-9EAF9A905DCD}"/>
              </a:ext>
            </a:extLst>
          </p:cNvPr>
          <p:cNvGrpSpPr/>
          <p:nvPr/>
        </p:nvGrpSpPr>
        <p:grpSpPr>
          <a:xfrm>
            <a:off x="2912896" y="4719009"/>
            <a:ext cx="711000" cy="287640"/>
            <a:chOff x="2912896" y="4719009"/>
            <a:chExt cx="71100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3DD55BAD-CB05-4F56-A1C2-324EED1B118F}"/>
                    </a:ext>
                  </a:extLst>
                </p14:cNvPr>
                <p14:cNvContentPartPr/>
                <p14:nvPr/>
              </p14:nvContentPartPr>
              <p14:xfrm>
                <a:off x="2912896" y="4741329"/>
                <a:ext cx="304200" cy="26532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3DD55BAD-CB05-4F56-A1C2-324EED1B118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903896" y="4732329"/>
                  <a:ext cx="3218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15C0E9F1-4E75-4182-8870-3E6C32FBE2F6}"/>
                    </a:ext>
                  </a:extLst>
                </p14:cNvPr>
                <p14:cNvContentPartPr/>
                <p14:nvPr/>
              </p14:nvContentPartPr>
              <p14:xfrm>
                <a:off x="3407176" y="4719009"/>
                <a:ext cx="216720" cy="25812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15C0E9F1-4E75-4182-8870-3E6C32FBE2F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98176" y="4710009"/>
                  <a:ext cx="23436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165CAEC5-327D-4044-9D27-25A044FE8A8B}"/>
              </a:ext>
            </a:extLst>
          </p:cNvPr>
          <p:cNvGrpSpPr/>
          <p:nvPr/>
        </p:nvGrpSpPr>
        <p:grpSpPr>
          <a:xfrm>
            <a:off x="3813976" y="4674369"/>
            <a:ext cx="891720" cy="312840"/>
            <a:chOff x="3813976" y="4674369"/>
            <a:chExt cx="891720" cy="31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EFF64F1A-781C-402D-B761-F40539BB1F6A}"/>
                    </a:ext>
                  </a:extLst>
                </p14:cNvPr>
                <p14:cNvContentPartPr/>
                <p14:nvPr/>
              </p14:nvContentPartPr>
              <p14:xfrm>
                <a:off x="3813976" y="4905849"/>
                <a:ext cx="14400" cy="1548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EFF64F1A-781C-402D-B761-F40539BB1F6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05336" y="4897209"/>
                  <a:ext cx="32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D020C9FC-5930-4EC0-BDB8-A9CDF9424981}"/>
                    </a:ext>
                  </a:extLst>
                </p14:cNvPr>
                <p14:cNvContentPartPr/>
                <p14:nvPr/>
              </p14:nvContentPartPr>
              <p14:xfrm>
                <a:off x="3875896" y="4911969"/>
                <a:ext cx="181440" cy="1656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D020C9FC-5930-4EC0-BDB8-A9CDF942498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66896" y="4902969"/>
                  <a:ext cx="199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769E0C1D-13BC-4D72-9163-6F00C4B1D511}"/>
                    </a:ext>
                  </a:extLst>
                </p14:cNvPr>
                <p14:cNvContentPartPr/>
                <p14:nvPr/>
              </p14:nvContentPartPr>
              <p14:xfrm>
                <a:off x="4136176" y="4891809"/>
                <a:ext cx="137160" cy="2340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769E0C1D-13BC-4D72-9163-6F00C4B1D51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27536" y="4883169"/>
                  <a:ext cx="154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3A790B4B-D2AC-4860-BC54-6DE32A80DEA8}"/>
                    </a:ext>
                  </a:extLst>
                </p14:cNvPr>
                <p14:cNvContentPartPr/>
                <p14:nvPr/>
              </p14:nvContentPartPr>
              <p14:xfrm>
                <a:off x="4381696" y="4674369"/>
                <a:ext cx="324000" cy="31284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3A790B4B-D2AC-4860-BC54-6DE32A80DEA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72696" y="4665369"/>
                  <a:ext cx="341640" cy="33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465" name="Ink 464">
                <a:extLst>
                  <a:ext uri="{FF2B5EF4-FFF2-40B4-BE49-F238E27FC236}">
                    <a16:creationId xmlns:a16="http://schemas.microsoft.com/office/drawing/2014/main" id="{43885922-9CBE-4506-90CD-0E4BBBD46815}"/>
                  </a:ext>
                </a:extLst>
              </p14:cNvPr>
              <p14:cNvContentPartPr/>
              <p14:nvPr/>
            </p14:nvContentPartPr>
            <p14:xfrm>
              <a:off x="3416176" y="5181969"/>
              <a:ext cx="3960" cy="35640"/>
            </p14:xfrm>
          </p:contentPart>
        </mc:Choice>
        <mc:Fallback>
          <p:pic>
            <p:nvPicPr>
              <p:cNvPr id="465" name="Ink 464">
                <a:extLst>
                  <a:ext uri="{FF2B5EF4-FFF2-40B4-BE49-F238E27FC236}">
                    <a16:creationId xmlns:a16="http://schemas.microsoft.com/office/drawing/2014/main" id="{43885922-9CBE-4506-90CD-0E4BBBD4681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407176" y="5173329"/>
                <a:ext cx="2160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8" name="Group 467">
            <a:extLst>
              <a:ext uri="{FF2B5EF4-FFF2-40B4-BE49-F238E27FC236}">
                <a16:creationId xmlns:a16="http://schemas.microsoft.com/office/drawing/2014/main" id="{71A85C09-AA45-416D-ADB3-B38296077350}"/>
              </a:ext>
            </a:extLst>
          </p:cNvPr>
          <p:cNvGrpSpPr/>
          <p:nvPr/>
        </p:nvGrpSpPr>
        <p:grpSpPr>
          <a:xfrm>
            <a:off x="3394216" y="5381769"/>
            <a:ext cx="22320" cy="241200"/>
            <a:chOff x="3394216" y="5381769"/>
            <a:chExt cx="2232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8E3D72C7-FDA6-4AAC-A99C-44AFCB4EEB76}"/>
                    </a:ext>
                  </a:extLst>
                </p14:cNvPr>
                <p14:cNvContentPartPr/>
                <p14:nvPr/>
              </p14:nvContentPartPr>
              <p14:xfrm>
                <a:off x="3399256" y="5381769"/>
                <a:ext cx="17280" cy="13500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8E3D72C7-FDA6-4AAC-A99C-44AFCB4EEB7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90256" y="5373129"/>
                  <a:ext cx="34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E4D1CB16-6820-4494-B727-EB471A48CFBA}"/>
                    </a:ext>
                  </a:extLst>
                </p14:cNvPr>
                <p14:cNvContentPartPr/>
                <p14:nvPr/>
              </p14:nvContentPartPr>
              <p14:xfrm>
                <a:off x="3394216" y="5612169"/>
                <a:ext cx="12600" cy="1080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E4D1CB16-6820-4494-B727-EB471A48CFB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85576" y="5603169"/>
                  <a:ext cx="3024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A385EAD3-9F7A-4BC6-91AE-B12E987E75F8}"/>
                  </a:ext>
                </a:extLst>
              </p14:cNvPr>
              <p14:cNvContentPartPr/>
              <p14:nvPr/>
            </p14:nvContentPartPr>
            <p14:xfrm>
              <a:off x="3357496" y="5774529"/>
              <a:ext cx="12960" cy="66240"/>
            </p14:xfrm>
          </p:contentPart>
        </mc:Choice>
        <mc:Fallback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A385EAD3-9F7A-4BC6-91AE-B12E987E75F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348496" y="5765529"/>
                <a:ext cx="306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4E41ED49-D49A-426B-B4B8-E9037B09341A}"/>
                  </a:ext>
                </a:extLst>
              </p14:cNvPr>
              <p14:cNvContentPartPr/>
              <p14:nvPr/>
            </p14:nvContentPartPr>
            <p14:xfrm>
              <a:off x="3378016" y="5950569"/>
              <a:ext cx="24480" cy="33120"/>
            </p14:xfrm>
          </p:contentPart>
        </mc:Choice>
        <mc:Fallback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4E41ED49-D49A-426B-B4B8-E9037B09341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369016" y="5941929"/>
                <a:ext cx="4212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5" name="Group 484">
            <a:extLst>
              <a:ext uri="{FF2B5EF4-FFF2-40B4-BE49-F238E27FC236}">
                <a16:creationId xmlns:a16="http://schemas.microsoft.com/office/drawing/2014/main" id="{1D9003C5-C014-4F45-9167-022962B48E08}"/>
              </a:ext>
            </a:extLst>
          </p:cNvPr>
          <p:cNvGrpSpPr/>
          <p:nvPr/>
        </p:nvGrpSpPr>
        <p:grpSpPr>
          <a:xfrm>
            <a:off x="2319256" y="6109689"/>
            <a:ext cx="833040" cy="360720"/>
            <a:chOff x="2319256" y="6109689"/>
            <a:chExt cx="83304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CBBBA57B-721A-4E4F-863A-2BD44673B8BD}"/>
                    </a:ext>
                  </a:extLst>
                </p14:cNvPr>
                <p14:cNvContentPartPr/>
                <p14:nvPr/>
              </p14:nvContentPartPr>
              <p14:xfrm>
                <a:off x="2319256" y="6109689"/>
                <a:ext cx="325440" cy="36072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CBBBA57B-721A-4E4F-863A-2BD44673B8B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310616" y="6100689"/>
                  <a:ext cx="3430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ABFEEE4C-DC66-43E5-A99C-8977F3DC735A}"/>
                    </a:ext>
                  </a:extLst>
                </p14:cNvPr>
                <p14:cNvContentPartPr/>
                <p14:nvPr/>
              </p14:nvContentPartPr>
              <p14:xfrm>
                <a:off x="2811376" y="6127329"/>
                <a:ext cx="340920" cy="33300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ABFEEE4C-DC66-43E5-A99C-8977F3DC735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02736" y="6118689"/>
                  <a:ext cx="358560" cy="35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4939564F-A543-4D53-8717-05F71DBFB758}"/>
              </a:ext>
            </a:extLst>
          </p:cNvPr>
          <p:cNvGrpSpPr/>
          <p:nvPr/>
        </p:nvGrpSpPr>
        <p:grpSpPr>
          <a:xfrm>
            <a:off x="3342736" y="6094569"/>
            <a:ext cx="1370160" cy="366840"/>
            <a:chOff x="3342736" y="6094569"/>
            <a:chExt cx="137016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583614D5-7704-4267-AACA-68684FA56F8F}"/>
                    </a:ext>
                  </a:extLst>
                </p14:cNvPr>
                <p14:cNvContentPartPr/>
                <p14:nvPr/>
              </p14:nvContentPartPr>
              <p14:xfrm>
                <a:off x="3342736" y="6116529"/>
                <a:ext cx="288720" cy="34488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583614D5-7704-4267-AACA-68684FA56F8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33736" y="6107529"/>
                  <a:ext cx="3063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AF3C318F-EC73-42A9-9BA5-70455AA895CE}"/>
                    </a:ext>
                  </a:extLst>
                </p14:cNvPr>
                <p14:cNvContentPartPr/>
                <p14:nvPr/>
              </p14:nvContentPartPr>
              <p14:xfrm>
                <a:off x="3787336" y="6342609"/>
                <a:ext cx="7200" cy="648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AF3C318F-EC73-42A9-9BA5-70455AA895C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78696" y="6333609"/>
                  <a:ext cx="24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0DABF2A2-1558-4811-9D21-F85428E82C2E}"/>
                    </a:ext>
                  </a:extLst>
                </p14:cNvPr>
                <p14:cNvContentPartPr/>
                <p14:nvPr/>
              </p14:nvContentPartPr>
              <p14:xfrm>
                <a:off x="3853936" y="6324969"/>
                <a:ext cx="205200" cy="1368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0DABF2A2-1558-4811-9D21-F85428E82C2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45296" y="6316329"/>
                  <a:ext cx="222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17C61D3D-5829-4F3F-BB34-B8B5BE19AF2C}"/>
                    </a:ext>
                  </a:extLst>
                </p14:cNvPr>
                <p14:cNvContentPartPr/>
                <p14:nvPr/>
              </p14:nvContentPartPr>
              <p14:xfrm>
                <a:off x="4205296" y="6320289"/>
                <a:ext cx="27000" cy="396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17C61D3D-5829-4F3F-BB34-B8B5BE19AF2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96656" y="6311289"/>
                  <a:ext cx="44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9D27C6EB-6F19-4AC7-958C-3A31EE194DA7}"/>
                    </a:ext>
                  </a:extLst>
                </p14:cNvPr>
                <p14:cNvContentPartPr/>
                <p14:nvPr/>
              </p14:nvContentPartPr>
              <p14:xfrm>
                <a:off x="4338496" y="6094569"/>
                <a:ext cx="374400" cy="35028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9D27C6EB-6F19-4AC7-958C-3A31EE194DA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29856" y="6085569"/>
                  <a:ext cx="392040" cy="36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501" name="Ink 500">
                <a:extLst>
                  <a:ext uri="{FF2B5EF4-FFF2-40B4-BE49-F238E27FC236}">
                    <a16:creationId xmlns:a16="http://schemas.microsoft.com/office/drawing/2014/main" id="{E35AC77F-12FB-4995-915B-77154A97896F}"/>
                  </a:ext>
                </a:extLst>
              </p14:cNvPr>
              <p14:cNvContentPartPr/>
              <p14:nvPr/>
            </p14:nvContentPartPr>
            <p14:xfrm>
              <a:off x="2316736" y="3658809"/>
              <a:ext cx="231840" cy="208800"/>
            </p14:xfrm>
          </p:contentPart>
        </mc:Choice>
        <mc:Fallback>
          <p:pic>
            <p:nvPicPr>
              <p:cNvPr id="501" name="Ink 500">
                <a:extLst>
                  <a:ext uri="{FF2B5EF4-FFF2-40B4-BE49-F238E27FC236}">
                    <a16:creationId xmlns:a16="http://schemas.microsoft.com/office/drawing/2014/main" id="{E35AC77F-12FB-4995-915B-77154A97896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308096" y="3650169"/>
                <a:ext cx="249480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8" name="Group 507">
            <a:extLst>
              <a:ext uri="{FF2B5EF4-FFF2-40B4-BE49-F238E27FC236}">
                <a16:creationId xmlns:a16="http://schemas.microsoft.com/office/drawing/2014/main" id="{EF27315D-9BC6-460E-B5A9-3CD1096956FC}"/>
              </a:ext>
            </a:extLst>
          </p:cNvPr>
          <p:cNvGrpSpPr/>
          <p:nvPr/>
        </p:nvGrpSpPr>
        <p:grpSpPr>
          <a:xfrm>
            <a:off x="2798776" y="3628929"/>
            <a:ext cx="797040" cy="232200"/>
            <a:chOff x="2798776" y="3628929"/>
            <a:chExt cx="79704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490223F6-FEF1-41CF-9919-593B554B710B}"/>
                    </a:ext>
                  </a:extLst>
                </p14:cNvPr>
                <p14:cNvContentPartPr/>
                <p14:nvPr/>
              </p14:nvContentPartPr>
              <p14:xfrm>
                <a:off x="2798776" y="3654129"/>
                <a:ext cx="270000" cy="20700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490223F6-FEF1-41CF-9919-593B554B710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790136" y="3645129"/>
                  <a:ext cx="287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0E61E866-6DC8-437E-AB95-790C546CDF06}"/>
                    </a:ext>
                  </a:extLst>
                </p14:cNvPr>
                <p14:cNvContentPartPr/>
                <p14:nvPr/>
              </p14:nvContentPartPr>
              <p14:xfrm>
                <a:off x="3268576" y="3628929"/>
                <a:ext cx="327240" cy="22140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0E61E866-6DC8-437E-AB95-790C546CDF0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59936" y="3620289"/>
                  <a:ext cx="34488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20060323-603C-42B7-A6D1-E079E36300B0}"/>
                  </a:ext>
                </a:extLst>
              </p14:cNvPr>
              <p14:cNvContentPartPr/>
              <p14:nvPr/>
            </p14:nvContentPartPr>
            <p14:xfrm>
              <a:off x="4366576" y="3620649"/>
              <a:ext cx="210960" cy="227520"/>
            </p14:xfrm>
          </p:contentPart>
        </mc:Choice>
        <mc:Fallback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20060323-603C-42B7-A6D1-E079E36300B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357936" y="3611649"/>
                <a:ext cx="2286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E1531547-AE0D-496D-A86A-0A583E033F73}"/>
                  </a:ext>
                </a:extLst>
              </p14:cNvPr>
              <p14:cNvContentPartPr/>
              <p14:nvPr/>
            </p14:nvContentPartPr>
            <p14:xfrm>
              <a:off x="2860336" y="4258569"/>
              <a:ext cx="280440" cy="257040"/>
            </p14:xfrm>
          </p:contentPart>
        </mc:Choice>
        <mc:Fallback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E1531547-AE0D-496D-A86A-0A583E033F7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851696" y="4249569"/>
                <a:ext cx="2980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507" name="Ink 506">
                <a:extLst>
                  <a:ext uri="{FF2B5EF4-FFF2-40B4-BE49-F238E27FC236}">
                    <a16:creationId xmlns:a16="http://schemas.microsoft.com/office/drawing/2014/main" id="{B693A039-B8A4-4D15-83A7-750275A96F59}"/>
                  </a:ext>
                </a:extLst>
              </p14:cNvPr>
              <p14:cNvContentPartPr/>
              <p14:nvPr/>
            </p14:nvContentPartPr>
            <p14:xfrm>
              <a:off x="3387016" y="4263249"/>
              <a:ext cx="152640" cy="184320"/>
            </p14:xfrm>
          </p:contentPart>
        </mc:Choice>
        <mc:Fallback>
          <p:pic>
            <p:nvPicPr>
              <p:cNvPr id="507" name="Ink 506">
                <a:extLst>
                  <a:ext uri="{FF2B5EF4-FFF2-40B4-BE49-F238E27FC236}">
                    <a16:creationId xmlns:a16="http://schemas.microsoft.com/office/drawing/2014/main" id="{B693A039-B8A4-4D15-83A7-750275A96F5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378016" y="4254609"/>
                <a:ext cx="1702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509" name="Ink 508">
                <a:extLst>
                  <a:ext uri="{FF2B5EF4-FFF2-40B4-BE49-F238E27FC236}">
                    <a16:creationId xmlns:a16="http://schemas.microsoft.com/office/drawing/2014/main" id="{E11FFD52-CD25-4CDF-A6ED-A15022E671C0}"/>
                  </a:ext>
                </a:extLst>
              </p14:cNvPr>
              <p14:cNvContentPartPr/>
              <p14:nvPr/>
            </p14:nvContentPartPr>
            <p14:xfrm>
              <a:off x="4397176" y="4239849"/>
              <a:ext cx="236160" cy="203760"/>
            </p14:xfrm>
          </p:contentPart>
        </mc:Choice>
        <mc:Fallback>
          <p:pic>
            <p:nvPicPr>
              <p:cNvPr id="509" name="Ink 508">
                <a:extLst>
                  <a:ext uri="{FF2B5EF4-FFF2-40B4-BE49-F238E27FC236}">
                    <a16:creationId xmlns:a16="http://schemas.microsoft.com/office/drawing/2014/main" id="{E11FFD52-CD25-4CDF-A6ED-A15022E671C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388176" y="4231209"/>
                <a:ext cx="2538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F8B39F7D-73AF-4F2B-AB69-BC07946F549B}"/>
                  </a:ext>
                </a:extLst>
              </p14:cNvPr>
              <p14:cNvContentPartPr/>
              <p14:nvPr/>
            </p14:nvContentPartPr>
            <p14:xfrm>
              <a:off x="2295856" y="4179729"/>
              <a:ext cx="353160" cy="311040"/>
            </p14:xfrm>
          </p:contentPart>
        </mc:Choice>
        <mc:Fallback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F8B39F7D-73AF-4F2B-AB69-BC07946F549B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286856" y="4171089"/>
                <a:ext cx="3708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05506E42-1696-4899-AC73-1382F4D88CBD}"/>
                  </a:ext>
                </a:extLst>
              </p14:cNvPr>
              <p14:cNvContentPartPr/>
              <p14:nvPr/>
            </p14:nvContentPartPr>
            <p14:xfrm>
              <a:off x="2351296" y="4214289"/>
              <a:ext cx="258480" cy="248040"/>
            </p14:xfrm>
          </p:contentPart>
        </mc:Choice>
        <mc:Fallback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05506E42-1696-4899-AC73-1382F4D88CB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342656" y="4205289"/>
                <a:ext cx="2761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00C23272-BB96-4793-913A-A20656747197}"/>
                  </a:ext>
                </a:extLst>
              </p14:cNvPr>
              <p14:cNvContentPartPr/>
              <p14:nvPr/>
            </p14:nvContentPartPr>
            <p14:xfrm>
              <a:off x="2933416" y="4779849"/>
              <a:ext cx="261360" cy="218160"/>
            </p14:xfrm>
          </p:contentPart>
        </mc:Choice>
        <mc:Fallback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00C23272-BB96-4793-913A-A20656747197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924776" y="4771209"/>
                <a:ext cx="2790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517" name="Ink 516">
                <a:extLst>
                  <a:ext uri="{FF2B5EF4-FFF2-40B4-BE49-F238E27FC236}">
                    <a16:creationId xmlns:a16="http://schemas.microsoft.com/office/drawing/2014/main" id="{40DC0CDC-8CE6-4747-800B-146648740D5F}"/>
                  </a:ext>
                </a:extLst>
              </p14:cNvPr>
              <p14:cNvContentPartPr/>
              <p14:nvPr/>
            </p14:nvContentPartPr>
            <p14:xfrm>
              <a:off x="3329776" y="6163329"/>
              <a:ext cx="249120" cy="281160"/>
            </p14:xfrm>
          </p:contentPart>
        </mc:Choice>
        <mc:Fallback>
          <p:pic>
            <p:nvPicPr>
              <p:cNvPr id="517" name="Ink 516">
                <a:extLst>
                  <a:ext uri="{FF2B5EF4-FFF2-40B4-BE49-F238E27FC236}">
                    <a16:creationId xmlns:a16="http://schemas.microsoft.com/office/drawing/2014/main" id="{40DC0CDC-8CE6-4747-800B-146648740D5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321136" y="6154329"/>
                <a:ext cx="2667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3FB868E8-F50A-4BA1-9557-3EDAD9458044}"/>
                  </a:ext>
                </a:extLst>
              </p14:cNvPr>
              <p14:cNvContentPartPr/>
              <p14:nvPr/>
            </p14:nvContentPartPr>
            <p14:xfrm>
              <a:off x="4344256" y="6130569"/>
              <a:ext cx="348840" cy="269640"/>
            </p14:xfrm>
          </p:contentPart>
        </mc:Choice>
        <mc:Fallback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3FB868E8-F50A-4BA1-9557-3EDAD945804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335256" y="6121569"/>
                <a:ext cx="36648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522" name="Ink 521">
                <a:extLst>
                  <a:ext uri="{FF2B5EF4-FFF2-40B4-BE49-F238E27FC236}">
                    <a16:creationId xmlns:a16="http://schemas.microsoft.com/office/drawing/2014/main" id="{385E83EF-910C-46CE-9728-90335CF5E9A9}"/>
                  </a:ext>
                </a:extLst>
              </p14:cNvPr>
              <p14:cNvContentPartPr/>
              <p14:nvPr/>
            </p14:nvContentPartPr>
            <p14:xfrm>
              <a:off x="2978056" y="4779849"/>
              <a:ext cx="213480" cy="199080"/>
            </p14:xfrm>
          </p:contentPart>
        </mc:Choice>
        <mc:Fallback>
          <p:pic>
            <p:nvPicPr>
              <p:cNvPr id="522" name="Ink 521">
                <a:extLst>
                  <a:ext uri="{FF2B5EF4-FFF2-40B4-BE49-F238E27FC236}">
                    <a16:creationId xmlns:a16="http://schemas.microsoft.com/office/drawing/2014/main" id="{385E83EF-910C-46CE-9728-90335CF5E9A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969416" y="4771209"/>
                <a:ext cx="23112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7" name="Group 526">
            <a:extLst>
              <a:ext uri="{FF2B5EF4-FFF2-40B4-BE49-F238E27FC236}">
                <a16:creationId xmlns:a16="http://schemas.microsoft.com/office/drawing/2014/main" id="{24B729C5-2235-44FB-85D7-72D635A36B60}"/>
              </a:ext>
            </a:extLst>
          </p:cNvPr>
          <p:cNvGrpSpPr/>
          <p:nvPr/>
        </p:nvGrpSpPr>
        <p:grpSpPr>
          <a:xfrm>
            <a:off x="2363536" y="6142089"/>
            <a:ext cx="737280" cy="288000"/>
            <a:chOff x="2363536" y="6142089"/>
            <a:chExt cx="73728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AB59C7F5-E745-4602-9406-56E390654F8C}"/>
                    </a:ext>
                  </a:extLst>
                </p14:cNvPr>
                <p14:cNvContentPartPr/>
                <p14:nvPr/>
              </p14:nvContentPartPr>
              <p14:xfrm>
                <a:off x="2363536" y="6142089"/>
                <a:ext cx="248400" cy="28116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AB59C7F5-E745-4602-9406-56E390654F8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354896" y="6133449"/>
                  <a:ext cx="266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EDF34273-9C31-4285-8971-EC1D246A0C68}"/>
                    </a:ext>
                  </a:extLst>
                </p14:cNvPr>
                <p14:cNvContentPartPr/>
                <p14:nvPr/>
              </p14:nvContentPartPr>
              <p14:xfrm>
                <a:off x="2811376" y="6157569"/>
                <a:ext cx="280440" cy="25956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EDF34273-9C31-4285-8971-EC1D246A0C6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02376" y="6148569"/>
                  <a:ext cx="2980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819931CB-7BBB-4C35-919D-B776C4DB2C10}"/>
                    </a:ext>
                  </a:extLst>
                </p14:cNvPr>
                <p14:cNvContentPartPr/>
                <p14:nvPr/>
              </p14:nvContentPartPr>
              <p14:xfrm>
                <a:off x="2913616" y="6188529"/>
                <a:ext cx="187200" cy="17460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819931CB-7BBB-4C35-919D-B776C4DB2C1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04616" y="6179529"/>
                  <a:ext cx="204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8D0BC6EC-82BD-4455-84B5-6FF0240EF0F2}"/>
                    </a:ext>
                  </a:extLst>
                </p14:cNvPr>
                <p14:cNvContentPartPr/>
                <p14:nvPr/>
              </p14:nvContentPartPr>
              <p14:xfrm>
                <a:off x="2364976" y="6202569"/>
                <a:ext cx="165600" cy="22752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8D0BC6EC-82BD-4455-84B5-6FF0240EF0F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355976" y="6193929"/>
                  <a:ext cx="18324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525" name="Ink 524">
                <a:extLst>
                  <a:ext uri="{FF2B5EF4-FFF2-40B4-BE49-F238E27FC236}">
                    <a16:creationId xmlns:a16="http://schemas.microsoft.com/office/drawing/2014/main" id="{89234387-22AC-4316-9C37-374B28EBDEA8}"/>
                  </a:ext>
                </a:extLst>
              </p14:cNvPr>
              <p14:cNvContentPartPr/>
              <p14:nvPr/>
            </p14:nvContentPartPr>
            <p14:xfrm>
              <a:off x="3396736" y="6153249"/>
              <a:ext cx="177480" cy="264960"/>
            </p14:xfrm>
          </p:contentPart>
        </mc:Choice>
        <mc:Fallback>
          <p:pic>
            <p:nvPicPr>
              <p:cNvPr id="525" name="Ink 524">
                <a:extLst>
                  <a:ext uri="{FF2B5EF4-FFF2-40B4-BE49-F238E27FC236}">
                    <a16:creationId xmlns:a16="http://schemas.microsoft.com/office/drawing/2014/main" id="{89234387-22AC-4316-9C37-374B28EBDEA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388096" y="6144249"/>
                <a:ext cx="195120" cy="28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5" name="Group 534">
            <a:extLst>
              <a:ext uri="{FF2B5EF4-FFF2-40B4-BE49-F238E27FC236}">
                <a16:creationId xmlns:a16="http://schemas.microsoft.com/office/drawing/2014/main" id="{C6A4F3A5-5DC8-4050-B6A1-A9DC8BE8AB0D}"/>
              </a:ext>
            </a:extLst>
          </p:cNvPr>
          <p:cNvGrpSpPr/>
          <p:nvPr/>
        </p:nvGrpSpPr>
        <p:grpSpPr>
          <a:xfrm>
            <a:off x="2866816" y="4254609"/>
            <a:ext cx="248040" cy="195480"/>
            <a:chOff x="2866816" y="4254609"/>
            <a:chExt cx="24804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7D60EDF1-D015-4EC0-92FA-1F18112A512C}"/>
                    </a:ext>
                  </a:extLst>
                </p14:cNvPr>
                <p14:cNvContentPartPr/>
                <p14:nvPr/>
              </p14:nvContentPartPr>
              <p14:xfrm>
                <a:off x="2904256" y="4282689"/>
                <a:ext cx="94680" cy="16740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7D60EDF1-D015-4EC0-92FA-1F18112A512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95616" y="4273689"/>
                  <a:ext cx="112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16A24005-8937-4768-B5DA-38F8DDB32F9F}"/>
                    </a:ext>
                  </a:extLst>
                </p14:cNvPr>
                <p14:cNvContentPartPr/>
                <p14:nvPr/>
              </p14:nvContentPartPr>
              <p14:xfrm>
                <a:off x="2866816" y="4254609"/>
                <a:ext cx="248040" cy="18936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16A24005-8937-4768-B5DA-38F8DDB32F9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58176" y="4245969"/>
                  <a:ext cx="26568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531" name="Ink 530">
                <a:extLst>
                  <a:ext uri="{FF2B5EF4-FFF2-40B4-BE49-F238E27FC236}">
                    <a16:creationId xmlns:a16="http://schemas.microsoft.com/office/drawing/2014/main" id="{7C1FCA74-7CD3-4DB5-BD1C-FB0787238408}"/>
                  </a:ext>
                </a:extLst>
              </p14:cNvPr>
              <p14:cNvContentPartPr/>
              <p14:nvPr/>
            </p14:nvContentPartPr>
            <p14:xfrm>
              <a:off x="3399616" y="4272969"/>
              <a:ext cx="173160" cy="183960"/>
            </p14:xfrm>
          </p:contentPart>
        </mc:Choice>
        <mc:Fallback>
          <p:pic>
            <p:nvPicPr>
              <p:cNvPr id="531" name="Ink 530">
                <a:extLst>
                  <a:ext uri="{FF2B5EF4-FFF2-40B4-BE49-F238E27FC236}">
                    <a16:creationId xmlns:a16="http://schemas.microsoft.com/office/drawing/2014/main" id="{7C1FCA74-7CD3-4DB5-BD1C-FB078723840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390616" y="4263969"/>
                <a:ext cx="1908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532" name="Ink 531">
                <a:extLst>
                  <a:ext uri="{FF2B5EF4-FFF2-40B4-BE49-F238E27FC236}">
                    <a16:creationId xmlns:a16="http://schemas.microsoft.com/office/drawing/2014/main" id="{66BF5B05-5C7C-4D00-9680-71190DE40C48}"/>
                  </a:ext>
                </a:extLst>
              </p14:cNvPr>
              <p14:cNvContentPartPr/>
              <p14:nvPr/>
            </p14:nvContentPartPr>
            <p14:xfrm>
              <a:off x="3340936" y="3664209"/>
              <a:ext cx="264960" cy="240480"/>
            </p14:xfrm>
          </p:contentPart>
        </mc:Choice>
        <mc:Fallback>
          <p:pic>
            <p:nvPicPr>
              <p:cNvPr id="532" name="Ink 531">
                <a:extLst>
                  <a:ext uri="{FF2B5EF4-FFF2-40B4-BE49-F238E27FC236}">
                    <a16:creationId xmlns:a16="http://schemas.microsoft.com/office/drawing/2014/main" id="{66BF5B05-5C7C-4D00-9680-71190DE40C4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331936" y="3655569"/>
                <a:ext cx="2826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533" name="Ink 532">
                <a:extLst>
                  <a:ext uri="{FF2B5EF4-FFF2-40B4-BE49-F238E27FC236}">
                    <a16:creationId xmlns:a16="http://schemas.microsoft.com/office/drawing/2014/main" id="{4A81D019-DB76-41F3-80B9-2EC17CA39678}"/>
                  </a:ext>
                </a:extLst>
              </p14:cNvPr>
              <p14:cNvContentPartPr/>
              <p14:nvPr/>
            </p14:nvContentPartPr>
            <p14:xfrm>
              <a:off x="4378816" y="3616329"/>
              <a:ext cx="244080" cy="298080"/>
            </p14:xfrm>
          </p:contentPart>
        </mc:Choice>
        <mc:Fallback>
          <p:pic>
            <p:nvPicPr>
              <p:cNvPr id="533" name="Ink 532">
                <a:extLst>
                  <a:ext uri="{FF2B5EF4-FFF2-40B4-BE49-F238E27FC236}">
                    <a16:creationId xmlns:a16="http://schemas.microsoft.com/office/drawing/2014/main" id="{4A81D019-DB76-41F3-80B9-2EC17CA39678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370176" y="3607689"/>
                <a:ext cx="2617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8ED53346-0B8B-4622-A82D-8C5EF27C883E}"/>
                  </a:ext>
                </a:extLst>
              </p14:cNvPr>
              <p14:cNvContentPartPr/>
              <p14:nvPr/>
            </p14:nvContentPartPr>
            <p14:xfrm>
              <a:off x="4459096" y="4253529"/>
              <a:ext cx="209160" cy="169200"/>
            </p14:xfrm>
          </p:contentPart>
        </mc:Choice>
        <mc:Fallback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8ED53346-0B8B-4622-A82D-8C5EF27C883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450456" y="4244889"/>
                <a:ext cx="2268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536" name="Ink 535">
                <a:extLst>
                  <a:ext uri="{FF2B5EF4-FFF2-40B4-BE49-F238E27FC236}">
                    <a16:creationId xmlns:a16="http://schemas.microsoft.com/office/drawing/2014/main" id="{F04CF855-1546-4F12-8321-04E592AD62C7}"/>
                  </a:ext>
                </a:extLst>
              </p14:cNvPr>
              <p14:cNvContentPartPr/>
              <p14:nvPr/>
            </p14:nvContentPartPr>
            <p14:xfrm>
              <a:off x="3428416" y="4738089"/>
              <a:ext cx="169200" cy="190800"/>
            </p14:xfrm>
          </p:contentPart>
        </mc:Choice>
        <mc:Fallback>
          <p:pic>
            <p:nvPicPr>
              <p:cNvPr id="536" name="Ink 535">
                <a:extLst>
                  <a:ext uri="{FF2B5EF4-FFF2-40B4-BE49-F238E27FC236}">
                    <a16:creationId xmlns:a16="http://schemas.microsoft.com/office/drawing/2014/main" id="{F04CF855-1546-4F12-8321-04E592AD62C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419416" y="4729089"/>
                <a:ext cx="1868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EE98B955-2E34-4DA2-99F3-68A1DE6DADBB}"/>
                  </a:ext>
                </a:extLst>
              </p14:cNvPr>
              <p14:cNvContentPartPr/>
              <p14:nvPr/>
            </p14:nvContentPartPr>
            <p14:xfrm>
              <a:off x="4434256" y="4683009"/>
              <a:ext cx="245160" cy="293760"/>
            </p14:xfrm>
          </p:contentPart>
        </mc:Choice>
        <mc:Fallback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EE98B955-2E34-4DA2-99F3-68A1DE6DADBB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425616" y="4674009"/>
                <a:ext cx="262800" cy="31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7" name="Group 546">
            <a:extLst>
              <a:ext uri="{FF2B5EF4-FFF2-40B4-BE49-F238E27FC236}">
                <a16:creationId xmlns:a16="http://schemas.microsoft.com/office/drawing/2014/main" id="{702150A5-A495-4578-9D18-1CB70E63DAA6}"/>
              </a:ext>
            </a:extLst>
          </p:cNvPr>
          <p:cNvGrpSpPr/>
          <p:nvPr/>
        </p:nvGrpSpPr>
        <p:grpSpPr>
          <a:xfrm>
            <a:off x="5003056" y="3508689"/>
            <a:ext cx="1387800" cy="317520"/>
            <a:chOff x="5003056" y="3508689"/>
            <a:chExt cx="138780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F36AEBEB-22F0-4C35-81AA-B0E1E6183641}"/>
                    </a:ext>
                  </a:extLst>
                </p14:cNvPr>
                <p14:cNvContentPartPr/>
                <p14:nvPr/>
              </p14:nvContentPartPr>
              <p14:xfrm>
                <a:off x="5003056" y="3580689"/>
                <a:ext cx="38880" cy="245520"/>
              </p14:xfrm>
            </p:contentPart>
          </mc:Choice>
          <mc:Fallback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F36AEBEB-22F0-4C35-81AA-B0E1E618364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994056" y="3571689"/>
                  <a:ext cx="56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20C59B88-C5E4-4A1B-906F-F763DCEAE850}"/>
                    </a:ext>
                  </a:extLst>
                </p14:cNvPr>
                <p14:cNvContentPartPr/>
                <p14:nvPr/>
              </p14:nvContentPartPr>
              <p14:xfrm>
                <a:off x="5135176" y="3613449"/>
                <a:ext cx="192240" cy="175320"/>
              </p14:xfrm>
            </p:contentPart>
          </mc:Choice>
          <mc:Fallback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20C59B88-C5E4-4A1B-906F-F763DCEAE85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126536" y="3604809"/>
                  <a:ext cx="209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7848485F-AF05-4378-8AAF-9A7399A46DA0}"/>
                    </a:ext>
                  </a:extLst>
                </p14:cNvPr>
                <p14:cNvContentPartPr/>
                <p14:nvPr/>
              </p14:nvContentPartPr>
              <p14:xfrm>
                <a:off x="5375656" y="3596169"/>
                <a:ext cx="182880" cy="186120"/>
              </p14:xfrm>
            </p:contentPart>
          </mc:Choice>
          <mc:Fallback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7848485F-AF05-4378-8AAF-9A7399A46DA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66656" y="3587529"/>
                  <a:ext cx="200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4636932F-E442-447F-BAE6-4B87D7E17ACD}"/>
                    </a:ext>
                  </a:extLst>
                </p14:cNvPr>
                <p14:cNvContentPartPr/>
                <p14:nvPr/>
              </p14:nvContentPartPr>
              <p14:xfrm>
                <a:off x="5590576" y="3586089"/>
                <a:ext cx="158760" cy="181800"/>
              </p14:xfrm>
            </p:contentPart>
          </mc:Choice>
          <mc:Fallback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4636932F-E442-447F-BAE6-4B87D7E17AC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81576" y="3577089"/>
                  <a:ext cx="176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B0C807C3-7227-4E40-BED3-948EA2171DC4}"/>
                    </a:ext>
                  </a:extLst>
                </p14:cNvPr>
                <p14:cNvContentPartPr/>
                <p14:nvPr/>
              </p14:nvContentPartPr>
              <p14:xfrm>
                <a:off x="5778856" y="3747369"/>
                <a:ext cx="10080" cy="3960"/>
              </p14:xfrm>
            </p:contentPart>
          </mc:Choice>
          <mc:Fallback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B0C807C3-7227-4E40-BED3-948EA2171DC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70216" y="3738369"/>
                  <a:ext cx="27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C031AB97-B7F0-4F18-BE45-91BD940FE24E}"/>
                    </a:ext>
                  </a:extLst>
                </p14:cNvPr>
                <p14:cNvContentPartPr/>
                <p14:nvPr/>
              </p14:nvContentPartPr>
              <p14:xfrm>
                <a:off x="5839336" y="3737649"/>
                <a:ext cx="77760" cy="11160"/>
              </p14:xfrm>
            </p:contentPart>
          </mc:Choice>
          <mc:Fallback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C031AB97-B7F0-4F18-BE45-91BD940FE24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30696" y="3728649"/>
                  <a:ext cx="95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A7B4C1E6-EAF6-474E-B41C-57ECBB4D7C6B}"/>
                    </a:ext>
                  </a:extLst>
                </p14:cNvPr>
                <p14:cNvContentPartPr/>
                <p14:nvPr/>
              </p14:nvContentPartPr>
              <p14:xfrm>
                <a:off x="5994856" y="3570609"/>
                <a:ext cx="180000" cy="175320"/>
              </p14:xfrm>
            </p:contentPart>
          </mc:Choice>
          <mc:Fallback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A7B4C1E6-EAF6-474E-B41C-57ECBB4D7C6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986216" y="3561609"/>
                  <a:ext cx="197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9D920646-1A3D-429E-85AE-65DB7F962D0D}"/>
                    </a:ext>
                  </a:extLst>
                </p14:cNvPr>
                <p14:cNvContentPartPr/>
                <p14:nvPr/>
              </p14:nvContentPartPr>
              <p14:xfrm>
                <a:off x="6130936" y="3508689"/>
                <a:ext cx="259920" cy="306360"/>
              </p14:xfrm>
            </p:contentPart>
          </mc:Choice>
          <mc:Fallback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9D920646-1A3D-429E-85AE-65DB7F962D0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21936" y="3499689"/>
                  <a:ext cx="27756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1" name="Group 560">
            <a:extLst>
              <a:ext uri="{FF2B5EF4-FFF2-40B4-BE49-F238E27FC236}">
                <a16:creationId xmlns:a16="http://schemas.microsoft.com/office/drawing/2014/main" id="{9EFE5D44-B8F0-4946-BF9E-AF5A486787C2}"/>
              </a:ext>
            </a:extLst>
          </p:cNvPr>
          <p:cNvGrpSpPr/>
          <p:nvPr/>
        </p:nvGrpSpPr>
        <p:grpSpPr>
          <a:xfrm>
            <a:off x="4991176" y="4143369"/>
            <a:ext cx="1411560" cy="331560"/>
            <a:chOff x="4991176" y="4143369"/>
            <a:chExt cx="141156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98F3949D-CF00-4874-A7C3-62D08731D7C4}"/>
                    </a:ext>
                  </a:extLst>
                </p14:cNvPr>
                <p14:cNvContentPartPr/>
                <p14:nvPr/>
              </p14:nvContentPartPr>
              <p14:xfrm>
                <a:off x="4991176" y="4227249"/>
                <a:ext cx="27000" cy="247680"/>
              </p14:xfrm>
            </p:contentPart>
          </mc:Choice>
          <mc:Fallback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98F3949D-CF00-4874-A7C3-62D08731D7C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82176" y="4218249"/>
                  <a:ext cx="446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D9DC74A7-10B7-49FE-B73A-CD5307D00F37}"/>
                    </a:ext>
                  </a:extLst>
                </p14:cNvPr>
                <p14:cNvContentPartPr/>
                <p14:nvPr/>
              </p14:nvContentPartPr>
              <p14:xfrm>
                <a:off x="5093416" y="4239489"/>
                <a:ext cx="106560" cy="207000"/>
              </p14:xfrm>
            </p:contentPart>
          </mc:Choice>
          <mc:Fallback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D9DC74A7-10B7-49FE-B73A-CD5307D00F3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84416" y="4230849"/>
                  <a:ext cx="124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A2C837BA-435F-4FCA-B909-24E65C8B7789}"/>
                    </a:ext>
                  </a:extLst>
                </p14:cNvPr>
                <p14:cNvContentPartPr/>
                <p14:nvPr/>
              </p14:nvContentPartPr>
              <p14:xfrm>
                <a:off x="5321296" y="4233009"/>
                <a:ext cx="138240" cy="155160"/>
              </p14:xfrm>
            </p:contentPart>
          </mc:Choice>
          <mc:Fallback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A2C837BA-435F-4FCA-B909-24E65C8B778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312656" y="4224369"/>
                  <a:ext cx="155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0064A9AF-87AA-44B7-BEC5-7CEA2764BDA8}"/>
                    </a:ext>
                  </a:extLst>
                </p14:cNvPr>
                <p14:cNvContentPartPr/>
                <p14:nvPr/>
              </p14:nvContentPartPr>
              <p14:xfrm>
                <a:off x="5538376" y="4220769"/>
                <a:ext cx="147600" cy="164880"/>
              </p14:xfrm>
            </p:contentPart>
          </mc:Choice>
          <mc:Fallback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0064A9AF-87AA-44B7-BEC5-7CEA2764BDA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29376" y="4212129"/>
                  <a:ext cx="165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B1A19477-9FF8-48D4-8793-B66068374D98}"/>
                    </a:ext>
                  </a:extLst>
                </p14:cNvPr>
                <p14:cNvContentPartPr/>
                <p14:nvPr/>
              </p14:nvContentPartPr>
              <p14:xfrm>
                <a:off x="5747896" y="4351809"/>
                <a:ext cx="3960" cy="1440"/>
              </p14:xfrm>
            </p:contentPart>
          </mc:Choice>
          <mc:Fallback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B1A19477-9FF8-48D4-8793-B66068374D9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39256" y="4342809"/>
                  <a:ext cx="21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5FFECF09-1FF5-42AA-BF46-2569CC5D55C6}"/>
                    </a:ext>
                  </a:extLst>
                </p14:cNvPr>
                <p14:cNvContentPartPr/>
                <p14:nvPr/>
              </p14:nvContentPartPr>
              <p14:xfrm>
                <a:off x="5835736" y="4332729"/>
                <a:ext cx="70560" cy="18360"/>
              </p14:xfrm>
            </p:contentPart>
          </mc:Choice>
          <mc:Fallback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5FFECF09-1FF5-42AA-BF46-2569CC5D55C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827096" y="4324089"/>
                  <a:ext cx="88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8B1F6162-814D-473E-8FCF-3E191193D248}"/>
                    </a:ext>
                  </a:extLst>
                </p14:cNvPr>
                <p14:cNvContentPartPr/>
                <p14:nvPr/>
              </p14:nvContentPartPr>
              <p14:xfrm>
                <a:off x="5971456" y="4189089"/>
                <a:ext cx="178200" cy="188280"/>
              </p14:xfrm>
            </p:contentPart>
          </mc:Choice>
          <mc:Fallback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8B1F6162-814D-473E-8FCF-3E191193D24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62456" y="4180089"/>
                  <a:ext cx="195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4B3C075E-9243-498C-8947-C61863A80C48}"/>
                    </a:ext>
                  </a:extLst>
                </p14:cNvPr>
                <p14:cNvContentPartPr/>
                <p14:nvPr/>
              </p14:nvContentPartPr>
              <p14:xfrm>
                <a:off x="6187816" y="4143369"/>
                <a:ext cx="214920" cy="240480"/>
              </p14:xfrm>
            </p:contentPart>
          </mc:Choice>
          <mc:Fallback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4B3C075E-9243-498C-8947-C61863A80C4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179176" y="4134369"/>
                  <a:ext cx="232560" cy="25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557" name="Ink 556">
                <a:extLst>
                  <a:ext uri="{FF2B5EF4-FFF2-40B4-BE49-F238E27FC236}">
                    <a16:creationId xmlns:a16="http://schemas.microsoft.com/office/drawing/2014/main" id="{2D50AF45-9659-43B4-A2F9-F76023DA4E7D}"/>
                  </a:ext>
                </a:extLst>
              </p14:cNvPr>
              <p14:cNvContentPartPr/>
              <p14:nvPr/>
            </p14:nvContentPartPr>
            <p14:xfrm>
              <a:off x="4982896" y="4741689"/>
              <a:ext cx="25920" cy="199800"/>
            </p14:xfrm>
          </p:contentPart>
        </mc:Choice>
        <mc:Fallback>
          <p:pic>
            <p:nvPicPr>
              <p:cNvPr id="557" name="Ink 556">
                <a:extLst>
                  <a:ext uri="{FF2B5EF4-FFF2-40B4-BE49-F238E27FC236}">
                    <a16:creationId xmlns:a16="http://schemas.microsoft.com/office/drawing/2014/main" id="{2D50AF45-9659-43B4-A2F9-F76023DA4E7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974256" y="4733049"/>
                <a:ext cx="435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562" name="Ink 561">
                <a:extLst>
                  <a:ext uri="{FF2B5EF4-FFF2-40B4-BE49-F238E27FC236}">
                    <a16:creationId xmlns:a16="http://schemas.microsoft.com/office/drawing/2014/main" id="{03402C06-A335-433A-B7FC-9C0894DFC180}"/>
                  </a:ext>
                </a:extLst>
              </p14:cNvPr>
              <p14:cNvContentPartPr/>
              <p14:nvPr/>
            </p14:nvContentPartPr>
            <p14:xfrm>
              <a:off x="2336896" y="4726929"/>
              <a:ext cx="306720" cy="271080"/>
            </p14:xfrm>
          </p:contentPart>
        </mc:Choice>
        <mc:Fallback>
          <p:pic>
            <p:nvPicPr>
              <p:cNvPr id="562" name="Ink 561">
                <a:extLst>
                  <a:ext uri="{FF2B5EF4-FFF2-40B4-BE49-F238E27FC236}">
                    <a16:creationId xmlns:a16="http://schemas.microsoft.com/office/drawing/2014/main" id="{03402C06-A335-433A-B7FC-9C0894DFC18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328256" y="4717929"/>
                <a:ext cx="324360" cy="28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0" name="Group 579">
            <a:extLst>
              <a:ext uri="{FF2B5EF4-FFF2-40B4-BE49-F238E27FC236}">
                <a16:creationId xmlns:a16="http://schemas.microsoft.com/office/drawing/2014/main" id="{3A49BD00-B990-44A3-B346-0116495E0919}"/>
              </a:ext>
            </a:extLst>
          </p:cNvPr>
          <p:cNvGrpSpPr/>
          <p:nvPr/>
        </p:nvGrpSpPr>
        <p:grpSpPr>
          <a:xfrm>
            <a:off x="5115376" y="4590489"/>
            <a:ext cx="1324440" cy="329760"/>
            <a:chOff x="5115376" y="4590489"/>
            <a:chExt cx="132444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91181997-6069-4615-B1C3-478F8DE76D09}"/>
                    </a:ext>
                  </a:extLst>
                </p14:cNvPr>
                <p14:cNvContentPartPr/>
                <p14:nvPr/>
              </p14:nvContentPartPr>
              <p14:xfrm>
                <a:off x="5115376" y="4730889"/>
                <a:ext cx="167400" cy="189360"/>
              </p14:xfrm>
            </p:contentPart>
          </mc:Choice>
          <mc:Fallback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91181997-6069-4615-B1C3-478F8DE76D0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106736" y="4722249"/>
                  <a:ext cx="185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47ABD39F-8913-480D-8C57-E9EB6991D928}"/>
                    </a:ext>
                  </a:extLst>
                </p14:cNvPr>
                <p14:cNvContentPartPr/>
                <p14:nvPr/>
              </p14:nvContentPartPr>
              <p14:xfrm>
                <a:off x="5358016" y="4706049"/>
                <a:ext cx="97920" cy="202320"/>
              </p14:xfrm>
            </p:contentPart>
          </mc:Choice>
          <mc:Fallback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47ABD39F-8913-480D-8C57-E9EB6991D92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349016" y="4697049"/>
                  <a:ext cx="115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6354BF7B-B217-4D96-A1EE-374DB49062E9}"/>
                    </a:ext>
                  </a:extLst>
                </p14:cNvPr>
                <p14:cNvContentPartPr/>
                <p14:nvPr/>
              </p14:nvContentPartPr>
              <p14:xfrm>
                <a:off x="5583016" y="4733769"/>
                <a:ext cx="153720" cy="138240"/>
              </p14:xfrm>
            </p:contentPart>
          </mc:Choice>
          <mc:Fallback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6354BF7B-B217-4D96-A1EE-374DB49062E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574016" y="4725129"/>
                  <a:ext cx="171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17900CCB-023F-44F3-AED1-E12BEF480EFE}"/>
                    </a:ext>
                  </a:extLst>
                </p14:cNvPr>
                <p14:cNvContentPartPr/>
                <p14:nvPr/>
              </p14:nvContentPartPr>
              <p14:xfrm>
                <a:off x="5780296" y="4866609"/>
                <a:ext cx="16200" cy="6480"/>
              </p14:xfrm>
            </p:contentPart>
          </mc:Choice>
          <mc:Fallback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17900CCB-023F-44F3-AED1-E12BEF480EF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771296" y="4857609"/>
                  <a:ext cx="33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C7817CD1-3FBB-4AC5-983E-1CDD66EBE0E5}"/>
                    </a:ext>
                  </a:extLst>
                </p14:cNvPr>
                <p14:cNvContentPartPr/>
                <p14:nvPr/>
              </p14:nvContentPartPr>
              <p14:xfrm>
                <a:off x="5880016" y="4832049"/>
                <a:ext cx="94680" cy="16560"/>
              </p14:xfrm>
            </p:contentPart>
          </mc:Choice>
          <mc:Fallback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C7817CD1-3FBB-4AC5-983E-1CDD66EBE0E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871376" y="4823049"/>
                  <a:ext cx="112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BECBDFD8-7D51-4BC6-AF73-8A1FD3C389BD}"/>
                    </a:ext>
                  </a:extLst>
                </p14:cNvPr>
                <p14:cNvContentPartPr/>
                <p14:nvPr/>
              </p14:nvContentPartPr>
              <p14:xfrm>
                <a:off x="6054976" y="4678329"/>
                <a:ext cx="146880" cy="191880"/>
              </p14:xfrm>
            </p:contentPart>
          </mc:Choice>
          <mc:Fallback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BECBDFD8-7D51-4BC6-AF73-8A1FD3C389B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046336" y="4669329"/>
                  <a:ext cx="164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5E33A210-818D-48CB-9078-893D3D695F90}"/>
                    </a:ext>
                  </a:extLst>
                </p14:cNvPr>
                <p14:cNvContentPartPr/>
                <p14:nvPr/>
              </p14:nvContentPartPr>
              <p14:xfrm>
                <a:off x="6231376" y="4590489"/>
                <a:ext cx="208440" cy="264600"/>
              </p14:xfrm>
            </p:contentPart>
          </mc:Choice>
          <mc:Fallback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5E33A210-818D-48CB-9078-893D3D695F9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22736" y="4581489"/>
                  <a:ext cx="226080" cy="28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570" name="Ink 569">
                <a:extLst>
                  <a:ext uri="{FF2B5EF4-FFF2-40B4-BE49-F238E27FC236}">
                    <a16:creationId xmlns:a16="http://schemas.microsoft.com/office/drawing/2014/main" id="{46F7D1F7-6404-4B5F-A779-DA6E9F08E2D2}"/>
                  </a:ext>
                </a:extLst>
              </p14:cNvPr>
              <p14:cNvContentPartPr/>
              <p14:nvPr/>
            </p14:nvContentPartPr>
            <p14:xfrm>
              <a:off x="5475016" y="5209329"/>
              <a:ext cx="36720" cy="63720"/>
            </p14:xfrm>
          </p:contentPart>
        </mc:Choice>
        <mc:Fallback>
          <p:pic>
            <p:nvPicPr>
              <p:cNvPr id="570" name="Ink 569">
                <a:extLst>
                  <a:ext uri="{FF2B5EF4-FFF2-40B4-BE49-F238E27FC236}">
                    <a16:creationId xmlns:a16="http://schemas.microsoft.com/office/drawing/2014/main" id="{46F7D1F7-6404-4B5F-A779-DA6E9F08E2D2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466376" y="5200689"/>
                <a:ext cx="543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571" name="Ink 570">
                <a:extLst>
                  <a:ext uri="{FF2B5EF4-FFF2-40B4-BE49-F238E27FC236}">
                    <a16:creationId xmlns:a16="http://schemas.microsoft.com/office/drawing/2014/main" id="{004B4B95-A5E6-4447-BD95-E69EB820A128}"/>
                  </a:ext>
                </a:extLst>
              </p14:cNvPr>
              <p14:cNvContentPartPr/>
              <p14:nvPr/>
            </p14:nvContentPartPr>
            <p14:xfrm>
              <a:off x="5473576" y="5498049"/>
              <a:ext cx="14760" cy="229320"/>
            </p14:xfrm>
          </p:contentPart>
        </mc:Choice>
        <mc:Fallback>
          <p:pic>
            <p:nvPicPr>
              <p:cNvPr id="571" name="Ink 570">
                <a:extLst>
                  <a:ext uri="{FF2B5EF4-FFF2-40B4-BE49-F238E27FC236}">
                    <a16:creationId xmlns:a16="http://schemas.microsoft.com/office/drawing/2014/main" id="{004B4B95-A5E6-4447-BD95-E69EB820A128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464936" y="5489409"/>
                <a:ext cx="32400" cy="24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3" name="Group 582">
            <a:extLst>
              <a:ext uri="{FF2B5EF4-FFF2-40B4-BE49-F238E27FC236}">
                <a16:creationId xmlns:a16="http://schemas.microsoft.com/office/drawing/2014/main" id="{BA8A8FE7-B489-48B3-94B0-EDE379A12346}"/>
              </a:ext>
            </a:extLst>
          </p:cNvPr>
          <p:cNvGrpSpPr/>
          <p:nvPr/>
        </p:nvGrpSpPr>
        <p:grpSpPr>
          <a:xfrm>
            <a:off x="5057056" y="5938689"/>
            <a:ext cx="1427400" cy="442080"/>
            <a:chOff x="5057056" y="5938689"/>
            <a:chExt cx="142740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00E43261-1879-4F21-8E35-EF6FF3AB9FC8}"/>
                    </a:ext>
                  </a:extLst>
                </p14:cNvPr>
                <p14:cNvContentPartPr/>
                <p14:nvPr/>
              </p14:nvContentPartPr>
              <p14:xfrm>
                <a:off x="5449456" y="5938689"/>
                <a:ext cx="19800" cy="66240"/>
              </p14:xfrm>
            </p:contentPart>
          </mc:Choice>
          <mc:Fallback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00E43261-1879-4F21-8E35-EF6FF3AB9FC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440456" y="5929689"/>
                  <a:ext cx="37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F6336BEB-2436-4688-AB0F-688FCA7A2655}"/>
                    </a:ext>
                  </a:extLst>
                </p14:cNvPr>
                <p14:cNvContentPartPr/>
                <p14:nvPr/>
              </p14:nvContentPartPr>
              <p14:xfrm>
                <a:off x="5057056" y="6091329"/>
                <a:ext cx="19080" cy="289440"/>
              </p14:xfrm>
            </p:contentPart>
          </mc:Choice>
          <mc:Fallback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F6336BEB-2436-4688-AB0F-688FCA7A265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048056" y="6082329"/>
                  <a:ext cx="367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8768F8E0-FD5F-4092-9F5C-4D7F6EA3917F}"/>
                    </a:ext>
                  </a:extLst>
                </p14:cNvPr>
                <p14:cNvContentPartPr/>
                <p14:nvPr/>
              </p14:nvContentPartPr>
              <p14:xfrm>
                <a:off x="5196736" y="6141009"/>
                <a:ext cx="117000" cy="213120"/>
              </p14:xfrm>
            </p:contentPart>
          </mc:Choice>
          <mc:Fallback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8768F8E0-FD5F-4092-9F5C-4D7F6EA3917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188096" y="6132009"/>
                  <a:ext cx="134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2F6680EC-F871-4BD0-8DEF-AB7B3031B016}"/>
                    </a:ext>
                  </a:extLst>
                </p14:cNvPr>
                <p14:cNvContentPartPr/>
                <p14:nvPr/>
              </p14:nvContentPartPr>
              <p14:xfrm>
                <a:off x="5388256" y="6107889"/>
                <a:ext cx="131400" cy="220320"/>
              </p14:xfrm>
            </p:contentPart>
          </mc:Choice>
          <mc:Fallback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2F6680EC-F871-4BD0-8DEF-AB7B3031B01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379616" y="6099249"/>
                  <a:ext cx="149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3C65E1EF-E5B5-4149-82A0-1AAD190EBEC6}"/>
                    </a:ext>
                  </a:extLst>
                </p14:cNvPr>
                <p14:cNvContentPartPr/>
                <p14:nvPr/>
              </p14:nvContentPartPr>
              <p14:xfrm>
                <a:off x="5604616" y="6070809"/>
                <a:ext cx="143280" cy="279360"/>
              </p14:xfrm>
            </p:contentPart>
          </mc:Choice>
          <mc:Fallback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3C65E1EF-E5B5-4149-82A0-1AAD190EBEC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595616" y="6061809"/>
                  <a:ext cx="1609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3DE0A2BD-C63D-48ED-90DF-2FE88BD33C07}"/>
                    </a:ext>
                  </a:extLst>
                </p14:cNvPr>
                <p14:cNvContentPartPr/>
                <p14:nvPr/>
              </p14:nvContentPartPr>
              <p14:xfrm>
                <a:off x="5835736" y="6309849"/>
                <a:ext cx="360" cy="360"/>
              </p14:xfrm>
            </p:contentPart>
          </mc:Choice>
          <mc:Fallback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3DE0A2BD-C63D-48ED-90DF-2FE88BD33C0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827096" y="63008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94E1997B-12F1-4DAB-BA72-4A05D3C42583}"/>
                    </a:ext>
                  </a:extLst>
                </p14:cNvPr>
                <p14:cNvContentPartPr/>
                <p14:nvPr/>
              </p14:nvContentPartPr>
              <p14:xfrm>
                <a:off x="5877496" y="6308049"/>
                <a:ext cx="97920" cy="20880"/>
              </p14:xfrm>
            </p:contentPart>
          </mc:Choice>
          <mc:Fallback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94E1997B-12F1-4DAB-BA72-4A05D3C4258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868856" y="6299049"/>
                  <a:ext cx="115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D04DC3DF-CE27-4E30-B2B2-E10EB1AB8FD6}"/>
                    </a:ext>
                  </a:extLst>
                </p14:cNvPr>
                <p14:cNvContentPartPr/>
                <p14:nvPr/>
              </p14:nvContentPartPr>
              <p14:xfrm>
                <a:off x="6066496" y="6002049"/>
                <a:ext cx="100800" cy="296640"/>
              </p14:xfrm>
            </p:contentPart>
          </mc:Choice>
          <mc:Fallback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D04DC3DF-CE27-4E30-B2B2-E10EB1AB8FD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057856" y="5993409"/>
                  <a:ext cx="1184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02D43AE4-A8E2-4026-BBF1-6D7382CAF7CA}"/>
                    </a:ext>
                  </a:extLst>
                </p14:cNvPr>
                <p14:cNvContentPartPr/>
                <p14:nvPr/>
              </p14:nvContentPartPr>
              <p14:xfrm>
                <a:off x="6262336" y="5971089"/>
                <a:ext cx="222120" cy="327240"/>
              </p14:xfrm>
            </p:contentPart>
          </mc:Choice>
          <mc:Fallback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02D43AE4-A8E2-4026-BBF1-6D7382CAF7C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253696" y="5962089"/>
                  <a:ext cx="239760" cy="34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5CDC4A1B-1E96-498A-8436-4F8BAA57C6DB}"/>
              </a:ext>
            </a:extLst>
          </p:cNvPr>
          <p:cNvGrpSpPr/>
          <p:nvPr/>
        </p:nvGrpSpPr>
        <p:grpSpPr>
          <a:xfrm>
            <a:off x="783496" y="3935649"/>
            <a:ext cx="1426320" cy="2233440"/>
            <a:chOff x="783496" y="3935649"/>
            <a:chExt cx="1426320" cy="223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71FFD092-369D-484E-BFBC-60C483796E19}"/>
                    </a:ext>
                  </a:extLst>
                </p14:cNvPr>
                <p14:cNvContentPartPr/>
                <p14:nvPr/>
              </p14:nvContentPartPr>
              <p14:xfrm>
                <a:off x="1715896" y="5350449"/>
                <a:ext cx="33120" cy="16380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71FFD092-369D-484E-BFBC-60C483796E1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707256" y="5341449"/>
                  <a:ext cx="50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BDE56E61-F0BC-4DDF-AFA1-9CAC44E1D2C6}"/>
                    </a:ext>
                  </a:extLst>
                </p14:cNvPr>
                <p14:cNvContentPartPr/>
                <p14:nvPr/>
              </p14:nvContentPartPr>
              <p14:xfrm>
                <a:off x="1737136" y="5665449"/>
                <a:ext cx="9360" cy="1548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BDE56E61-F0BC-4DDF-AFA1-9CAC44E1D2C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728496" y="5656449"/>
                  <a:ext cx="27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F0D078F7-DB92-428C-8CBC-35BFB0F6993E}"/>
                    </a:ext>
                  </a:extLst>
                </p14:cNvPr>
                <p14:cNvContentPartPr/>
                <p14:nvPr/>
              </p14:nvContentPartPr>
              <p14:xfrm>
                <a:off x="1314856" y="5300769"/>
                <a:ext cx="894960" cy="86832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F0D078F7-DB92-428C-8CBC-35BFB0F6993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306216" y="5292129"/>
                  <a:ext cx="912600" cy="88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0CDA4877-C7D9-4550-BC8A-31A62EE466EA}"/>
                    </a:ext>
                  </a:extLst>
                </p14:cNvPr>
                <p14:cNvContentPartPr/>
                <p14:nvPr/>
              </p14:nvContentPartPr>
              <p14:xfrm>
                <a:off x="860176" y="3984969"/>
                <a:ext cx="297360" cy="24984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0CDA4877-C7D9-4550-BC8A-31A62EE466E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51536" y="3975969"/>
                  <a:ext cx="3150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58BC100B-BABB-40F6-98CE-156082F0E4FF}"/>
                    </a:ext>
                  </a:extLst>
                </p14:cNvPr>
                <p14:cNvContentPartPr/>
                <p14:nvPr/>
              </p14:nvContentPartPr>
              <p14:xfrm>
                <a:off x="883576" y="4327689"/>
                <a:ext cx="267480" cy="24516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58BC100B-BABB-40F6-98CE-156082F0E4F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74576" y="4319049"/>
                  <a:ext cx="2851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C53A7CCC-18CC-428E-A2D3-9E774FD99C45}"/>
                    </a:ext>
                  </a:extLst>
                </p14:cNvPr>
                <p14:cNvContentPartPr/>
                <p14:nvPr/>
              </p14:nvContentPartPr>
              <p14:xfrm>
                <a:off x="988696" y="4667169"/>
                <a:ext cx="5040" cy="1188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C53A7CCC-18CC-428E-A2D3-9E774FD99C4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79696" y="4658529"/>
                  <a:ext cx="22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6373843B-46D2-4FC5-BF57-36F04D34BDB5}"/>
                    </a:ext>
                  </a:extLst>
                </p14:cNvPr>
                <p14:cNvContentPartPr/>
                <p14:nvPr/>
              </p14:nvContentPartPr>
              <p14:xfrm>
                <a:off x="1000216" y="4769769"/>
                <a:ext cx="5040" cy="6768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6373843B-46D2-4FC5-BF57-36F04D34BDB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91216" y="4760769"/>
                  <a:ext cx="22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00FFD242-347A-4B8E-B4D3-250E5F7A9AF5}"/>
                    </a:ext>
                  </a:extLst>
                </p14:cNvPr>
                <p14:cNvContentPartPr/>
                <p14:nvPr/>
              </p14:nvContentPartPr>
              <p14:xfrm>
                <a:off x="1300456" y="3935649"/>
                <a:ext cx="805680" cy="53244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00FFD242-347A-4B8E-B4D3-250E5F7A9AF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291816" y="3926649"/>
                  <a:ext cx="82332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B46FD78F-B1A4-4FED-8F27-EEE4B7C038ED}"/>
                    </a:ext>
                  </a:extLst>
                </p14:cNvPr>
                <p14:cNvContentPartPr/>
                <p14:nvPr/>
              </p14:nvContentPartPr>
              <p14:xfrm>
                <a:off x="1346536" y="4393569"/>
                <a:ext cx="699840" cy="21276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B46FD78F-B1A4-4FED-8F27-EEE4B7C038E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337896" y="4384569"/>
                  <a:ext cx="717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CC3DC957-7BEC-4618-84F9-8EFBCD5C0B06}"/>
                    </a:ext>
                  </a:extLst>
                </p14:cNvPr>
                <p14:cNvContentPartPr/>
                <p14:nvPr/>
              </p14:nvContentPartPr>
              <p14:xfrm>
                <a:off x="1404136" y="4815849"/>
                <a:ext cx="664560" cy="19116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CC3DC957-7BEC-4618-84F9-8EFBCD5C0B0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395136" y="4806849"/>
                  <a:ext cx="682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D4243358-9494-4FC0-B3DA-F6FA7E56A9C6}"/>
                    </a:ext>
                  </a:extLst>
                </p14:cNvPr>
                <p14:cNvContentPartPr/>
                <p14:nvPr/>
              </p14:nvContentPartPr>
              <p14:xfrm>
                <a:off x="1690696" y="5181969"/>
                <a:ext cx="14760" cy="1440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D4243358-9494-4FC0-B3DA-F6FA7E56A9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81696" y="5173329"/>
                  <a:ext cx="32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7A57EE77-F8B8-49AC-9752-41CDBB3A57C7}"/>
                    </a:ext>
                  </a:extLst>
                </p14:cNvPr>
                <p14:cNvContentPartPr/>
                <p14:nvPr/>
              </p14:nvContentPartPr>
              <p14:xfrm>
                <a:off x="882496" y="4357929"/>
                <a:ext cx="253440" cy="23868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7A57EE77-F8B8-49AC-9752-41CDBB3A57C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73496" y="4349289"/>
                  <a:ext cx="2710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7C1638C7-BA44-4FE7-8D0B-76925A5B5F4E}"/>
                    </a:ext>
                  </a:extLst>
                </p14:cNvPr>
                <p14:cNvContentPartPr/>
                <p14:nvPr/>
              </p14:nvContentPartPr>
              <p14:xfrm>
                <a:off x="783496" y="4928169"/>
                <a:ext cx="300600" cy="270360"/>
              </p14:xfrm>
            </p:contentPart>
          </mc:Choice>
          <mc:Fallback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7C1638C7-BA44-4FE7-8D0B-76925A5B5F4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74856" y="4919529"/>
                  <a:ext cx="318240" cy="28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587" name="Ink 586">
                <a:extLst>
                  <a:ext uri="{FF2B5EF4-FFF2-40B4-BE49-F238E27FC236}">
                    <a16:creationId xmlns:a16="http://schemas.microsoft.com/office/drawing/2014/main" id="{6964E92F-4454-4A13-8455-64DDAAF953E8}"/>
                  </a:ext>
                </a:extLst>
              </p14:cNvPr>
              <p14:cNvContentPartPr/>
              <p14:nvPr/>
            </p14:nvContentPartPr>
            <p14:xfrm>
              <a:off x="6505336" y="3191529"/>
              <a:ext cx="708480" cy="3239640"/>
            </p14:xfrm>
          </p:contentPart>
        </mc:Choice>
        <mc:Fallback>
          <p:pic>
            <p:nvPicPr>
              <p:cNvPr id="587" name="Ink 586">
                <a:extLst>
                  <a:ext uri="{FF2B5EF4-FFF2-40B4-BE49-F238E27FC236}">
                    <a16:creationId xmlns:a16="http://schemas.microsoft.com/office/drawing/2014/main" id="{6964E92F-4454-4A13-8455-64DDAAF953E8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487336" y="3155889"/>
                <a:ext cx="744120" cy="331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2" name="Group 601">
            <a:extLst>
              <a:ext uri="{FF2B5EF4-FFF2-40B4-BE49-F238E27FC236}">
                <a16:creationId xmlns:a16="http://schemas.microsoft.com/office/drawing/2014/main" id="{4E64F80E-9C81-41E0-B451-BCC675377392}"/>
              </a:ext>
            </a:extLst>
          </p:cNvPr>
          <p:cNvGrpSpPr/>
          <p:nvPr/>
        </p:nvGrpSpPr>
        <p:grpSpPr>
          <a:xfrm>
            <a:off x="7458616" y="4272969"/>
            <a:ext cx="432360" cy="582840"/>
            <a:chOff x="7458616" y="4272969"/>
            <a:chExt cx="432360" cy="58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AE391960-52CB-40D3-B365-1655E27AF933}"/>
                    </a:ext>
                  </a:extLst>
                </p14:cNvPr>
                <p14:cNvContentPartPr/>
                <p14:nvPr/>
              </p14:nvContentPartPr>
              <p14:xfrm>
                <a:off x="7479856" y="4484649"/>
                <a:ext cx="411120" cy="35280"/>
              </p14:xfrm>
            </p:contentPart>
          </mc:Choice>
          <mc:Fallback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AE391960-52CB-40D3-B365-1655E27AF93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462216" y="4466649"/>
                  <a:ext cx="446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AD8BCB67-3C71-40B1-B9CB-1AF6B1F0D729}"/>
                    </a:ext>
                  </a:extLst>
                </p14:cNvPr>
                <p14:cNvContentPartPr/>
                <p14:nvPr/>
              </p14:nvContentPartPr>
              <p14:xfrm>
                <a:off x="7458616" y="4646649"/>
                <a:ext cx="384480" cy="29520"/>
              </p14:xfrm>
            </p:contentPart>
          </mc:Choice>
          <mc:Fallback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AD8BCB67-3C71-40B1-B9CB-1AF6B1F0D72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440616" y="4629009"/>
                  <a:ext cx="420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62C719DE-815C-488B-AE26-7C872B688B32}"/>
                    </a:ext>
                  </a:extLst>
                </p14:cNvPr>
                <p14:cNvContentPartPr/>
                <p14:nvPr/>
              </p14:nvContentPartPr>
              <p14:xfrm>
                <a:off x="7501456" y="4272969"/>
                <a:ext cx="228240" cy="577440"/>
              </p14:xfrm>
            </p:contentPart>
          </mc:Choice>
          <mc:Fallback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62C719DE-815C-488B-AE26-7C872B688B3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483816" y="4254969"/>
                  <a:ext cx="26388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6019C48B-D88F-4FEC-9C9F-AD184B9DF0F4}"/>
                    </a:ext>
                  </a:extLst>
                </p14:cNvPr>
                <p14:cNvContentPartPr/>
                <p14:nvPr/>
              </p14:nvContentPartPr>
              <p14:xfrm>
                <a:off x="7614136" y="4328049"/>
                <a:ext cx="210600" cy="527760"/>
              </p14:xfrm>
            </p:contentPart>
          </mc:Choice>
          <mc:Fallback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6019C48B-D88F-4FEC-9C9F-AD184B9DF0F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596496" y="4310409"/>
                  <a:ext cx="246240" cy="56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54106F46-A66C-4D20-A43E-FC6D1E3C8797}"/>
              </a:ext>
            </a:extLst>
          </p:cNvPr>
          <p:cNvGrpSpPr/>
          <p:nvPr/>
        </p:nvGrpSpPr>
        <p:grpSpPr>
          <a:xfrm>
            <a:off x="8177896" y="4225089"/>
            <a:ext cx="3142800" cy="568080"/>
            <a:chOff x="8177896" y="4225089"/>
            <a:chExt cx="3142800" cy="56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237AE3DA-49C0-4797-B259-BDFBCD314F30}"/>
                    </a:ext>
                  </a:extLst>
                </p14:cNvPr>
                <p14:cNvContentPartPr/>
                <p14:nvPr/>
              </p14:nvContentPartPr>
              <p14:xfrm>
                <a:off x="8177896" y="4402929"/>
                <a:ext cx="526320" cy="390240"/>
              </p14:xfrm>
            </p:contentPart>
          </mc:Choice>
          <mc:Fallback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237AE3DA-49C0-4797-B259-BDFBCD314F3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160256" y="4384929"/>
                  <a:ext cx="5619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05844E06-0308-4848-B3BD-10DF6A7014D9}"/>
                    </a:ext>
                  </a:extLst>
                </p14:cNvPr>
                <p14:cNvContentPartPr/>
                <p14:nvPr/>
              </p14:nvContentPartPr>
              <p14:xfrm>
                <a:off x="8748496" y="4494369"/>
                <a:ext cx="323280" cy="260280"/>
              </p14:xfrm>
            </p:contentPart>
          </mc:Choice>
          <mc:Fallback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05844E06-0308-4848-B3BD-10DF6A7014D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730856" y="4476729"/>
                  <a:ext cx="3589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01E9AD14-8020-4988-9971-1E0848D37305}"/>
                    </a:ext>
                  </a:extLst>
                </p14:cNvPr>
                <p14:cNvContentPartPr/>
                <p14:nvPr/>
              </p14:nvContentPartPr>
              <p14:xfrm>
                <a:off x="9042976" y="4420569"/>
                <a:ext cx="258480" cy="325080"/>
              </p14:xfrm>
            </p:contentPart>
          </mc:Choice>
          <mc:Fallback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01E9AD14-8020-4988-9971-1E0848D3730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025336" y="4402929"/>
                  <a:ext cx="2941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769ADCD5-FC9F-4B3F-987E-1FD6FC9628E4}"/>
                    </a:ext>
                  </a:extLst>
                </p14:cNvPr>
                <p14:cNvContentPartPr/>
                <p14:nvPr/>
              </p14:nvContentPartPr>
              <p14:xfrm>
                <a:off x="9299656" y="4393569"/>
                <a:ext cx="267840" cy="377640"/>
              </p14:xfrm>
            </p:contentPart>
          </mc:Choice>
          <mc:Fallback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769ADCD5-FC9F-4B3F-987E-1FD6FC9628E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282016" y="4375929"/>
                  <a:ext cx="3034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CA800C94-0E2C-4C87-867C-BFD58CE275C5}"/>
                    </a:ext>
                  </a:extLst>
                </p14:cNvPr>
                <p14:cNvContentPartPr/>
                <p14:nvPr/>
              </p14:nvContentPartPr>
              <p14:xfrm>
                <a:off x="9665776" y="4402569"/>
                <a:ext cx="253080" cy="350640"/>
              </p14:xfrm>
            </p:contentPart>
          </mc:Choice>
          <mc:Fallback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CA800C94-0E2C-4C87-867C-BFD58CE275C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647776" y="4384569"/>
                  <a:ext cx="2887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B5BAE535-623D-429F-9255-055014BE65EF}"/>
                    </a:ext>
                  </a:extLst>
                </p14:cNvPr>
                <p14:cNvContentPartPr/>
                <p14:nvPr/>
              </p14:nvContentPartPr>
              <p14:xfrm>
                <a:off x="9975736" y="4429929"/>
                <a:ext cx="178920" cy="292680"/>
              </p14:xfrm>
            </p:contentPart>
          </mc:Choice>
          <mc:Fallback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B5BAE535-623D-429F-9255-055014BE65E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957736" y="4411929"/>
                  <a:ext cx="2145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153C9D16-F02C-48FD-9E92-CD033C0E17C5}"/>
                    </a:ext>
                  </a:extLst>
                </p14:cNvPr>
                <p14:cNvContentPartPr/>
                <p14:nvPr/>
              </p14:nvContentPartPr>
              <p14:xfrm>
                <a:off x="10227376" y="4438569"/>
                <a:ext cx="138960" cy="296280"/>
              </p14:xfrm>
            </p:contentPart>
          </mc:Choice>
          <mc:Fallback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153C9D16-F02C-48FD-9E92-CD033C0E17C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209376" y="4420929"/>
                  <a:ext cx="1746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2A74F7ED-B3E9-492D-A6B7-90C84066337B}"/>
                    </a:ext>
                  </a:extLst>
                </p14:cNvPr>
                <p14:cNvContentPartPr/>
                <p14:nvPr/>
              </p14:nvContentPartPr>
              <p14:xfrm>
                <a:off x="10368136" y="4225089"/>
                <a:ext cx="199080" cy="57960"/>
              </p14:xfrm>
            </p:contentPart>
          </mc:Choice>
          <mc:Fallback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2A74F7ED-B3E9-492D-A6B7-90C84066337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350496" y="4207449"/>
                  <a:ext cx="234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54DC682D-61D0-4EDA-A066-B44351858BFF}"/>
                    </a:ext>
                  </a:extLst>
                </p14:cNvPr>
                <p14:cNvContentPartPr/>
                <p14:nvPr/>
              </p14:nvContentPartPr>
              <p14:xfrm>
                <a:off x="10627336" y="4541889"/>
                <a:ext cx="159480" cy="31680"/>
              </p14:xfrm>
            </p:contentPart>
          </mc:Choice>
          <mc:Fallback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54DC682D-61D0-4EDA-A066-B44351858BF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609696" y="4523889"/>
                  <a:ext cx="195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714CA039-2FFE-49E4-B7BC-422FD7CAE19A}"/>
                    </a:ext>
                  </a:extLst>
                </p14:cNvPr>
                <p14:cNvContentPartPr/>
                <p14:nvPr/>
              </p14:nvContentPartPr>
              <p14:xfrm>
                <a:off x="10620136" y="4649529"/>
                <a:ext cx="128160" cy="27000"/>
              </p14:xfrm>
            </p:contentPart>
          </mc:Choice>
          <mc:Fallback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714CA039-2FFE-49E4-B7BC-422FD7CAE19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602496" y="4631889"/>
                  <a:ext cx="163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615" name="Ink 614">
                  <a:extLst>
                    <a:ext uri="{FF2B5EF4-FFF2-40B4-BE49-F238E27FC236}">
                      <a16:creationId xmlns:a16="http://schemas.microsoft.com/office/drawing/2014/main" id="{E40A7834-CEFD-4EE1-9922-632484A9D0AF}"/>
                    </a:ext>
                  </a:extLst>
                </p14:cNvPr>
                <p14:cNvContentPartPr/>
                <p14:nvPr/>
              </p14:nvContentPartPr>
              <p14:xfrm>
                <a:off x="10987336" y="4319409"/>
                <a:ext cx="333360" cy="461160"/>
              </p14:xfrm>
            </p:contentPart>
          </mc:Choice>
          <mc:Fallback>
            <p:pic>
              <p:nvPicPr>
                <p:cNvPr id="615" name="Ink 614">
                  <a:extLst>
                    <a:ext uri="{FF2B5EF4-FFF2-40B4-BE49-F238E27FC236}">
                      <a16:creationId xmlns:a16="http://schemas.microsoft.com/office/drawing/2014/main" id="{E40A7834-CEFD-4EE1-9922-632484A9D0A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969696" y="4301769"/>
                  <a:ext cx="369000" cy="49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617" name="Ink 616">
                <a:extLst>
                  <a:ext uri="{FF2B5EF4-FFF2-40B4-BE49-F238E27FC236}">
                    <a16:creationId xmlns:a16="http://schemas.microsoft.com/office/drawing/2014/main" id="{3C6CD093-7865-4BB3-9A7C-828F22EC84AE}"/>
                  </a:ext>
                </a:extLst>
              </p14:cNvPr>
              <p14:cNvContentPartPr/>
              <p14:nvPr/>
            </p14:nvContentPartPr>
            <p14:xfrm>
              <a:off x="11431936" y="4055529"/>
              <a:ext cx="278280" cy="234360"/>
            </p14:xfrm>
          </p:contentPart>
        </mc:Choice>
        <mc:Fallback>
          <p:pic>
            <p:nvPicPr>
              <p:cNvPr id="617" name="Ink 616">
                <a:extLst>
                  <a:ext uri="{FF2B5EF4-FFF2-40B4-BE49-F238E27FC236}">
                    <a16:creationId xmlns:a16="http://schemas.microsoft.com/office/drawing/2014/main" id="{3C6CD093-7865-4BB3-9A7C-828F22EC84AE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1413936" y="4037529"/>
                <a:ext cx="3139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618" name="Ink 617">
                <a:extLst>
                  <a:ext uri="{FF2B5EF4-FFF2-40B4-BE49-F238E27FC236}">
                    <a16:creationId xmlns:a16="http://schemas.microsoft.com/office/drawing/2014/main" id="{0FAC5150-4372-449B-9CC4-03A69696F174}"/>
                  </a:ext>
                </a:extLst>
              </p14:cNvPr>
              <p14:cNvContentPartPr/>
              <p14:nvPr/>
            </p14:nvContentPartPr>
            <p14:xfrm>
              <a:off x="1024336" y="2516889"/>
              <a:ext cx="257760" cy="270000"/>
            </p14:xfrm>
          </p:contentPart>
        </mc:Choice>
        <mc:Fallback>
          <p:pic>
            <p:nvPicPr>
              <p:cNvPr id="618" name="Ink 617">
                <a:extLst>
                  <a:ext uri="{FF2B5EF4-FFF2-40B4-BE49-F238E27FC236}">
                    <a16:creationId xmlns:a16="http://schemas.microsoft.com/office/drawing/2014/main" id="{0FAC5150-4372-449B-9CC4-03A69696F17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06336" y="2498889"/>
                <a:ext cx="293400" cy="30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9" name="Group 658">
            <a:extLst>
              <a:ext uri="{FF2B5EF4-FFF2-40B4-BE49-F238E27FC236}">
                <a16:creationId xmlns:a16="http://schemas.microsoft.com/office/drawing/2014/main" id="{2E56998E-4EC9-475C-82E7-842C20FA3DD0}"/>
              </a:ext>
            </a:extLst>
          </p:cNvPr>
          <p:cNvGrpSpPr/>
          <p:nvPr/>
        </p:nvGrpSpPr>
        <p:grpSpPr>
          <a:xfrm>
            <a:off x="5954536" y="1855209"/>
            <a:ext cx="2436120" cy="1215720"/>
            <a:chOff x="5954536" y="1855209"/>
            <a:chExt cx="2436120" cy="12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39A1776F-D24F-431A-8E7C-99F5ADCC51B6}"/>
                    </a:ext>
                  </a:extLst>
                </p14:cNvPr>
                <p14:cNvContentPartPr/>
                <p14:nvPr/>
              </p14:nvContentPartPr>
              <p14:xfrm>
                <a:off x="5954536" y="2307369"/>
                <a:ext cx="43920" cy="312840"/>
              </p14:xfrm>
            </p:contentPart>
          </mc:Choice>
          <mc:Fallback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39A1776F-D24F-431A-8E7C-99F5ADCC51B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945896" y="2298729"/>
                  <a:ext cx="615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627" name="Ink 626">
                  <a:extLst>
                    <a:ext uri="{FF2B5EF4-FFF2-40B4-BE49-F238E27FC236}">
                      <a16:creationId xmlns:a16="http://schemas.microsoft.com/office/drawing/2014/main" id="{135C5C8D-4CCA-4439-8F88-697196EDDCA0}"/>
                    </a:ext>
                  </a:extLst>
                </p14:cNvPr>
                <p14:cNvContentPartPr/>
                <p14:nvPr/>
              </p14:nvContentPartPr>
              <p14:xfrm>
                <a:off x="6074056" y="2305569"/>
                <a:ext cx="295560" cy="307800"/>
              </p14:xfrm>
            </p:contentPart>
          </mc:Choice>
          <mc:Fallback>
            <p:pic>
              <p:nvPicPr>
                <p:cNvPr id="627" name="Ink 626">
                  <a:extLst>
                    <a:ext uri="{FF2B5EF4-FFF2-40B4-BE49-F238E27FC236}">
                      <a16:creationId xmlns:a16="http://schemas.microsoft.com/office/drawing/2014/main" id="{135C5C8D-4CCA-4439-8F88-697196EDDCA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065416" y="2296929"/>
                  <a:ext cx="3132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628" name="Ink 627">
                  <a:extLst>
                    <a:ext uri="{FF2B5EF4-FFF2-40B4-BE49-F238E27FC236}">
                      <a16:creationId xmlns:a16="http://schemas.microsoft.com/office/drawing/2014/main" id="{D1CD504C-8443-4F40-BB86-1C24B263B4CA}"/>
                    </a:ext>
                  </a:extLst>
                </p14:cNvPr>
                <p14:cNvContentPartPr/>
                <p14:nvPr/>
              </p14:nvContentPartPr>
              <p14:xfrm>
                <a:off x="6210136" y="2286849"/>
                <a:ext cx="27720" cy="485280"/>
              </p14:xfrm>
            </p:contentPart>
          </mc:Choice>
          <mc:Fallback>
            <p:pic>
              <p:nvPicPr>
                <p:cNvPr id="628" name="Ink 627">
                  <a:extLst>
                    <a:ext uri="{FF2B5EF4-FFF2-40B4-BE49-F238E27FC236}">
                      <a16:creationId xmlns:a16="http://schemas.microsoft.com/office/drawing/2014/main" id="{D1CD504C-8443-4F40-BB86-1C24B263B4C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201136" y="2278209"/>
                  <a:ext cx="4536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629" name="Ink 628">
                  <a:extLst>
                    <a:ext uri="{FF2B5EF4-FFF2-40B4-BE49-F238E27FC236}">
                      <a16:creationId xmlns:a16="http://schemas.microsoft.com/office/drawing/2014/main" id="{980D9764-22CE-4D08-BF5A-C946F60E6DE4}"/>
                    </a:ext>
                  </a:extLst>
                </p14:cNvPr>
                <p14:cNvContentPartPr/>
                <p14:nvPr/>
              </p14:nvContentPartPr>
              <p14:xfrm>
                <a:off x="6439096" y="2332929"/>
                <a:ext cx="226080" cy="304920"/>
              </p14:xfrm>
            </p:contentPart>
          </mc:Choice>
          <mc:Fallback>
            <p:pic>
              <p:nvPicPr>
                <p:cNvPr id="629" name="Ink 628">
                  <a:extLst>
                    <a:ext uri="{FF2B5EF4-FFF2-40B4-BE49-F238E27FC236}">
                      <a16:creationId xmlns:a16="http://schemas.microsoft.com/office/drawing/2014/main" id="{980D9764-22CE-4D08-BF5A-C946F60E6DE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430456" y="2324289"/>
                  <a:ext cx="2437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630" name="Ink 629">
                  <a:extLst>
                    <a:ext uri="{FF2B5EF4-FFF2-40B4-BE49-F238E27FC236}">
                      <a16:creationId xmlns:a16="http://schemas.microsoft.com/office/drawing/2014/main" id="{B3492565-AB8F-474F-BEDC-9A7AA4CAFB8C}"/>
                    </a:ext>
                  </a:extLst>
                </p14:cNvPr>
                <p14:cNvContentPartPr/>
                <p14:nvPr/>
              </p14:nvContentPartPr>
              <p14:xfrm>
                <a:off x="6849496" y="2444889"/>
                <a:ext cx="182880" cy="35640"/>
              </p14:xfrm>
            </p:contentPart>
          </mc:Choice>
          <mc:Fallback>
            <p:pic>
              <p:nvPicPr>
                <p:cNvPr id="630" name="Ink 629">
                  <a:extLst>
                    <a:ext uri="{FF2B5EF4-FFF2-40B4-BE49-F238E27FC236}">
                      <a16:creationId xmlns:a16="http://schemas.microsoft.com/office/drawing/2014/main" id="{B3492565-AB8F-474F-BEDC-9A7AA4CAFB8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840496" y="2435889"/>
                  <a:ext cx="200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631" name="Ink 630">
                  <a:extLst>
                    <a:ext uri="{FF2B5EF4-FFF2-40B4-BE49-F238E27FC236}">
                      <a16:creationId xmlns:a16="http://schemas.microsoft.com/office/drawing/2014/main" id="{B5FF1141-0655-4D5F-A6FC-3F1A35282C23}"/>
                    </a:ext>
                  </a:extLst>
                </p14:cNvPr>
                <p14:cNvContentPartPr/>
                <p14:nvPr/>
              </p14:nvContentPartPr>
              <p14:xfrm>
                <a:off x="6842656" y="2529129"/>
                <a:ext cx="146160" cy="18000"/>
              </p14:xfrm>
            </p:contentPart>
          </mc:Choice>
          <mc:Fallback>
            <p:pic>
              <p:nvPicPr>
                <p:cNvPr id="631" name="Ink 630">
                  <a:extLst>
                    <a:ext uri="{FF2B5EF4-FFF2-40B4-BE49-F238E27FC236}">
                      <a16:creationId xmlns:a16="http://schemas.microsoft.com/office/drawing/2014/main" id="{B5FF1141-0655-4D5F-A6FC-3F1A35282C2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33656" y="2520489"/>
                  <a:ext cx="163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BE76BCE8-F991-43FE-83DB-BDE205D2C8B8}"/>
                    </a:ext>
                  </a:extLst>
                </p14:cNvPr>
                <p14:cNvContentPartPr/>
                <p14:nvPr/>
              </p14:nvContentPartPr>
              <p14:xfrm>
                <a:off x="7322176" y="2162649"/>
                <a:ext cx="509760" cy="63360"/>
              </p14:xfrm>
            </p:contentPart>
          </mc:Choice>
          <mc:Fallback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BE76BCE8-F991-43FE-83DB-BDE205D2C8B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313536" y="2154009"/>
                  <a:ext cx="527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E9F14994-47F4-487F-9BDB-01738D8E4084}"/>
                    </a:ext>
                  </a:extLst>
                </p14:cNvPr>
                <p14:cNvContentPartPr/>
                <p14:nvPr/>
              </p14:nvContentPartPr>
              <p14:xfrm>
                <a:off x="7352416" y="2196489"/>
                <a:ext cx="313920" cy="267840"/>
              </p14:xfrm>
            </p:contentPart>
          </mc:Choice>
          <mc:Fallback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E9F14994-47F4-487F-9BDB-01738D8E408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343416" y="2187489"/>
                  <a:ext cx="331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637" name="Ink 636">
                  <a:extLst>
                    <a:ext uri="{FF2B5EF4-FFF2-40B4-BE49-F238E27FC236}">
                      <a16:creationId xmlns:a16="http://schemas.microsoft.com/office/drawing/2014/main" id="{4F214248-1F98-4F89-B943-6D577E37F1E0}"/>
                    </a:ext>
                  </a:extLst>
                </p14:cNvPr>
                <p14:cNvContentPartPr/>
                <p14:nvPr/>
              </p14:nvContentPartPr>
              <p14:xfrm>
                <a:off x="7330456" y="2370369"/>
                <a:ext cx="481680" cy="222120"/>
              </p14:xfrm>
            </p:contentPart>
          </mc:Choice>
          <mc:Fallback>
            <p:pic>
              <p:nvPicPr>
                <p:cNvPr id="637" name="Ink 636">
                  <a:extLst>
                    <a:ext uri="{FF2B5EF4-FFF2-40B4-BE49-F238E27FC236}">
                      <a16:creationId xmlns:a16="http://schemas.microsoft.com/office/drawing/2014/main" id="{4F214248-1F98-4F89-B943-6D577E37F1E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321456" y="2361729"/>
                  <a:ext cx="499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639" name="Ink 638">
                  <a:extLst>
                    <a:ext uri="{FF2B5EF4-FFF2-40B4-BE49-F238E27FC236}">
                      <a16:creationId xmlns:a16="http://schemas.microsoft.com/office/drawing/2014/main" id="{1EDB0BA3-59AC-416D-BC23-E7465AD5B480}"/>
                    </a:ext>
                  </a:extLst>
                </p14:cNvPr>
                <p14:cNvContentPartPr/>
                <p14:nvPr/>
              </p14:nvContentPartPr>
              <p14:xfrm>
                <a:off x="7186816" y="2799849"/>
                <a:ext cx="229320" cy="271080"/>
              </p14:xfrm>
            </p:contentPart>
          </mc:Choice>
          <mc:Fallback>
            <p:pic>
              <p:nvPicPr>
                <p:cNvPr id="639" name="Ink 638">
                  <a:extLst>
                    <a:ext uri="{FF2B5EF4-FFF2-40B4-BE49-F238E27FC236}">
                      <a16:creationId xmlns:a16="http://schemas.microsoft.com/office/drawing/2014/main" id="{1EDB0BA3-59AC-416D-BC23-E7465AD5B48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178176" y="2791209"/>
                  <a:ext cx="2469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640" name="Ink 639">
                  <a:extLst>
                    <a:ext uri="{FF2B5EF4-FFF2-40B4-BE49-F238E27FC236}">
                      <a16:creationId xmlns:a16="http://schemas.microsoft.com/office/drawing/2014/main" id="{B6BB64CE-B472-4F3E-B40A-2E7DE5BDFE30}"/>
                    </a:ext>
                  </a:extLst>
                </p14:cNvPr>
                <p14:cNvContentPartPr/>
                <p14:nvPr/>
              </p14:nvContentPartPr>
              <p14:xfrm>
                <a:off x="7376176" y="2686449"/>
                <a:ext cx="24840" cy="43920"/>
              </p14:xfrm>
            </p:contentPart>
          </mc:Choice>
          <mc:Fallback>
            <p:pic>
              <p:nvPicPr>
                <p:cNvPr id="640" name="Ink 639">
                  <a:extLst>
                    <a:ext uri="{FF2B5EF4-FFF2-40B4-BE49-F238E27FC236}">
                      <a16:creationId xmlns:a16="http://schemas.microsoft.com/office/drawing/2014/main" id="{B6BB64CE-B472-4F3E-B40A-2E7DE5BDFE3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367176" y="2677449"/>
                  <a:ext cx="42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641" name="Ink 640">
                  <a:extLst>
                    <a:ext uri="{FF2B5EF4-FFF2-40B4-BE49-F238E27FC236}">
                      <a16:creationId xmlns:a16="http://schemas.microsoft.com/office/drawing/2014/main" id="{FC5E3C22-8681-4DD4-A4C1-94B9DF3B26BB}"/>
                    </a:ext>
                  </a:extLst>
                </p14:cNvPr>
                <p14:cNvContentPartPr/>
                <p14:nvPr/>
              </p14:nvContentPartPr>
              <p14:xfrm>
                <a:off x="7518736" y="2812089"/>
                <a:ext cx="86760" cy="13320"/>
              </p14:xfrm>
            </p:contentPart>
          </mc:Choice>
          <mc:Fallback>
            <p:pic>
              <p:nvPicPr>
                <p:cNvPr id="641" name="Ink 640">
                  <a:extLst>
                    <a:ext uri="{FF2B5EF4-FFF2-40B4-BE49-F238E27FC236}">
                      <a16:creationId xmlns:a16="http://schemas.microsoft.com/office/drawing/2014/main" id="{FC5E3C22-8681-4DD4-A4C1-94B9DF3B26B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509736" y="2803089"/>
                  <a:ext cx="104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642" name="Ink 641">
                  <a:extLst>
                    <a:ext uri="{FF2B5EF4-FFF2-40B4-BE49-F238E27FC236}">
                      <a16:creationId xmlns:a16="http://schemas.microsoft.com/office/drawing/2014/main" id="{1535816F-6939-4725-9C4F-2C821794675C}"/>
                    </a:ext>
                  </a:extLst>
                </p14:cNvPr>
                <p14:cNvContentPartPr/>
                <p14:nvPr/>
              </p14:nvContentPartPr>
              <p14:xfrm>
                <a:off x="7491736" y="2869689"/>
                <a:ext cx="83160" cy="18360"/>
              </p14:xfrm>
            </p:contentPart>
          </mc:Choice>
          <mc:Fallback>
            <p:pic>
              <p:nvPicPr>
                <p:cNvPr id="642" name="Ink 641">
                  <a:extLst>
                    <a:ext uri="{FF2B5EF4-FFF2-40B4-BE49-F238E27FC236}">
                      <a16:creationId xmlns:a16="http://schemas.microsoft.com/office/drawing/2014/main" id="{1535816F-6939-4725-9C4F-2C821794675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483096" y="2860689"/>
                  <a:ext cx="100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644" name="Ink 643">
                  <a:extLst>
                    <a:ext uri="{FF2B5EF4-FFF2-40B4-BE49-F238E27FC236}">
                      <a16:creationId xmlns:a16="http://schemas.microsoft.com/office/drawing/2014/main" id="{B7D0D9DA-8EDE-48BB-B5A7-6AC449A9A6F7}"/>
                    </a:ext>
                  </a:extLst>
                </p14:cNvPr>
                <p14:cNvContentPartPr/>
                <p14:nvPr/>
              </p14:nvContentPartPr>
              <p14:xfrm>
                <a:off x="7660936" y="2728569"/>
                <a:ext cx="174960" cy="194040"/>
              </p14:xfrm>
            </p:contentPart>
          </mc:Choice>
          <mc:Fallback>
            <p:pic>
              <p:nvPicPr>
                <p:cNvPr id="644" name="Ink 643">
                  <a:extLst>
                    <a:ext uri="{FF2B5EF4-FFF2-40B4-BE49-F238E27FC236}">
                      <a16:creationId xmlns:a16="http://schemas.microsoft.com/office/drawing/2014/main" id="{B7D0D9DA-8EDE-48BB-B5A7-6AC449A9A6F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651936" y="2719929"/>
                  <a:ext cx="192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646" name="Ink 645">
                  <a:extLst>
                    <a:ext uri="{FF2B5EF4-FFF2-40B4-BE49-F238E27FC236}">
                      <a16:creationId xmlns:a16="http://schemas.microsoft.com/office/drawing/2014/main" id="{7171C905-0BF9-4F2F-8ECD-1E292A7B2273}"/>
                    </a:ext>
                  </a:extLst>
                </p14:cNvPr>
                <p14:cNvContentPartPr/>
                <p14:nvPr/>
              </p14:nvContentPartPr>
              <p14:xfrm>
                <a:off x="7293016" y="1917849"/>
                <a:ext cx="122400" cy="165960"/>
              </p14:xfrm>
            </p:contentPart>
          </mc:Choice>
          <mc:Fallback>
            <p:pic>
              <p:nvPicPr>
                <p:cNvPr id="646" name="Ink 645">
                  <a:extLst>
                    <a:ext uri="{FF2B5EF4-FFF2-40B4-BE49-F238E27FC236}">
                      <a16:creationId xmlns:a16="http://schemas.microsoft.com/office/drawing/2014/main" id="{7171C905-0BF9-4F2F-8ECD-1E292A7B227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284016" y="1909209"/>
                  <a:ext cx="140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702DF4E9-15A5-46DF-8FF3-3523F74D01D7}"/>
                    </a:ext>
                  </a:extLst>
                </p14:cNvPr>
                <p14:cNvContentPartPr/>
                <p14:nvPr/>
              </p14:nvContentPartPr>
              <p14:xfrm>
                <a:off x="7476256" y="1855209"/>
                <a:ext cx="73800" cy="144000"/>
              </p14:xfrm>
            </p:contentPart>
          </mc:Choice>
          <mc:Fallback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702DF4E9-15A5-46DF-8FF3-3523F74D01D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467256" y="1846209"/>
                  <a:ext cx="91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648" name="Ink 647">
                  <a:extLst>
                    <a:ext uri="{FF2B5EF4-FFF2-40B4-BE49-F238E27FC236}">
                      <a16:creationId xmlns:a16="http://schemas.microsoft.com/office/drawing/2014/main" id="{8303A193-6FF1-4767-9EC2-70F9EB3FAF23}"/>
                    </a:ext>
                  </a:extLst>
                </p14:cNvPr>
                <p14:cNvContentPartPr/>
                <p14:nvPr/>
              </p14:nvContentPartPr>
              <p14:xfrm>
                <a:off x="7581016" y="2032689"/>
                <a:ext cx="72000" cy="22680"/>
              </p14:xfrm>
            </p:contentPart>
          </mc:Choice>
          <mc:Fallback>
            <p:pic>
              <p:nvPicPr>
                <p:cNvPr id="648" name="Ink 647">
                  <a:extLst>
                    <a:ext uri="{FF2B5EF4-FFF2-40B4-BE49-F238E27FC236}">
                      <a16:creationId xmlns:a16="http://schemas.microsoft.com/office/drawing/2014/main" id="{8303A193-6FF1-4767-9EC2-70F9EB3FAF2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572016" y="2023689"/>
                  <a:ext cx="89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649" name="Ink 648">
                  <a:extLst>
                    <a:ext uri="{FF2B5EF4-FFF2-40B4-BE49-F238E27FC236}">
                      <a16:creationId xmlns:a16="http://schemas.microsoft.com/office/drawing/2014/main" id="{50F80092-57C6-4624-A28F-6DA6EEAA125D}"/>
                    </a:ext>
                  </a:extLst>
                </p14:cNvPr>
                <p14:cNvContentPartPr/>
                <p14:nvPr/>
              </p14:nvContentPartPr>
              <p14:xfrm>
                <a:off x="7725736" y="1883649"/>
                <a:ext cx="106920" cy="176760"/>
              </p14:xfrm>
            </p:contentPart>
          </mc:Choice>
          <mc:Fallback>
            <p:pic>
              <p:nvPicPr>
                <p:cNvPr id="649" name="Ink 648">
                  <a:extLst>
                    <a:ext uri="{FF2B5EF4-FFF2-40B4-BE49-F238E27FC236}">
                      <a16:creationId xmlns:a16="http://schemas.microsoft.com/office/drawing/2014/main" id="{50F80092-57C6-4624-A28F-6DA6EEAA125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716736" y="1874649"/>
                  <a:ext cx="124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650" name="Ink 649">
                  <a:extLst>
                    <a:ext uri="{FF2B5EF4-FFF2-40B4-BE49-F238E27FC236}">
                      <a16:creationId xmlns:a16="http://schemas.microsoft.com/office/drawing/2014/main" id="{7912F243-2B9D-4618-AE42-333A0C8C1936}"/>
                    </a:ext>
                  </a:extLst>
                </p14:cNvPr>
                <p14:cNvContentPartPr/>
                <p14:nvPr/>
              </p14:nvContentPartPr>
              <p14:xfrm>
                <a:off x="8003296" y="2174169"/>
                <a:ext cx="245160" cy="349920"/>
              </p14:xfrm>
            </p:contentPart>
          </mc:Choice>
          <mc:Fallback>
            <p:pic>
              <p:nvPicPr>
                <p:cNvPr id="650" name="Ink 649">
                  <a:extLst>
                    <a:ext uri="{FF2B5EF4-FFF2-40B4-BE49-F238E27FC236}">
                      <a16:creationId xmlns:a16="http://schemas.microsoft.com/office/drawing/2014/main" id="{7912F243-2B9D-4618-AE42-333A0C8C193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994656" y="2165529"/>
                  <a:ext cx="2628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651" name="Ink 650">
                  <a:extLst>
                    <a:ext uri="{FF2B5EF4-FFF2-40B4-BE49-F238E27FC236}">
                      <a16:creationId xmlns:a16="http://schemas.microsoft.com/office/drawing/2014/main" id="{E7948A5E-04B5-4267-89DE-7DE0716AAAD7}"/>
                    </a:ext>
                  </a:extLst>
                </p14:cNvPr>
                <p14:cNvContentPartPr/>
                <p14:nvPr/>
              </p14:nvContentPartPr>
              <p14:xfrm>
                <a:off x="7988536" y="2329329"/>
                <a:ext cx="311760" cy="135360"/>
              </p14:xfrm>
            </p:contentPart>
          </mc:Choice>
          <mc:Fallback>
            <p:pic>
              <p:nvPicPr>
                <p:cNvPr id="651" name="Ink 650">
                  <a:extLst>
                    <a:ext uri="{FF2B5EF4-FFF2-40B4-BE49-F238E27FC236}">
                      <a16:creationId xmlns:a16="http://schemas.microsoft.com/office/drawing/2014/main" id="{E7948A5E-04B5-4267-89DE-7DE0716AAAD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979536" y="2320689"/>
                  <a:ext cx="329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652" name="Ink 651">
                  <a:extLst>
                    <a:ext uri="{FF2B5EF4-FFF2-40B4-BE49-F238E27FC236}">
                      <a16:creationId xmlns:a16="http://schemas.microsoft.com/office/drawing/2014/main" id="{B888B157-1DD1-463D-A5D0-6852EE8A072C}"/>
                    </a:ext>
                  </a:extLst>
                </p14:cNvPr>
                <p14:cNvContentPartPr/>
                <p14:nvPr/>
              </p14:nvContentPartPr>
              <p14:xfrm>
                <a:off x="8194096" y="2480889"/>
                <a:ext cx="196560" cy="312120"/>
              </p14:xfrm>
            </p:contentPart>
          </mc:Choice>
          <mc:Fallback>
            <p:pic>
              <p:nvPicPr>
                <p:cNvPr id="652" name="Ink 651">
                  <a:extLst>
                    <a:ext uri="{FF2B5EF4-FFF2-40B4-BE49-F238E27FC236}">
                      <a16:creationId xmlns:a16="http://schemas.microsoft.com/office/drawing/2014/main" id="{B888B157-1DD1-463D-A5D0-6852EE8A072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185096" y="2471889"/>
                  <a:ext cx="2142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653" name="Ink 652">
                  <a:extLst>
                    <a:ext uri="{FF2B5EF4-FFF2-40B4-BE49-F238E27FC236}">
                      <a16:creationId xmlns:a16="http://schemas.microsoft.com/office/drawing/2014/main" id="{4E4BB748-8940-4BE8-8DE0-6E70D62476AB}"/>
                    </a:ext>
                  </a:extLst>
                </p14:cNvPr>
                <p14:cNvContentPartPr/>
                <p14:nvPr/>
              </p14:nvContentPartPr>
              <p14:xfrm>
                <a:off x="8334496" y="2345529"/>
                <a:ext cx="30960" cy="43200"/>
              </p14:xfrm>
            </p:contentPart>
          </mc:Choice>
          <mc:Fallback>
            <p:pic>
              <p:nvPicPr>
                <p:cNvPr id="653" name="Ink 652">
                  <a:extLst>
                    <a:ext uri="{FF2B5EF4-FFF2-40B4-BE49-F238E27FC236}">
                      <a16:creationId xmlns:a16="http://schemas.microsoft.com/office/drawing/2014/main" id="{4E4BB748-8940-4BE8-8DE0-6E70D62476A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325856" y="2336889"/>
                  <a:ext cx="4860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8" name="Group 657">
            <a:extLst>
              <a:ext uri="{FF2B5EF4-FFF2-40B4-BE49-F238E27FC236}">
                <a16:creationId xmlns:a16="http://schemas.microsoft.com/office/drawing/2014/main" id="{396F5FBF-AEAD-46C8-9F9B-753CCD2705DA}"/>
              </a:ext>
            </a:extLst>
          </p:cNvPr>
          <p:cNvGrpSpPr/>
          <p:nvPr/>
        </p:nvGrpSpPr>
        <p:grpSpPr>
          <a:xfrm>
            <a:off x="8635456" y="2149689"/>
            <a:ext cx="690480" cy="624960"/>
            <a:chOff x="8635456" y="2149689"/>
            <a:chExt cx="690480" cy="62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654" name="Ink 653">
                  <a:extLst>
                    <a:ext uri="{FF2B5EF4-FFF2-40B4-BE49-F238E27FC236}">
                      <a16:creationId xmlns:a16="http://schemas.microsoft.com/office/drawing/2014/main" id="{13FB2DB3-5217-4F03-81E0-545BAE39660B}"/>
                    </a:ext>
                  </a:extLst>
                </p14:cNvPr>
                <p14:cNvContentPartPr/>
                <p14:nvPr/>
              </p14:nvContentPartPr>
              <p14:xfrm>
                <a:off x="8635456" y="2229969"/>
                <a:ext cx="24120" cy="260280"/>
              </p14:xfrm>
            </p:contentPart>
          </mc:Choice>
          <mc:Fallback>
            <p:pic>
              <p:nvPicPr>
                <p:cNvPr id="654" name="Ink 653">
                  <a:extLst>
                    <a:ext uri="{FF2B5EF4-FFF2-40B4-BE49-F238E27FC236}">
                      <a16:creationId xmlns:a16="http://schemas.microsoft.com/office/drawing/2014/main" id="{13FB2DB3-5217-4F03-81E0-545BAE39660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626816" y="2221329"/>
                  <a:ext cx="417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655" name="Ink 654">
                  <a:extLst>
                    <a:ext uri="{FF2B5EF4-FFF2-40B4-BE49-F238E27FC236}">
                      <a16:creationId xmlns:a16="http://schemas.microsoft.com/office/drawing/2014/main" id="{D0BE468D-8F46-4172-8E11-B99F7A859D40}"/>
                    </a:ext>
                  </a:extLst>
                </p14:cNvPr>
                <p14:cNvContentPartPr/>
                <p14:nvPr/>
              </p14:nvContentPartPr>
              <p14:xfrm>
                <a:off x="8699896" y="2303049"/>
                <a:ext cx="264600" cy="471600"/>
              </p14:xfrm>
            </p:contentPart>
          </mc:Choice>
          <mc:Fallback>
            <p:pic>
              <p:nvPicPr>
                <p:cNvPr id="655" name="Ink 654">
                  <a:extLst>
                    <a:ext uri="{FF2B5EF4-FFF2-40B4-BE49-F238E27FC236}">
                      <a16:creationId xmlns:a16="http://schemas.microsoft.com/office/drawing/2014/main" id="{D0BE468D-8F46-4172-8E11-B99F7A859D4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691256" y="2294409"/>
                  <a:ext cx="2822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656" name="Ink 655">
                  <a:extLst>
                    <a:ext uri="{FF2B5EF4-FFF2-40B4-BE49-F238E27FC236}">
                      <a16:creationId xmlns:a16="http://schemas.microsoft.com/office/drawing/2014/main" id="{405C9675-4856-4924-82F7-791F3D09A4F0}"/>
                    </a:ext>
                  </a:extLst>
                </p14:cNvPr>
                <p14:cNvContentPartPr/>
                <p14:nvPr/>
              </p14:nvContentPartPr>
              <p14:xfrm>
                <a:off x="8839576" y="2149689"/>
                <a:ext cx="23760" cy="56520"/>
              </p14:xfrm>
            </p:contentPart>
          </mc:Choice>
          <mc:Fallback>
            <p:pic>
              <p:nvPicPr>
                <p:cNvPr id="656" name="Ink 655">
                  <a:extLst>
                    <a:ext uri="{FF2B5EF4-FFF2-40B4-BE49-F238E27FC236}">
                      <a16:creationId xmlns:a16="http://schemas.microsoft.com/office/drawing/2014/main" id="{405C9675-4856-4924-82F7-791F3D09A4F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830936" y="2141049"/>
                  <a:ext cx="41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657" name="Ink 656">
                  <a:extLst>
                    <a:ext uri="{FF2B5EF4-FFF2-40B4-BE49-F238E27FC236}">
                      <a16:creationId xmlns:a16="http://schemas.microsoft.com/office/drawing/2014/main" id="{1D5C4082-5479-485A-9F50-6034CFC96EED}"/>
                    </a:ext>
                  </a:extLst>
                </p14:cNvPr>
                <p14:cNvContentPartPr/>
                <p14:nvPr/>
              </p14:nvContentPartPr>
              <p14:xfrm>
                <a:off x="9064936" y="2240049"/>
                <a:ext cx="261000" cy="301320"/>
              </p14:xfrm>
            </p:contentPart>
          </mc:Choice>
          <mc:Fallback>
            <p:pic>
              <p:nvPicPr>
                <p:cNvPr id="657" name="Ink 656">
                  <a:extLst>
                    <a:ext uri="{FF2B5EF4-FFF2-40B4-BE49-F238E27FC236}">
                      <a16:creationId xmlns:a16="http://schemas.microsoft.com/office/drawing/2014/main" id="{1D5C4082-5479-485A-9F50-6034CFC96EE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055936" y="2231049"/>
                  <a:ext cx="278640" cy="31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12E097DC-9B19-4A57-B4D4-82FF0FFA90F0}"/>
                  </a:ext>
                </a:extLst>
              </p14:cNvPr>
              <p14:cNvContentPartPr/>
              <p14:nvPr/>
            </p14:nvContentPartPr>
            <p14:xfrm>
              <a:off x="7291216" y="5399409"/>
              <a:ext cx="284040" cy="800640"/>
            </p14:xfrm>
          </p:contentPart>
        </mc:Choice>
        <mc:Fallback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12E097DC-9B19-4A57-B4D4-82FF0FFA90F0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7282216" y="5390769"/>
                <a:ext cx="301680" cy="81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7" name="Group 686">
            <a:extLst>
              <a:ext uri="{FF2B5EF4-FFF2-40B4-BE49-F238E27FC236}">
                <a16:creationId xmlns:a16="http://schemas.microsoft.com/office/drawing/2014/main" id="{C25752C6-E5D4-4CAF-81AC-0A45C8B2E59C}"/>
              </a:ext>
            </a:extLst>
          </p:cNvPr>
          <p:cNvGrpSpPr/>
          <p:nvPr/>
        </p:nvGrpSpPr>
        <p:grpSpPr>
          <a:xfrm>
            <a:off x="7552936" y="5545569"/>
            <a:ext cx="2179800" cy="572040"/>
            <a:chOff x="7552936" y="5545569"/>
            <a:chExt cx="2179800" cy="57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661" name="Ink 660">
                  <a:extLst>
                    <a:ext uri="{FF2B5EF4-FFF2-40B4-BE49-F238E27FC236}">
                      <a16:creationId xmlns:a16="http://schemas.microsoft.com/office/drawing/2014/main" id="{A34F9DB8-7B4E-4F45-B462-75B4A6CC00F7}"/>
                    </a:ext>
                  </a:extLst>
                </p14:cNvPr>
                <p14:cNvContentPartPr/>
                <p14:nvPr/>
              </p14:nvContentPartPr>
              <p14:xfrm>
                <a:off x="7602616" y="5545569"/>
                <a:ext cx="210960" cy="334800"/>
              </p14:xfrm>
            </p:contentPart>
          </mc:Choice>
          <mc:Fallback>
            <p:pic>
              <p:nvPicPr>
                <p:cNvPr id="661" name="Ink 660">
                  <a:extLst>
                    <a:ext uri="{FF2B5EF4-FFF2-40B4-BE49-F238E27FC236}">
                      <a16:creationId xmlns:a16="http://schemas.microsoft.com/office/drawing/2014/main" id="{A34F9DB8-7B4E-4F45-B462-75B4A6CC00F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593976" y="5536569"/>
                  <a:ext cx="2286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662" name="Ink 661">
                  <a:extLst>
                    <a:ext uri="{FF2B5EF4-FFF2-40B4-BE49-F238E27FC236}">
                      <a16:creationId xmlns:a16="http://schemas.microsoft.com/office/drawing/2014/main" id="{A2C0019F-1950-498B-BD00-51F4F4067FB4}"/>
                    </a:ext>
                  </a:extLst>
                </p14:cNvPr>
                <p14:cNvContentPartPr/>
                <p14:nvPr/>
              </p14:nvContentPartPr>
              <p14:xfrm>
                <a:off x="7552936" y="5732409"/>
                <a:ext cx="241200" cy="165960"/>
              </p14:xfrm>
            </p:contentPart>
          </mc:Choice>
          <mc:Fallback>
            <p:pic>
              <p:nvPicPr>
                <p:cNvPr id="662" name="Ink 661">
                  <a:extLst>
                    <a:ext uri="{FF2B5EF4-FFF2-40B4-BE49-F238E27FC236}">
                      <a16:creationId xmlns:a16="http://schemas.microsoft.com/office/drawing/2014/main" id="{A2C0019F-1950-498B-BD00-51F4F4067FB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544296" y="5723769"/>
                  <a:ext cx="258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666" name="Ink 665">
                  <a:extLst>
                    <a:ext uri="{FF2B5EF4-FFF2-40B4-BE49-F238E27FC236}">
                      <a16:creationId xmlns:a16="http://schemas.microsoft.com/office/drawing/2014/main" id="{FB237F31-D47F-46CB-B358-02D965E1A451}"/>
                    </a:ext>
                  </a:extLst>
                </p14:cNvPr>
                <p14:cNvContentPartPr/>
                <p14:nvPr/>
              </p14:nvContentPartPr>
              <p14:xfrm>
                <a:off x="7806016" y="5850849"/>
                <a:ext cx="140040" cy="155880"/>
              </p14:xfrm>
            </p:contentPart>
          </mc:Choice>
          <mc:Fallback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FB237F31-D47F-46CB-B358-02D965E1A45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797016" y="5842209"/>
                  <a:ext cx="157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667" name="Ink 666">
                  <a:extLst>
                    <a:ext uri="{FF2B5EF4-FFF2-40B4-BE49-F238E27FC236}">
                      <a16:creationId xmlns:a16="http://schemas.microsoft.com/office/drawing/2014/main" id="{CAC5D9D3-08C5-4E4D-BD11-41C2B4A4AEAE}"/>
                    </a:ext>
                  </a:extLst>
                </p14:cNvPr>
                <p14:cNvContentPartPr/>
                <p14:nvPr/>
              </p14:nvContentPartPr>
              <p14:xfrm>
                <a:off x="7954696" y="5935449"/>
                <a:ext cx="99000" cy="182160"/>
              </p14:xfrm>
            </p:contentPart>
          </mc:Choice>
          <mc:Fallback>
            <p:pic>
              <p:nvPicPr>
                <p:cNvPr id="667" name="Ink 666">
                  <a:extLst>
                    <a:ext uri="{FF2B5EF4-FFF2-40B4-BE49-F238E27FC236}">
                      <a16:creationId xmlns:a16="http://schemas.microsoft.com/office/drawing/2014/main" id="{CAC5D9D3-08C5-4E4D-BD11-41C2B4A4AEA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945696" y="5926809"/>
                  <a:ext cx="116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668" name="Ink 667">
                  <a:extLst>
                    <a:ext uri="{FF2B5EF4-FFF2-40B4-BE49-F238E27FC236}">
                      <a16:creationId xmlns:a16="http://schemas.microsoft.com/office/drawing/2014/main" id="{10578A74-47C5-44E5-816D-F0E9F4738F52}"/>
                    </a:ext>
                  </a:extLst>
                </p14:cNvPr>
                <p14:cNvContentPartPr/>
                <p14:nvPr/>
              </p14:nvContentPartPr>
              <p14:xfrm>
                <a:off x="8162056" y="5558889"/>
                <a:ext cx="240480" cy="348480"/>
              </p14:xfrm>
            </p:contentPart>
          </mc:Choice>
          <mc:Fallback>
            <p:pic>
              <p:nvPicPr>
                <p:cNvPr id="668" name="Ink 667">
                  <a:extLst>
                    <a:ext uri="{FF2B5EF4-FFF2-40B4-BE49-F238E27FC236}">
                      <a16:creationId xmlns:a16="http://schemas.microsoft.com/office/drawing/2014/main" id="{10578A74-47C5-44E5-816D-F0E9F4738F5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153416" y="5550249"/>
                  <a:ext cx="2581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669" name="Ink 668">
                  <a:extLst>
                    <a:ext uri="{FF2B5EF4-FFF2-40B4-BE49-F238E27FC236}">
                      <a16:creationId xmlns:a16="http://schemas.microsoft.com/office/drawing/2014/main" id="{12067AE9-9F07-4C45-B830-71BAE7E95B9E}"/>
                    </a:ext>
                  </a:extLst>
                </p14:cNvPr>
                <p14:cNvContentPartPr/>
                <p14:nvPr/>
              </p14:nvContentPartPr>
              <p14:xfrm>
                <a:off x="8179336" y="5675889"/>
                <a:ext cx="253080" cy="200160"/>
              </p14:xfrm>
            </p:contentPart>
          </mc:Choice>
          <mc:Fallback>
            <p:pic>
              <p:nvPicPr>
                <p:cNvPr id="669" name="Ink 668">
                  <a:extLst>
                    <a:ext uri="{FF2B5EF4-FFF2-40B4-BE49-F238E27FC236}">
                      <a16:creationId xmlns:a16="http://schemas.microsoft.com/office/drawing/2014/main" id="{12067AE9-9F07-4C45-B830-71BAE7E95B9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170336" y="5666889"/>
                  <a:ext cx="270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670" name="Ink 669">
                  <a:extLst>
                    <a:ext uri="{FF2B5EF4-FFF2-40B4-BE49-F238E27FC236}">
                      <a16:creationId xmlns:a16="http://schemas.microsoft.com/office/drawing/2014/main" id="{F61296DB-A0BE-4700-8323-BE621033214D}"/>
                    </a:ext>
                  </a:extLst>
                </p14:cNvPr>
                <p14:cNvContentPartPr/>
                <p14:nvPr/>
              </p14:nvContentPartPr>
              <p14:xfrm>
                <a:off x="8419816" y="5816649"/>
                <a:ext cx="99720" cy="167400"/>
              </p14:xfrm>
            </p:contentPart>
          </mc:Choice>
          <mc:Fallback>
            <p:pic>
              <p:nvPicPr>
                <p:cNvPr id="670" name="Ink 669">
                  <a:extLst>
                    <a:ext uri="{FF2B5EF4-FFF2-40B4-BE49-F238E27FC236}">
                      <a16:creationId xmlns:a16="http://schemas.microsoft.com/office/drawing/2014/main" id="{F61296DB-A0BE-4700-8323-BE621033214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410816" y="5808009"/>
                  <a:ext cx="117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671" name="Ink 670">
                  <a:extLst>
                    <a:ext uri="{FF2B5EF4-FFF2-40B4-BE49-F238E27FC236}">
                      <a16:creationId xmlns:a16="http://schemas.microsoft.com/office/drawing/2014/main" id="{ABBA1533-72BD-46C7-8988-23C2E700097B}"/>
                    </a:ext>
                  </a:extLst>
                </p14:cNvPr>
                <p14:cNvContentPartPr/>
                <p14:nvPr/>
              </p14:nvContentPartPr>
              <p14:xfrm>
                <a:off x="8565256" y="5958489"/>
                <a:ext cx="80280" cy="155520"/>
              </p14:xfrm>
            </p:contentPart>
          </mc:Choice>
          <mc:Fallback>
            <p:pic>
              <p:nvPicPr>
                <p:cNvPr id="671" name="Ink 670">
                  <a:extLst>
                    <a:ext uri="{FF2B5EF4-FFF2-40B4-BE49-F238E27FC236}">
                      <a16:creationId xmlns:a16="http://schemas.microsoft.com/office/drawing/2014/main" id="{ABBA1533-72BD-46C7-8988-23C2E700097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556256" y="5949849"/>
                  <a:ext cx="97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672" name="Ink 671">
                  <a:extLst>
                    <a:ext uri="{FF2B5EF4-FFF2-40B4-BE49-F238E27FC236}">
                      <a16:creationId xmlns:a16="http://schemas.microsoft.com/office/drawing/2014/main" id="{2B054EBE-4BA1-4398-9457-5BA5984FA0FA}"/>
                    </a:ext>
                  </a:extLst>
                </p14:cNvPr>
                <p14:cNvContentPartPr/>
                <p14:nvPr/>
              </p14:nvContentPartPr>
              <p14:xfrm>
                <a:off x="8744536" y="5910249"/>
                <a:ext cx="25200" cy="3240"/>
              </p14:xfrm>
            </p:contentPart>
          </mc:Choice>
          <mc:Fallback>
            <p:pic>
              <p:nvPicPr>
                <p:cNvPr id="672" name="Ink 671">
                  <a:extLst>
                    <a:ext uri="{FF2B5EF4-FFF2-40B4-BE49-F238E27FC236}">
                      <a16:creationId xmlns:a16="http://schemas.microsoft.com/office/drawing/2014/main" id="{2B054EBE-4BA1-4398-9457-5BA5984FA0F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735536" y="5901249"/>
                  <a:ext cx="42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419D4A17-B378-4934-A54F-06AAE14005E0}"/>
                    </a:ext>
                  </a:extLst>
                </p14:cNvPr>
                <p14:cNvContentPartPr/>
                <p14:nvPr/>
              </p14:nvContentPartPr>
              <p14:xfrm>
                <a:off x="8858296" y="5899809"/>
                <a:ext cx="153000" cy="10440"/>
              </p14:xfrm>
            </p:contentPart>
          </mc:Choice>
          <mc:Fallback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419D4A17-B378-4934-A54F-06AAE14005E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849296" y="5890809"/>
                  <a:ext cx="170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84F75659-6A05-4641-9868-434CAFC79D33}"/>
                    </a:ext>
                  </a:extLst>
                </p14:cNvPr>
                <p14:cNvContentPartPr/>
                <p14:nvPr/>
              </p14:nvContentPartPr>
              <p14:xfrm>
                <a:off x="9122176" y="5885769"/>
                <a:ext cx="97200" cy="16560"/>
              </p14:xfrm>
            </p:contentPart>
          </mc:Choice>
          <mc:Fallback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84F75659-6A05-4641-9868-434CAFC79D3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113536" y="5877129"/>
                  <a:ext cx="114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675" name="Ink 674">
                  <a:extLst>
                    <a:ext uri="{FF2B5EF4-FFF2-40B4-BE49-F238E27FC236}">
                      <a16:creationId xmlns:a16="http://schemas.microsoft.com/office/drawing/2014/main" id="{B3A04B3E-8294-4AD1-BEC6-211BF6900FFB}"/>
                    </a:ext>
                  </a:extLst>
                </p14:cNvPr>
                <p14:cNvContentPartPr/>
                <p14:nvPr/>
              </p14:nvContentPartPr>
              <p14:xfrm>
                <a:off x="9328816" y="5867409"/>
                <a:ext cx="192240" cy="19080"/>
              </p14:xfrm>
            </p:contentPart>
          </mc:Choice>
          <mc:Fallback>
            <p:pic>
              <p:nvPicPr>
                <p:cNvPr id="675" name="Ink 674">
                  <a:extLst>
                    <a:ext uri="{FF2B5EF4-FFF2-40B4-BE49-F238E27FC236}">
                      <a16:creationId xmlns:a16="http://schemas.microsoft.com/office/drawing/2014/main" id="{B3A04B3E-8294-4AD1-BEC6-211BF6900FF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320176" y="5858409"/>
                  <a:ext cx="209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676" name="Ink 675">
                  <a:extLst>
                    <a:ext uri="{FF2B5EF4-FFF2-40B4-BE49-F238E27FC236}">
                      <a16:creationId xmlns:a16="http://schemas.microsoft.com/office/drawing/2014/main" id="{18727DFC-48F0-408D-AFCE-DA862F6EE4D2}"/>
                    </a:ext>
                  </a:extLst>
                </p14:cNvPr>
                <p14:cNvContentPartPr/>
                <p14:nvPr/>
              </p14:nvContentPartPr>
              <p14:xfrm>
                <a:off x="9576496" y="5872449"/>
                <a:ext cx="3240" cy="7200"/>
              </p14:xfrm>
            </p:contentPart>
          </mc:Choice>
          <mc:Fallback>
            <p:pic>
              <p:nvPicPr>
                <p:cNvPr id="676" name="Ink 675">
                  <a:extLst>
                    <a:ext uri="{FF2B5EF4-FFF2-40B4-BE49-F238E27FC236}">
                      <a16:creationId xmlns:a16="http://schemas.microsoft.com/office/drawing/2014/main" id="{18727DFC-48F0-408D-AFCE-DA862F6EE4D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567856" y="5863809"/>
                  <a:ext cx="20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1A04CB66-CD6D-40A3-B41B-C08AFC4B7780}"/>
                    </a:ext>
                  </a:extLst>
                </p14:cNvPr>
                <p14:cNvContentPartPr/>
                <p14:nvPr/>
              </p14:nvContentPartPr>
              <p14:xfrm>
                <a:off x="9571816" y="5908809"/>
                <a:ext cx="160920" cy="199440"/>
              </p14:xfrm>
            </p:contentPart>
          </mc:Choice>
          <mc:Fallback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1A04CB66-CD6D-40A3-B41B-C08AFC4B778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562816" y="5900169"/>
                  <a:ext cx="17856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6" name="Group 685">
            <a:extLst>
              <a:ext uri="{FF2B5EF4-FFF2-40B4-BE49-F238E27FC236}">
                <a16:creationId xmlns:a16="http://schemas.microsoft.com/office/drawing/2014/main" id="{5E95CF2D-8A39-4358-85A0-C5141D2585B5}"/>
              </a:ext>
            </a:extLst>
          </p:cNvPr>
          <p:cNvGrpSpPr/>
          <p:nvPr/>
        </p:nvGrpSpPr>
        <p:grpSpPr>
          <a:xfrm>
            <a:off x="9965296" y="5509569"/>
            <a:ext cx="1280880" cy="641160"/>
            <a:chOff x="9965296" y="5509569"/>
            <a:chExt cx="1280880" cy="64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679" name="Ink 678">
                  <a:extLst>
                    <a:ext uri="{FF2B5EF4-FFF2-40B4-BE49-F238E27FC236}">
                      <a16:creationId xmlns:a16="http://schemas.microsoft.com/office/drawing/2014/main" id="{3507CEA2-ED61-4B53-965E-C116EDE5AB5F}"/>
                    </a:ext>
                  </a:extLst>
                </p14:cNvPr>
                <p14:cNvContentPartPr/>
                <p14:nvPr/>
              </p14:nvContentPartPr>
              <p14:xfrm>
                <a:off x="10002376" y="5584449"/>
                <a:ext cx="275760" cy="359280"/>
              </p14:xfrm>
            </p:contentPart>
          </mc:Choice>
          <mc:Fallback>
            <p:pic>
              <p:nvPicPr>
                <p:cNvPr id="679" name="Ink 678">
                  <a:extLst>
                    <a:ext uri="{FF2B5EF4-FFF2-40B4-BE49-F238E27FC236}">
                      <a16:creationId xmlns:a16="http://schemas.microsoft.com/office/drawing/2014/main" id="{3507CEA2-ED61-4B53-965E-C116EDE5AB5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993736" y="5575809"/>
                  <a:ext cx="2934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5494DD28-1D02-4FFC-9CF2-CAF4AFD9AE6F}"/>
                    </a:ext>
                  </a:extLst>
                </p14:cNvPr>
                <p14:cNvContentPartPr/>
                <p14:nvPr/>
              </p14:nvContentPartPr>
              <p14:xfrm>
                <a:off x="9965296" y="5683809"/>
                <a:ext cx="392760" cy="249840"/>
              </p14:xfrm>
            </p:contentPart>
          </mc:Choice>
          <mc:Fallback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5494DD28-1D02-4FFC-9CF2-CAF4AFD9AE6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956656" y="5675169"/>
                  <a:ext cx="410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681" name="Ink 680">
                  <a:extLst>
                    <a:ext uri="{FF2B5EF4-FFF2-40B4-BE49-F238E27FC236}">
                      <a16:creationId xmlns:a16="http://schemas.microsoft.com/office/drawing/2014/main" id="{8D174AB1-73DD-4DE4-9743-C32CC39EC221}"/>
                    </a:ext>
                  </a:extLst>
                </p14:cNvPr>
                <p14:cNvContentPartPr/>
                <p14:nvPr/>
              </p14:nvContentPartPr>
              <p14:xfrm>
                <a:off x="10337896" y="5814129"/>
                <a:ext cx="192240" cy="239040"/>
              </p14:xfrm>
            </p:contentPart>
          </mc:Choice>
          <mc:Fallback>
            <p:pic>
              <p:nvPicPr>
                <p:cNvPr id="681" name="Ink 680">
                  <a:extLst>
                    <a:ext uri="{FF2B5EF4-FFF2-40B4-BE49-F238E27FC236}">
                      <a16:creationId xmlns:a16="http://schemas.microsoft.com/office/drawing/2014/main" id="{8D174AB1-73DD-4DE4-9743-C32CC39EC22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329256" y="5805489"/>
                  <a:ext cx="209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682" name="Ink 681">
                  <a:extLst>
                    <a:ext uri="{FF2B5EF4-FFF2-40B4-BE49-F238E27FC236}">
                      <a16:creationId xmlns:a16="http://schemas.microsoft.com/office/drawing/2014/main" id="{59E716A8-081E-4EB5-BECF-40A663F25299}"/>
                    </a:ext>
                  </a:extLst>
                </p14:cNvPr>
                <p14:cNvContentPartPr/>
                <p14:nvPr/>
              </p14:nvContentPartPr>
              <p14:xfrm>
                <a:off x="10601776" y="5650689"/>
                <a:ext cx="95760" cy="213480"/>
              </p14:xfrm>
            </p:contentPart>
          </mc:Choice>
          <mc:Fallback>
            <p:pic>
              <p:nvPicPr>
                <p:cNvPr id="682" name="Ink 681">
                  <a:extLst>
                    <a:ext uri="{FF2B5EF4-FFF2-40B4-BE49-F238E27FC236}">
                      <a16:creationId xmlns:a16="http://schemas.microsoft.com/office/drawing/2014/main" id="{59E716A8-081E-4EB5-BECF-40A663F2529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593136" y="5642049"/>
                  <a:ext cx="113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683" name="Ink 682">
                  <a:extLst>
                    <a:ext uri="{FF2B5EF4-FFF2-40B4-BE49-F238E27FC236}">
                      <a16:creationId xmlns:a16="http://schemas.microsoft.com/office/drawing/2014/main" id="{F1E450C6-6CDD-4E3C-8342-DB69FC67CE1A}"/>
                    </a:ext>
                  </a:extLst>
                </p14:cNvPr>
                <p14:cNvContentPartPr/>
                <p14:nvPr/>
              </p14:nvContentPartPr>
              <p14:xfrm>
                <a:off x="10767376" y="5947689"/>
                <a:ext cx="74880" cy="13320"/>
              </p14:xfrm>
            </p:contentPart>
          </mc:Choice>
          <mc:Fallback>
            <p:pic>
              <p:nvPicPr>
                <p:cNvPr id="683" name="Ink 682">
                  <a:extLst>
                    <a:ext uri="{FF2B5EF4-FFF2-40B4-BE49-F238E27FC236}">
                      <a16:creationId xmlns:a16="http://schemas.microsoft.com/office/drawing/2014/main" id="{F1E450C6-6CDD-4E3C-8342-DB69FC67CE1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758736" y="5938689"/>
                  <a:ext cx="92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684" name="Ink 683">
                  <a:extLst>
                    <a:ext uri="{FF2B5EF4-FFF2-40B4-BE49-F238E27FC236}">
                      <a16:creationId xmlns:a16="http://schemas.microsoft.com/office/drawing/2014/main" id="{F9E8E816-5A8B-419D-BBFE-017EAFBA0BCF}"/>
                    </a:ext>
                  </a:extLst>
                </p14:cNvPr>
                <p14:cNvContentPartPr/>
                <p14:nvPr/>
              </p14:nvContentPartPr>
              <p14:xfrm>
                <a:off x="10893376" y="5827809"/>
                <a:ext cx="93600" cy="196560"/>
              </p14:xfrm>
            </p:contentPart>
          </mc:Choice>
          <mc:Fallback>
            <p:pic>
              <p:nvPicPr>
                <p:cNvPr id="684" name="Ink 683">
                  <a:extLst>
                    <a:ext uri="{FF2B5EF4-FFF2-40B4-BE49-F238E27FC236}">
                      <a16:creationId xmlns:a16="http://schemas.microsoft.com/office/drawing/2014/main" id="{F9E8E816-5A8B-419D-BBFE-017EAFBA0BC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884736" y="5818809"/>
                  <a:ext cx="111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685" name="Ink 684">
                  <a:extLst>
                    <a:ext uri="{FF2B5EF4-FFF2-40B4-BE49-F238E27FC236}">
                      <a16:creationId xmlns:a16="http://schemas.microsoft.com/office/drawing/2014/main" id="{3735C058-EB59-4FC3-99EA-4755C7237463}"/>
                    </a:ext>
                  </a:extLst>
                </p14:cNvPr>
                <p14:cNvContentPartPr/>
                <p14:nvPr/>
              </p14:nvContentPartPr>
              <p14:xfrm>
                <a:off x="10938376" y="5509569"/>
                <a:ext cx="307800" cy="641160"/>
              </p14:xfrm>
            </p:contentPart>
          </mc:Choice>
          <mc:Fallback>
            <p:pic>
              <p:nvPicPr>
                <p:cNvPr id="685" name="Ink 684">
                  <a:extLst>
                    <a:ext uri="{FF2B5EF4-FFF2-40B4-BE49-F238E27FC236}">
                      <a16:creationId xmlns:a16="http://schemas.microsoft.com/office/drawing/2014/main" id="{3735C058-EB59-4FC3-99EA-4755C723746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929376" y="5500569"/>
                  <a:ext cx="325440" cy="65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1648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DD65EE-FF9A-49B7-8F57-473BE6F119E0}"/>
              </a:ext>
            </a:extLst>
          </p:cNvPr>
          <p:cNvSpPr txBox="1"/>
          <p:nvPr/>
        </p:nvSpPr>
        <p:spPr>
          <a:xfrm>
            <a:off x="3847382" y="339306"/>
            <a:ext cx="3884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Проклятие Размерности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247" name="Рисунок 7">
            <a:extLst>
              <a:ext uri="{FF2B5EF4-FFF2-40B4-BE49-F238E27FC236}">
                <a16:creationId xmlns:a16="http://schemas.microsoft.com/office/drawing/2014/main" id="{06BCC1FF-3219-4A1D-805A-1F1CF78E474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8122" y="1084006"/>
            <a:ext cx="7293078" cy="417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" name="Нижний колонтитул 3">
            <a:extLst>
              <a:ext uri="{FF2B5EF4-FFF2-40B4-BE49-F238E27FC236}">
                <a16:creationId xmlns:a16="http://schemas.microsoft.com/office/drawing/2014/main" id="{2F530EF6-021C-4910-9D84-A5E575A5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12099985" cy="457200"/>
          </a:xfrm>
        </p:spPr>
        <p:txBody>
          <a:bodyPr/>
          <a:lstStyle/>
          <a:p>
            <a:pPr>
              <a:defRPr/>
            </a:pPr>
            <a:r>
              <a:rPr lang="ru-RU" altLang="en-US" sz="1800" dirty="0">
                <a:solidFill>
                  <a:schemeClr val="tx1"/>
                </a:solidFill>
              </a:rPr>
              <a:t>А. Линев и др., </a:t>
            </a:r>
            <a:r>
              <a:rPr lang="ru-RU" altLang="en-US" sz="1800" i="1" dirty="0">
                <a:solidFill>
                  <a:schemeClr val="tx1"/>
                </a:solidFill>
              </a:rPr>
              <a:t>Сравнение производительности пакетов симуляции квантовых вычислений </a:t>
            </a:r>
            <a:r>
              <a:rPr lang="ru-RU" altLang="en-US" sz="1800" i="1" dirty="0" err="1">
                <a:solidFill>
                  <a:schemeClr val="tx1"/>
                </a:solidFill>
              </a:rPr>
              <a:t>QuEST</a:t>
            </a:r>
            <a:r>
              <a:rPr lang="ru-RU" altLang="en-US" sz="1800" i="1" dirty="0">
                <a:solidFill>
                  <a:schemeClr val="tx1"/>
                </a:solidFill>
              </a:rPr>
              <a:t> и </a:t>
            </a:r>
            <a:r>
              <a:rPr lang="ru-RU" altLang="en-US" sz="1800" i="1" dirty="0" err="1">
                <a:solidFill>
                  <a:schemeClr val="tx1"/>
                </a:solidFill>
              </a:rPr>
              <a:t>Intel</a:t>
            </a:r>
            <a:r>
              <a:rPr lang="ru-RU" altLang="en-US" sz="1800" i="1" dirty="0">
                <a:solidFill>
                  <a:schemeClr val="tx1"/>
                </a:solidFill>
              </a:rPr>
              <a:t>-QS (2020)</a:t>
            </a:r>
          </a:p>
        </p:txBody>
      </p: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856E8ED-963C-4325-B67A-01AD0994319B}"/>
              </a:ext>
            </a:extLst>
          </p:cNvPr>
          <p:cNvGrpSpPr/>
          <p:nvPr/>
        </p:nvGrpSpPr>
        <p:grpSpPr>
          <a:xfrm>
            <a:off x="6461797" y="991252"/>
            <a:ext cx="5528214" cy="2734200"/>
            <a:chOff x="1251442" y="2618769"/>
            <a:chExt cx="5528214" cy="273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D4533F4-8C38-4EB6-9DD3-51D8AB83921A}"/>
                    </a:ext>
                  </a:extLst>
                </p14:cNvPr>
                <p14:cNvContentPartPr/>
                <p14:nvPr/>
              </p14:nvContentPartPr>
              <p14:xfrm>
                <a:off x="1251442" y="3234729"/>
                <a:ext cx="2766600" cy="21182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D4533F4-8C38-4EB6-9DD3-51D8AB83921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33802" y="3217089"/>
                  <a:ext cx="2802240" cy="2153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438D1029-2A1D-4CDF-875B-D05424B4C996}"/>
                </a:ext>
              </a:extLst>
            </p:cNvPr>
            <p:cNvGrpSpPr/>
            <p:nvPr/>
          </p:nvGrpSpPr>
          <p:grpSpPr>
            <a:xfrm>
              <a:off x="4299976" y="2859609"/>
              <a:ext cx="2020680" cy="520920"/>
              <a:chOff x="4299976" y="2859609"/>
              <a:chExt cx="2020680" cy="5209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5">
                <p14:nvContentPartPr>
                  <p14:cNvPr id="279" name="Ink 278">
                    <a:extLst>
                      <a:ext uri="{FF2B5EF4-FFF2-40B4-BE49-F238E27FC236}">
                        <a16:creationId xmlns:a16="http://schemas.microsoft.com/office/drawing/2014/main" id="{B2EE2197-142C-47D1-9C16-4F4F45F665A6}"/>
                      </a:ext>
                    </a:extLst>
                  </p14:cNvPr>
                  <p14:cNvContentPartPr/>
                  <p14:nvPr/>
                </p14:nvContentPartPr>
                <p14:xfrm>
                  <a:off x="4299976" y="2903889"/>
                  <a:ext cx="175320" cy="476640"/>
                </p14:xfrm>
              </p:contentPart>
            </mc:Choice>
            <mc:Fallback>
              <p:pic>
                <p:nvPicPr>
                  <p:cNvPr id="279" name="Ink 278">
                    <a:extLst>
                      <a:ext uri="{FF2B5EF4-FFF2-40B4-BE49-F238E27FC236}">
                        <a16:creationId xmlns:a16="http://schemas.microsoft.com/office/drawing/2014/main" id="{B2EE2197-142C-47D1-9C16-4F4F45F665A6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281976" y="2886249"/>
                    <a:ext cx="210960" cy="51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">
                <p14:nvContentPartPr>
                  <p14:cNvPr id="280" name="Ink 279">
                    <a:extLst>
                      <a:ext uri="{FF2B5EF4-FFF2-40B4-BE49-F238E27FC236}">
                        <a16:creationId xmlns:a16="http://schemas.microsoft.com/office/drawing/2014/main" id="{F0198266-128D-40A9-BD4B-E5BA1F7BC06C}"/>
                      </a:ext>
                    </a:extLst>
                  </p14:cNvPr>
                  <p14:cNvContentPartPr/>
                  <p14:nvPr/>
                </p14:nvContentPartPr>
                <p14:xfrm>
                  <a:off x="4604536" y="2895969"/>
                  <a:ext cx="224280" cy="450000"/>
                </p14:xfrm>
              </p:contentPart>
            </mc:Choice>
            <mc:Fallback>
              <p:pic>
                <p:nvPicPr>
                  <p:cNvPr id="280" name="Ink 279">
                    <a:extLst>
                      <a:ext uri="{FF2B5EF4-FFF2-40B4-BE49-F238E27FC236}">
                        <a16:creationId xmlns:a16="http://schemas.microsoft.com/office/drawing/2014/main" id="{F0198266-128D-40A9-BD4B-E5BA1F7BC06C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586536" y="2877969"/>
                    <a:ext cx="259920" cy="48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281" name="Ink 280">
                    <a:extLst>
                      <a:ext uri="{FF2B5EF4-FFF2-40B4-BE49-F238E27FC236}">
                        <a16:creationId xmlns:a16="http://schemas.microsoft.com/office/drawing/2014/main" id="{B866265F-D4D3-444E-894E-E497AE5F3122}"/>
                      </a:ext>
                    </a:extLst>
                  </p14:cNvPr>
                  <p14:cNvContentPartPr/>
                  <p14:nvPr/>
                </p14:nvContentPartPr>
                <p14:xfrm>
                  <a:off x="4992256" y="3128889"/>
                  <a:ext cx="9360" cy="1440"/>
                </p14:xfrm>
              </p:contentPart>
            </mc:Choice>
            <mc:Fallback>
              <p:pic>
                <p:nvPicPr>
                  <p:cNvPr id="281" name="Ink 280">
                    <a:extLst>
                      <a:ext uri="{FF2B5EF4-FFF2-40B4-BE49-F238E27FC236}">
                        <a16:creationId xmlns:a16="http://schemas.microsoft.com/office/drawing/2014/main" id="{B866265F-D4D3-444E-894E-E497AE5F312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974256" y="3110889"/>
                    <a:ext cx="45000" cy="3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282" name="Ink 281">
                    <a:extLst>
                      <a:ext uri="{FF2B5EF4-FFF2-40B4-BE49-F238E27FC236}">
                        <a16:creationId xmlns:a16="http://schemas.microsoft.com/office/drawing/2014/main" id="{BD3248C4-8B76-4AAC-8195-808F16B4341E}"/>
                      </a:ext>
                    </a:extLst>
                  </p14:cNvPr>
                  <p14:cNvContentPartPr/>
                  <p14:nvPr/>
                </p14:nvContentPartPr>
                <p14:xfrm>
                  <a:off x="5118616" y="2859609"/>
                  <a:ext cx="405720" cy="480960"/>
                </p14:xfrm>
              </p:contentPart>
            </mc:Choice>
            <mc:Fallback>
              <p:pic>
                <p:nvPicPr>
                  <p:cNvPr id="282" name="Ink 281">
                    <a:extLst>
                      <a:ext uri="{FF2B5EF4-FFF2-40B4-BE49-F238E27FC236}">
                        <a16:creationId xmlns:a16="http://schemas.microsoft.com/office/drawing/2014/main" id="{BD3248C4-8B76-4AAC-8195-808F16B4341E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100616" y="2841969"/>
                    <a:ext cx="441360" cy="51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283" name="Ink 282">
                    <a:extLst>
                      <a:ext uri="{FF2B5EF4-FFF2-40B4-BE49-F238E27FC236}">
                        <a16:creationId xmlns:a16="http://schemas.microsoft.com/office/drawing/2014/main" id="{2997FA2E-AAB0-48BC-A1BE-BA1292170843}"/>
                      </a:ext>
                    </a:extLst>
                  </p14:cNvPr>
                  <p14:cNvContentPartPr/>
                  <p14:nvPr/>
                </p14:nvContentPartPr>
                <p14:xfrm>
                  <a:off x="6030136" y="2937009"/>
                  <a:ext cx="22680" cy="261720"/>
                </p14:xfrm>
              </p:contentPart>
            </mc:Choice>
            <mc:Fallback>
              <p:pic>
                <p:nvPicPr>
                  <p:cNvPr id="283" name="Ink 282">
                    <a:extLst>
                      <a:ext uri="{FF2B5EF4-FFF2-40B4-BE49-F238E27FC236}">
                        <a16:creationId xmlns:a16="http://schemas.microsoft.com/office/drawing/2014/main" id="{2997FA2E-AAB0-48BC-A1BE-BA129217084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012496" y="2919009"/>
                    <a:ext cx="58320" cy="29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284" name="Ink 283">
                    <a:extLst>
                      <a:ext uri="{FF2B5EF4-FFF2-40B4-BE49-F238E27FC236}">
                        <a16:creationId xmlns:a16="http://schemas.microsoft.com/office/drawing/2014/main" id="{0983E953-EB19-4476-BF0A-7B1436134C65}"/>
                      </a:ext>
                    </a:extLst>
                  </p14:cNvPr>
                  <p14:cNvContentPartPr/>
                  <p14:nvPr/>
                </p14:nvContentPartPr>
                <p14:xfrm>
                  <a:off x="6020776" y="2872929"/>
                  <a:ext cx="299880" cy="329400"/>
                </p14:xfrm>
              </p:contentPart>
            </mc:Choice>
            <mc:Fallback>
              <p:pic>
                <p:nvPicPr>
                  <p:cNvPr id="284" name="Ink 283">
                    <a:extLst>
                      <a:ext uri="{FF2B5EF4-FFF2-40B4-BE49-F238E27FC236}">
                        <a16:creationId xmlns:a16="http://schemas.microsoft.com/office/drawing/2014/main" id="{0983E953-EB19-4476-BF0A-7B1436134C6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6002776" y="2855289"/>
                    <a:ext cx="335520" cy="365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6445A02-0ABD-4F83-BA50-27125C58D5AC}"/>
                    </a:ext>
                  </a:extLst>
                </p14:cNvPr>
                <p14:cNvContentPartPr/>
                <p14:nvPr/>
              </p14:nvContentPartPr>
              <p14:xfrm>
                <a:off x="5566816" y="2618769"/>
                <a:ext cx="205200" cy="2329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6445A02-0ABD-4F83-BA50-27125C58D5A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49176" y="2601129"/>
                  <a:ext cx="2408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CE6076C-8A90-43DC-A828-D7037AA9F129}"/>
                    </a:ext>
                  </a:extLst>
                </p14:cNvPr>
                <p14:cNvContentPartPr/>
                <p14:nvPr/>
              </p14:nvContentPartPr>
              <p14:xfrm>
                <a:off x="4230496" y="3980649"/>
                <a:ext cx="204840" cy="2800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CE6076C-8A90-43DC-A828-D7037AA9F12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12496" y="3962649"/>
                  <a:ext cx="240480" cy="315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A806724B-F6BB-4C59-B529-545BA37DFD13}"/>
                </a:ext>
              </a:extLst>
            </p:cNvPr>
            <p:cNvGrpSpPr/>
            <p:nvPr/>
          </p:nvGrpSpPr>
          <p:grpSpPr>
            <a:xfrm>
              <a:off x="4639456" y="3862929"/>
              <a:ext cx="673920" cy="369000"/>
              <a:chOff x="4639456" y="3862929"/>
              <a:chExt cx="673920" cy="3690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1">
                <p14:nvContentPartPr>
                  <p14:cNvPr id="274" name="Ink 273">
                    <a:extLst>
                      <a:ext uri="{FF2B5EF4-FFF2-40B4-BE49-F238E27FC236}">
                        <a16:creationId xmlns:a16="http://schemas.microsoft.com/office/drawing/2014/main" id="{5BFDA752-2CFD-4C95-ABCA-02B77BD2AA7F}"/>
                      </a:ext>
                    </a:extLst>
                  </p14:cNvPr>
                  <p14:cNvContentPartPr/>
                  <p14:nvPr/>
                </p14:nvContentPartPr>
                <p14:xfrm>
                  <a:off x="4639456" y="4085769"/>
                  <a:ext cx="145080" cy="19080"/>
                </p14:xfrm>
              </p:contentPart>
            </mc:Choice>
            <mc:Fallback>
              <p:pic>
                <p:nvPicPr>
                  <p:cNvPr id="274" name="Ink 273">
                    <a:extLst>
                      <a:ext uri="{FF2B5EF4-FFF2-40B4-BE49-F238E27FC236}">
                        <a16:creationId xmlns:a16="http://schemas.microsoft.com/office/drawing/2014/main" id="{5BFDA752-2CFD-4C95-ABCA-02B77BD2AA7F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4621816" y="4067769"/>
                    <a:ext cx="18072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">
                <p14:nvContentPartPr>
                  <p14:cNvPr id="275" name="Ink 274">
                    <a:extLst>
                      <a:ext uri="{FF2B5EF4-FFF2-40B4-BE49-F238E27FC236}">
                        <a16:creationId xmlns:a16="http://schemas.microsoft.com/office/drawing/2014/main" id="{F34CACFF-54B7-4DDE-AAC9-3BE8AF529224}"/>
                      </a:ext>
                    </a:extLst>
                  </p14:cNvPr>
                  <p14:cNvContentPartPr/>
                  <p14:nvPr/>
                </p14:nvContentPartPr>
                <p14:xfrm>
                  <a:off x="4647016" y="4159569"/>
                  <a:ext cx="134280" cy="19080"/>
                </p14:xfrm>
              </p:contentPart>
            </mc:Choice>
            <mc:Fallback>
              <p:pic>
                <p:nvPicPr>
                  <p:cNvPr id="275" name="Ink 274">
                    <a:extLst>
                      <a:ext uri="{FF2B5EF4-FFF2-40B4-BE49-F238E27FC236}">
                        <a16:creationId xmlns:a16="http://schemas.microsoft.com/office/drawing/2014/main" id="{F34CACFF-54B7-4DDE-AAC9-3BE8AF529224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4629016" y="4141929"/>
                    <a:ext cx="16992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">
                <p14:nvContentPartPr>
                  <p14:cNvPr id="276" name="Ink 275">
                    <a:extLst>
                      <a:ext uri="{FF2B5EF4-FFF2-40B4-BE49-F238E27FC236}">
                        <a16:creationId xmlns:a16="http://schemas.microsoft.com/office/drawing/2014/main" id="{E3377859-1BA0-44AB-A4B6-EF739CD9C554}"/>
                      </a:ext>
                    </a:extLst>
                  </p14:cNvPr>
                  <p14:cNvContentPartPr/>
                  <p14:nvPr/>
                </p14:nvContentPartPr>
                <p14:xfrm>
                  <a:off x="4952656" y="3923409"/>
                  <a:ext cx="79200" cy="129600"/>
                </p14:xfrm>
              </p:contentPart>
            </mc:Choice>
            <mc:Fallback>
              <p:pic>
                <p:nvPicPr>
                  <p:cNvPr id="276" name="Ink 275">
                    <a:extLst>
                      <a:ext uri="{FF2B5EF4-FFF2-40B4-BE49-F238E27FC236}">
                        <a16:creationId xmlns:a16="http://schemas.microsoft.com/office/drawing/2014/main" id="{E3377859-1BA0-44AB-A4B6-EF739CD9C55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4935016" y="3905769"/>
                    <a:ext cx="114840" cy="16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">
                <p14:nvContentPartPr>
                  <p14:cNvPr id="277" name="Ink 276">
                    <a:extLst>
                      <a:ext uri="{FF2B5EF4-FFF2-40B4-BE49-F238E27FC236}">
                        <a16:creationId xmlns:a16="http://schemas.microsoft.com/office/drawing/2014/main" id="{397A740B-DD54-4975-B412-E9A75EE902F7}"/>
                      </a:ext>
                    </a:extLst>
                  </p14:cNvPr>
                  <p14:cNvContentPartPr/>
                  <p14:nvPr/>
                </p14:nvContentPartPr>
                <p14:xfrm>
                  <a:off x="5052016" y="3902169"/>
                  <a:ext cx="44640" cy="329760"/>
                </p14:xfrm>
              </p:contentPart>
            </mc:Choice>
            <mc:Fallback>
              <p:pic>
                <p:nvPicPr>
                  <p:cNvPr id="277" name="Ink 276">
                    <a:extLst>
                      <a:ext uri="{FF2B5EF4-FFF2-40B4-BE49-F238E27FC236}">
                        <a16:creationId xmlns:a16="http://schemas.microsoft.com/office/drawing/2014/main" id="{397A740B-DD54-4975-B412-E9A75EE902F7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034376" y="3884529"/>
                    <a:ext cx="80280" cy="36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">
                <p14:nvContentPartPr>
                  <p14:cNvPr id="278" name="Ink 277">
                    <a:extLst>
                      <a:ext uri="{FF2B5EF4-FFF2-40B4-BE49-F238E27FC236}">
                        <a16:creationId xmlns:a16="http://schemas.microsoft.com/office/drawing/2014/main" id="{B4809A07-F2C8-4BE0-87D6-09EF5AA627B1}"/>
                      </a:ext>
                    </a:extLst>
                  </p14:cNvPr>
                  <p14:cNvContentPartPr/>
                  <p14:nvPr/>
                </p14:nvContentPartPr>
                <p14:xfrm>
                  <a:off x="5164696" y="3862929"/>
                  <a:ext cx="148680" cy="367560"/>
                </p14:xfrm>
              </p:contentPart>
            </mc:Choice>
            <mc:Fallback>
              <p:pic>
                <p:nvPicPr>
                  <p:cNvPr id="278" name="Ink 277">
                    <a:extLst>
                      <a:ext uri="{FF2B5EF4-FFF2-40B4-BE49-F238E27FC236}">
                        <a16:creationId xmlns:a16="http://schemas.microsoft.com/office/drawing/2014/main" id="{B4809A07-F2C8-4BE0-87D6-09EF5AA627B1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147056" y="3844929"/>
                    <a:ext cx="184320" cy="403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6CE08E31-94CC-44B2-8F51-05B7F126EB8E}"/>
                </a:ext>
              </a:extLst>
            </p:cNvPr>
            <p:cNvGrpSpPr/>
            <p:nvPr/>
          </p:nvGrpSpPr>
          <p:grpSpPr>
            <a:xfrm>
              <a:off x="3543256" y="4528929"/>
              <a:ext cx="3236400" cy="471960"/>
              <a:chOff x="3543256" y="4528929"/>
              <a:chExt cx="3236400" cy="4719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1">
                <p14:nvContentPartPr>
                  <p14:cNvPr id="257" name="Ink 256">
                    <a:extLst>
                      <a:ext uri="{FF2B5EF4-FFF2-40B4-BE49-F238E27FC236}">
                        <a16:creationId xmlns:a16="http://schemas.microsoft.com/office/drawing/2014/main" id="{9E4A1EC4-C55F-40B8-AEB2-5F309973C535}"/>
                      </a:ext>
                    </a:extLst>
                  </p14:cNvPr>
                  <p14:cNvContentPartPr/>
                  <p14:nvPr/>
                </p14:nvContentPartPr>
                <p14:xfrm>
                  <a:off x="3543256" y="4699929"/>
                  <a:ext cx="18360" cy="289080"/>
                </p14:xfrm>
              </p:contentPart>
            </mc:Choice>
            <mc:Fallback>
              <p:pic>
                <p:nvPicPr>
                  <p:cNvPr id="257" name="Ink 256">
                    <a:extLst>
                      <a:ext uri="{FF2B5EF4-FFF2-40B4-BE49-F238E27FC236}">
                        <a16:creationId xmlns:a16="http://schemas.microsoft.com/office/drawing/2014/main" id="{9E4A1EC4-C55F-40B8-AEB2-5F309973C53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525616" y="4682289"/>
                    <a:ext cx="54000" cy="32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">
                <p14:nvContentPartPr>
                  <p14:cNvPr id="258" name="Ink 257">
                    <a:extLst>
                      <a:ext uri="{FF2B5EF4-FFF2-40B4-BE49-F238E27FC236}">
                        <a16:creationId xmlns:a16="http://schemas.microsoft.com/office/drawing/2014/main" id="{1778E329-38F6-48F7-ABBF-354CDD2A645B}"/>
                      </a:ext>
                    </a:extLst>
                  </p14:cNvPr>
                  <p14:cNvContentPartPr/>
                  <p14:nvPr/>
                </p14:nvContentPartPr>
                <p14:xfrm>
                  <a:off x="3550096" y="4650249"/>
                  <a:ext cx="200880" cy="296640"/>
                </p14:xfrm>
              </p:contentPart>
            </mc:Choice>
            <mc:Fallback>
              <p:pic>
                <p:nvPicPr>
                  <p:cNvPr id="258" name="Ink 257">
                    <a:extLst>
                      <a:ext uri="{FF2B5EF4-FFF2-40B4-BE49-F238E27FC236}">
                        <a16:creationId xmlns:a16="http://schemas.microsoft.com/office/drawing/2014/main" id="{1778E329-38F6-48F7-ABBF-354CDD2A645B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532096" y="4632609"/>
                    <a:ext cx="236520" cy="33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">
                <p14:nvContentPartPr>
                  <p14:cNvPr id="259" name="Ink 258">
                    <a:extLst>
                      <a:ext uri="{FF2B5EF4-FFF2-40B4-BE49-F238E27FC236}">
                        <a16:creationId xmlns:a16="http://schemas.microsoft.com/office/drawing/2014/main" id="{8F031919-3B14-46A4-B897-1D7B0CB2E194}"/>
                      </a:ext>
                    </a:extLst>
                  </p14:cNvPr>
                  <p14:cNvContentPartPr/>
                  <p14:nvPr/>
                </p14:nvContentPartPr>
                <p14:xfrm>
                  <a:off x="3802096" y="4724049"/>
                  <a:ext cx="167040" cy="236520"/>
                </p14:xfrm>
              </p:contentPart>
            </mc:Choice>
            <mc:Fallback>
              <p:pic>
                <p:nvPicPr>
                  <p:cNvPr id="259" name="Ink 258">
                    <a:extLst>
                      <a:ext uri="{FF2B5EF4-FFF2-40B4-BE49-F238E27FC236}">
                        <a16:creationId xmlns:a16="http://schemas.microsoft.com/office/drawing/2014/main" id="{8F031919-3B14-46A4-B897-1D7B0CB2E19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3784096" y="4706409"/>
                    <a:ext cx="202680" cy="27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">
                <p14:nvContentPartPr>
                  <p14:cNvPr id="260" name="Ink 259">
                    <a:extLst>
                      <a:ext uri="{FF2B5EF4-FFF2-40B4-BE49-F238E27FC236}">
                        <a16:creationId xmlns:a16="http://schemas.microsoft.com/office/drawing/2014/main" id="{099F9EB4-255C-4CBD-813E-10B5F3DC0220}"/>
                      </a:ext>
                    </a:extLst>
                  </p14:cNvPr>
                  <p14:cNvContentPartPr/>
                  <p14:nvPr/>
                </p14:nvContentPartPr>
                <p14:xfrm>
                  <a:off x="3819016" y="4823049"/>
                  <a:ext cx="138600" cy="23760"/>
                </p14:xfrm>
              </p:contentPart>
            </mc:Choice>
            <mc:Fallback>
              <p:pic>
                <p:nvPicPr>
                  <p:cNvPr id="260" name="Ink 259">
                    <a:extLst>
                      <a:ext uri="{FF2B5EF4-FFF2-40B4-BE49-F238E27FC236}">
                        <a16:creationId xmlns:a16="http://schemas.microsoft.com/office/drawing/2014/main" id="{099F9EB4-255C-4CBD-813E-10B5F3DC0220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801016" y="4805409"/>
                    <a:ext cx="174240" cy="5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">
                <p14:nvContentPartPr>
                  <p14:cNvPr id="261" name="Ink 260">
                    <a:extLst>
                      <a:ext uri="{FF2B5EF4-FFF2-40B4-BE49-F238E27FC236}">
                        <a16:creationId xmlns:a16="http://schemas.microsoft.com/office/drawing/2014/main" id="{FC94BE94-9126-41D6-8124-BD3F6ABD6058}"/>
                      </a:ext>
                    </a:extLst>
                  </p14:cNvPr>
                  <p14:cNvContentPartPr/>
                  <p14:nvPr/>
                </p14:nvContentPartPr>
                <p14:xfrm>
                  <a:off x="3807856" y="4679409"/>
                  <a:ext cx="237960" cy="321480"/>
                </p14:xfrm>
              </p:contentPart>
            </mc:Choice>
            <mc:Fallback>
              <p:pic>
                <p:nvPicPr>
                  <p:cNvPr id="261" name="Ink 260">
                    <a:extLst>
                      <a:ext uri="{FF2B5EF4-FFF2-40B4-BE49-F238E27FC236}">
                        <a16:creationId xmlns:a16="http://schemas.microsoft.com/office/drawing/2014/main" id="{FC94BE94-9126-41D6-8124-BD3F6ABD6058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3790216" y="4661409"/>
                    <a:ext cx="273600" cy="35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">
                <p14:nvContentPartPr>
                  <p14:cNvPr id="262" name="Ink 261">
                    <a:extLst>
                      <a:ext uri="{FF2B5EF4-FFF2-40B4-BE49-F238E27FC236}">
                        <a16:creationId xmlns:a16="http://schemas.microsoft.com/office/drawing/2014/main" id="{5F77C359-81FE-4EE1-8247-F5C984A2E298}"/>
                      </a:ext>
                    </a:extLst>
                  </p14:cNvPr>
                  <p14:cNvContentPartPr/>
                  <p14:nvPr/>
                </p14:nvContentPartPr>
                <p14:xfrm>
                  <a:off x="4056256" y="4670769"/>
                  <a:ext cx="364680" cy="271080"/>
                </p14:xfrm>
              </p:contentPart>
            </mc:Choice>
            <mc:Fallback>
              <p:pic>
                <p:nvPicPr>
                  <p:cNvPr id="262" name="Ink 261">
                    <a:extLst>
                      <a:ext uri="{FF2B5EF4-FFF2-40B4-BE49-F238E27FC236}">
                        <a16:creationId xmlns:a16="http://schemas.microsoft.com/office/drawing/2014/main" id="{5F77C359-81FE-4EE1-8247-F5C984A2E298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038616" y="4653129"/>
                    <a:ext cx="400320" cy="30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3">
                <p14:nvContentPartPr>
                  <p14:cNvPr id="263" name="Ink 262">
                    <a:extLst>
                      <a:ext uri="{FF2B5EF4-FFF2-40B4-BE49-F238E27FC236}">
                        <a16:creationId xmlns:a16="http://schemas.microsoft.com/office/drawing/2014/main" id="{7E5EB429-A53B-478E-93DB-DC5B004B9594}"/>
                      </a:ext>
                    </a:extLst>
                  </p14:cNvPr>
                  <p14:cNvContentPartPr/>
                  <p14:nvPr/>
                </p14:nvContentPartPr>
                <p14:xfrm>
                  <a:off x="4469176" y="4679049"/>
                  <a:ext cx="38160" cy="277560"/>
                </p14:xfrm>
              </p:contentPart>
            </mc:Choice>
            <mc:Fallback>
              <p:pic>
                <p:nvPicPr>
                  <p:cNvPr id="263" name="Ink 262">
                    <a:extLst>
                      <a:ext uri="{FF2B5EF4-FFF2-40B4-BE49-F238E27FC236}">
                        <a16:creationId xmlns:a16="http://schemas.microsoft.com/office/drawing/2014/main" id="{7E5EB429-A53B-478E-93DB-DC5B004B9594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451536" y="4661049"/>
                    <a:ext cx="73800" cy="31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5">
                <p14:nvContentPartPr>
                  <p14:cNvPr id="264" name="Ink 263">
                    <a:extLst>
                      <a:ext uri="{FF2B5EF4-FFF2-40B4-BE49-F238E27FC236}">
                        <a16:creationId xmlns:a16="http://schemas.microsoft.com/office/drawing/2014/main" id="{506CB132-AEAD-45ED-8F09-721EA3A10D46}"/>
                      </a:ext>
                    </a:extLst>
                  </p14:cNvPr>
                  <p14:cNvContentPartPr/>
                  <p14:nvPr/>
                </p14:nvContentPartPr>
                <p14:xfrm>
                  <a:off x="4504096" y="4636929"/>
                  <a:ext cx="128160" cy="225360"/>
                </p14:xfrm>
              </p:contentPart>
            </mc:Choice>
            <mc:Fallback>
              <p:pic>
                <p:nvPicPr>
                  <p:cNvPr id="264" name="Ink 263">
                    <a:extLst>
                      <a:ext uri="{FF2B5EF4-FFF2-40B4-BE49-F238E27FC236}">
                        <a16:creationId xmlns:a16="http://schemas.microsoft.com/office/drawing/2014/main" id="{506CB132-AEAD-45ED-8F09-721EA3A10D4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486096" y="4619289"/>
                    <a:ext cx="163800" cy="26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7">
                <p14:nvContentPartPr>
                  <p14:cNvPr id="265" name="Ink 264">
                    <a:extLst>
                      <a:ext uri="{FF2B5EF4-FFF2-40B4-BE49-F238E27FC236}">
                        <a16:creationId xmlns:a16="http://schemas.microsoft.com/office/drawing/2014/main" id="{A80493AA-41FB-4EE8-A0F6-A7A7E2634FD1}"/>
                      </a:ext>
                    </a:extLst>
                  </p14:cNvPr>
                  <p14:cNvContentPartPr/>
                  <p14:nvPr/>
                </p14:nvContentPartPr>
                <p14:xfrm>
                  <a:off x="4676536" y="4630809"/>
                  <a:ext cx="203760" cy="351000"/>
                </p14:xfrm>
              </p:contentPart>
            </mc:Choice>
            <mc:Fallback>
              <p:pic>
                <p:nvPicPr>
                  <p:cNvPr id="265" name="Ink 264">
                    <a:extLst>
                      <a:ext uri="{FF2B5EF4-FFF2-40B4-BE49-F238E27FC236}">
                        <a16:creationId xmlns:a16="http://schemas.microsoft.com/office/drawing/2014/main" id="{A80493AA-41FB-4EE8-A0F6-A7A7E2634FD1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658896" y="4613169"/>
                    <a:ext cx="239400" cy="38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9">
                <p14:nvContentPartPr>
                  <p14:cNvPr id="266" name="Ink 265">
                    <a:extLst>
                      <a:ext uri="{FF2B5EF4-FFF2-40B4-BE49-F238E27FC236}">
                        <a16:creationId xmlns:a16="http://schemas.microsoft.com/office/drawing/2014/main" id="{0C728485-AE2E-42CD-9289-E2403EF1ACFA}"/>
                      </a:ext>
                    </a:extLst>
                  </p14:cNvPr>
                  <p14:cNvContentPartPr/>
                  <p14:nvPr/>
                </p14:nvContentPartPr>
                <p14:xfrm>
                  <a:off x="5030776" y="4774449"/>
                  <a:ext cx="203400" cy="82800"/>
                </p14:xfrm>
              </p:contentPart>
            </mc:Choice>
            <mc:Fallback>
              <p:pic>
                <p:nvPicPr>
                  <p:cNvPr id="266" name="Ink 265">
                    <a:extLst>
                      <a:ext uri="{FF2B5EF4-FFF2-40B4-BE49-F238E27FC236}">
                        <a16:creationId xmlns:a16="http://schemas.microsoft.com/office/drawing/2014/main" id="{0C728485-AE2E-42CD-9289-E2403EF1ACFA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5012776" y="4756449"/>
                    <a:ext cx="239040" cy="11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">
                <p14:nvContentPartPr>
                  <p14:cNvPr id="267" name="Ink 266">
                    <a:extLst>
                      <a:ext uri="{FF2B5EF4-FFF2-40B4-BE49-F238E27FC236}">
                        <a16:creationId xmlns:a16="http://schemas.microsoft.com/office/drawing/2014/main" id="{7BA06F4A-0605-4B59-AE9B-1D3ABD318425}"/>
                      </a:ext>
                    </a:extLst>
                  </p14:cNvPr>
                  <p14:cNvContentPartPr/>
                  <p14:nvPr/>
                </p14:nvContentPartPr>
                <p14:xfrm>
                  <a:off x="5421736" y="4617129"/>
                  <a:ext cx="314280" cy="304200"/>
                </p14:xfrm>
              </p:contentPart>
            </mc:Choice>
            <mc:Fallback>
              <p:pic>
                <p:nvPicPr>
                  <p:cNvPr id="267" name="Ink 266">
                    <a:extLst>
                      <a:ext uri="{FF2B5EF4-FFF2-40B4-BE49-F238E27FC236}">
                        <a16:creationId xmlns:a16="http://schemas.microsoft.com/office/drawing/2014/main" id="{7BA06F4A-0605-4B59-AE9B-1D3ABD318425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403736" y="4599489"/>
                    <a:ext cx="349920" cy="33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3">
                <p14:nvContentPartPr>
                  <p14:cNvPr id="268" name="Ink 267">
                    <a:extLst>
                      <a:ext uri="{FF2B5EF4-FFF2-40B4-BE49-F238E27FC236}">
                        <a16:creationId xmlns:a16="http://schemas.microsoft.com/office/drawing/2014/main" id="{4578FA9E-29F1-4811-806D-78E3080885D9}"/>
                      </a:ext>
                    </a:extLst>
                  </p14:cNvPr>
                  <p14:cNvContentPartPr/>
                  <p14:nvPr/>
                </p14:nvContentPartPr>
                <p14:xfrm>
                  <a:off x="5778856" y="4622889"/>
                  <a:ext cx="208800" cy="293400"/>
                </p14:xfrm>
              </p:contentPart>
            </mc:Choice>
            <mc:Fallback>
              <p:pic>
                <p:nvPicPr>
                  <p:cNvPr id="268" name="Ink 267">
                    <a:extLst>
                      <a:ext uri="{FF2B5EF4-FFF2-40B4-BE49-F238E27FC236}">
                        <a16:creationId xmlns:a16="http://schemas.microsoft.com/office/drawing/2014/main" id="{4578FA9E-29F1-4811-806D-78E3080885D9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761216" y="4605249"/>
                    <a:ext cx="244440" cy="32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5">
                <p14:nvContentPartPr>
                  <p14:cNvPr id="269" name="Ink 268">
                    <a:extLst>
                      <a:ext uri="{FF2B5EF4-FFF2-40B4-BE49-F238E27FC236}">
                        <a16:creationId xmlns:a16="http://schemas.microsoft.com/office/drawing/2014/main" id="{6D44A5DE-8789-4719-831F-26243E5EE0C1}"/>
                      </a:ext>
                    </a:extLst>
                  </p14:cNvPr>
                  <p14:cNvContentPartPr/>
                  <p14:nvPr/>
                </p14:nvContentPartPr>
                <p14:xfrm>
                  <a:off x="5826376" y="4578969"/>
                  <a:ext cx="187560" cy="72000"/>
                </p14:xfrm>
              </p:contentPart>
            </mc:Choice>
            <mc:Fallback>
              <p:pic>
                <p:nvPicPr>
                  <p:cNvPr id="269" name="Ink 268">
                    <a:extLst>
                      <a:ext uri="{FF2B5EF4-FFF2-40B4-BE49-F238E27FC236}">
                        <a16:creationId xmlns:a16="http://schemas.microsoft.com/office/drawing/2014/main" id="{6D44A5DE-8789-4719-831F-26243E5EE0C1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808376" y="4560969"/>
                    <a:ext cx="22320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7">
                <p14:nvContentPartPr>
                  <p14:cNvPr id="270" name="Ink 269">
                    <a:extLst>
                      <a:ext uri="{FF2B5EF4-FFF2-40B4-BE49-F238E27FC236}">
                        <a16:creationId xmlns:a16="http://schemas.microsoft.com/office/drawing/2014/main" id="{502E24D8-BCAF-430A-BB7A-E208B6DCA8D3}"/>
                      </a:ext>
                    </a:extLst>
                  </p14:cNvPr>
                  <p14:cNvContentPartPr/>
                  <p14:nvPr/>
                </p14:nvContentPartPr>
                <p14:xfrm>
                  <a:off x="6277096" y="4597329"/>
                  <a:ext cx="13320" cy="294840"/>
                </p14:xfrm>
              </p:contentPart>
            </mc:Choice>
            <mc:Fallback>
              <p:pic>
                <p:nvPicPr>
                  <p:cNvPr id="270" name="Ink 269">
                    <a:extLst>
                      <a:ext uri="{FF2B5EF4-FFF2-40B4-BE49-F238E27FC236}">
                        <a16:creationId xmlns:a16="http://schemas.microsoft.com/office/drawing/2014/main" id="{502E24D8-BCAF-430A-BB7A-E208B6DCA8D3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6259456" y="4579689"/>
                    <a:ext cx="48960" cy="33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9">
                <p14:nvContentPartPr>
                  <p14:cNvPr id="271" name="Ink 270">
                    <a:extLst>
                      <a:ext uri="{FF2B5EF4-FFF2-40B4-BE49-F238E27FC236}">
                        <a16:creationId xmlns:a16="http://schemas.microsoft.com/office/drawing/2014/main" id="{8ED62B38-25E9-42FC-9920-F4B3FC571E6B}"/>
                      </a:ext>
                    </a:extLst>
                  </p14:cNvPr>
                  <p14:cNvContentPartPr/>
                  <p14:nvPr/>
                </p14:nvContentPartPr>
                <p14:xfrm>
                  <a:off x="6138856" y="4555209"/>
                  <a:ext cx="255960" cy="41760"/>
                </p14:xfrm>
              </p:contentPart>
            </mc:Choice>
            <mc:Fallback>
              <p:pic>
                <p:nvPicPr>
                  <p:cNvPr id="271" name="Ink 270">
                    <a:extLst>
                      <a:ext uri="{FF2B5EF4-FFF2-40B4-BE49-F238E27FC236}">
                        <a16:creationId xmlns:a16="http://schemas.microsoft.com/office/drawing/2014/main" id="{8ED62B38-25E9-42FC-9920-F4B3FC571E6B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6120856" y="4537209"/>
                    <a:ext cx="29160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1">
                <p14:nvContentPartPr>
                  <p14:cNvPr id="272" name="Ink 271">
                    <a:extLst>
                      <a:ext uri="{FF2B5EF4-FFF2-40B4-BE49-F238E27FC236}">
                        <a16:creationId xmlns:a16="http://schemas.microsoft.com/office/drawing/2014/main" id="{56611D2F-2CFA-4E46-B821-BB0F23B64F70}"/>
                      </a:ext>
                    </a:extLst>
                  </p14:cNvPr>
                  <p14:cNvContentPartPr/>
                  <p14:nvPr/>
                </p14:nvContentPartPr>
                <p14:xfrm>
                  <a:off x="6514696" y="4592289"/>
                  <a:ext cx="7920" cy="277920"/>
                </p14:xfrm>
              </p:contentPart>
            </mc:Choice>
            <mc:Fallback>
              <p:pic>
                <p:nvPicPr>
                  <p:cNvPr id="272" name="Ink 271">
                    <a:extLst>
                      <a:ext uri="{FF2B5EF4-FFF2-40B4-BE49-F238E27FC236}">
                        <a16:creationId xmlns:a16="http://schemas.microsoft.com/office/drawing/2014/main" id="{56611D2F-2CFA-4E46-B821-BB0F23B64F70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6496696" y="4574289"/>
                    <a:ext cx="43560" cy="31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3">
                <p14:nvContentPartPr>
                  <p14:cNvPr id="273" name="Ink 272">
                    <a:extLst>
                      <a:ext uri="{FF2B5EF4-FFF2-40B4-BE49-F238E27FC236}">
                        <a16:creationId xmlns:a16="http://schemas.microsoft.com/office/drawing/2014/main" id="{B2E71B17-3F6E-4DB8-8758-E3333F9AD555}"/>
                      </a:ext>
                    </a:extLst>
                  </p14:cNvPr>
                  <p14:cNvContentPartPr/>
                  <p14:nvPr/>
                </p14:nvContentPartPr>
                <p14:xfrm>
                  <a:off x="6514336" y="4528929"/>
                  <a:ext cx="265320" cy="341640"/>
                </p14:xfrm>
              </p:contentPart>
            </mc:Choice>
            <mc:Fallback>
              <p:pic>
                <p:nvPicPr>
                  <p:cNvPr id="273" name="Ink 272">
                    <a:extLst>
                      <a:ext uri="{FF2B5EF4-FFF2-40B4-BE49-F238E27FC236}">
                        <a16:creationId xmlns:a16="http://schemas.microsoft.com/office/drawing/2014/main" id="{B2E71B17-3F6E-4DB8-8758-E3333F9AD555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6496336" y="4510929"/>
                    <a:ext cx="300960" cy="3772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5793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874C8-0BE6-43F7-B6A1-F716BA84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354" y="359573"/>
            <a:ext cx="4084674" cy="755970"/>
          </a:xfrm>
          <a:prstGeom prst="rect">
            <a:avLst/>
          </a:prstGeom>
        </p:spPr>
      </p:pic>
      <p:pic>
        <p:nvPicPr>
          <p:cNvPr id="85" name="Picture 84" descr="A picture containing table&#10;&#10;Description automatically generated">
            <a:extLst>
              <a:ext uri="{FF2B5EF4-FFF2-40B4-BE49-F238E27FC236}">
                <a16:creationId xmlns:a16="http://schemas.microsoft.com/office/drawing/2014/main" id="{0BAF8D4D-7E3D-4AB2-8D8B-B25391ABD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2" y="815193"/>
            <a:ext cx="10272251" cy="4933789"/>
          </a:xfrm>
          <a:prstGeom prst="rect">
            <a:avLst/>
          </a:prstGeom>
        </p:spPr>
      </p:pic>
      <p:sp>
        <p:nvSpPr>
          <p:cNvPr id="86" name="Нижний колонтитул 3">
            <a:extLst>
              <a:ext uri="{FF2B5EF4-FFF2-40B4-BE49-F238E27FC236}">
                <a16:creationId xmlns:a16="http://schemas.microsoft.com/office/drawing/2014/main" id="{D1F4BC97-B034-401B-9BD0-89385209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89" y="6269827"/>
            <a:ext cx="12099985" cy="457200"/>
          </a:xfrm>
        </p:spPr>
        <p:txBody>
          <a:bodyPr/>
          <a:lstStyle/>
          <a:p>
            <a:pPr algn="just"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D. </a:t>
            </a:r>
            <a:r>
              <a:rPr lang="en-GB" altLang="en-US" sz="1800" dirty="0" err="1">
                <a:solidFill>
                  <a:schemeClr val="tx1"/>
                </a:solidFill>
              </a:rPr>
              <a:t>Willsch</a:t>
            </a:r>
            <a:r>
              <a:rPr lang="en-GB" altLang="en-US" sz="1800" dirty="0">
                <a:solidFill>
                  <a:schemeClr val="tx1"/>
                </a:solidFill>
              </a:rPr>
              <a:t> et al</a:t>
            </a:r>
            <a:r>
              <a:rPr lang="ru-RU" altLang="en-US" sz="1800" dirty="0">
                <a:solidFill>
                  <a:schemeClr val="tx1"/>
                </a:solidFill>
              </a:rPr>
              <a:t>., </a:t>
            </a:r>
            <a:r>
              <a:rPr lang="en-GB" altLang="en-US" sz="1800" i="1" dirty="0">
                <a:solidFill>
                  <a:schemeClr val="tx1"/>
                </a:solidFill>
              </a:rPr>
              <a:t>Benchmarking supercomputers with the Julich universal ¨Quantum Computer Simulator” </a:t>
            </a:r>
            <a:r>
              <a:rPr lang="ru-RU" altLang="en-US" sz="1800" i="1" dirty="0">
                <a:solidFill>
                  <a:schemeClr val="tx1"/>
                </a:solidFill>
              </a:rPr>
              <a:t>(</a:t>
            </a:r>
            <a:r>
              <a:rPr lang="en-GB" altLang="en-US" sz="1800" i="1" dirty="0">
                <a:solidFill>
                  <a:schemeClr val="tx1"/>
                </a:solidFill>
              </a:rPr>
              <a:t>2019</a:t>
            </a:r>
            <a:r>
              <a:rPr lang="ru-RU" altLang="en-US" sz="1800" i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00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874C8-0BE6-43F7-B6A1-F716BA84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354" y="359573"/>
            <a:ext cx="4084674" cy="75597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8231ABA-30AA-4B66-AD1B-1447B21FB910}"/>
              </a:ext>
            </a:extLst>
          </p:cNvPr>
          <p:cNvGrpSpPr/>
          <p:nvPr/>
        </p:nvGrpSpPr>
        <p:grpSpPr>
          <a:xfrm>
            <a:off x="330256" y="1887969"/>
            <a:ext cx="402840" cy="477000"/>
            <a:chOff x="330256" y="1887969"/>
            <a:chExt cx="402840" cy="47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9967F81-9103-4682-A491-824F41154B8D}"/>
                    </a:ext>
                  </a:extLst>
                </p14:cNvPr>
                <p14:cNvContentPartPr/>
                <p14:nvPr/>
              </p14:nvContentPartPr>
              <p14:xfrm>
                <a:off x="450856" y="2018289"/>
                <a:ext cx="124200" cy="254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9967F81-9103-4682-A491-824F41154B8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3216" y="2000289"/>
                  <a:ext cx="1598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B74BFC9-4DCC-47FB-8192-AD5F15974670}"/>
                    </a:ext>
                  </a:extLst>
                </p14:cNvPr>
                <p14:cNvContentPartPr/>
                <p14:nvPr/>
              </p14:nvContentPartPr>
              <p14:xfrm>
                <a:off x="330256" y="1887969"/>
                <a:ext cx="402840" cy="477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B74BFC9-4DCC-47FB-8192-AD5F159746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2616" y="1870329"/>
                  <a:ext cx="438480" cy="51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D390181-950D-4521-B465-B3464683D045}"/>
              </a:ext>
            </a:extLst>
          </p:cNvPr>
          <p:cNvGrpSpPr/>
          <p:nvPr/>
        </p:nvGrpSpPr>
        <p:grpSpPr>
          <a:xfrm>
            <a:off x="1422136" y="128649"/>
            <a:ext cx="635760" cy="366840"/>
            <a:chOff x="1422136" y="128649"/>
            <a:chExt cx="63576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79D3C14-F599-4187-9D70-B4A76FB558AA}"/>
                    </a:ext>
                  </a:extLst>
                </p14:cNvPr>
                <p14:cNvContentPartPr/>
                <p14:nvPr/>
              </p14:nvContentPartPr>
              <p14:xfrm>
                <a:off x="1422136" y="280209"/>
                <a:ext cx="171360" cy="215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79D3C14-F599-4187-9D70-B4A76FB558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13136" y="271209"/>
                  <a:ext cx="189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E211CE1-62CE-4AA5-A1BE-70810359172A}"/>
                    </a:ext>
                  </a:extLst>
                </p14:cNvPr>
                <p14:cNvContentPartPr/>
                <p14:nvPr/>
              </p14:nvContentPartPr>
              <p14:xfrm>
                <a:off x="1602496" y="128649"/>
                <a:ext cx="96120" cy="169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E211CE1-62CE-4AA5-A1BE-7081035917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93856" y="120009"/>
                  <a:ext cx="113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D46FC05-6C0C-4079-8FD8-53BB79B7EC99}"/>
                    </a:ext>
                  </a:extLst>
                </p14:cNvPr>
                <p14:cNvContentPartPr/>
                <p14:nvPr/>
              </p14:nvContentPartPr>
              <p14:xfrm>
                <a:off x="1795456" y="374169"/>
                <a:ext cx="57240" cy="29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D46FC05-6C0C-4079-8FD8-53BB79B7EC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86456" y="365529"/>
                  <a:ext cx="74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53FFA19-55A0-4DB1-BEFD-7CC7BD5B6BC0}"/>
                    </a:ext>
                  </a:extLst>
                </p14:cNvPr>
                <p14:cNvContentPartPr/>
                <p14:nvPr/>
              </p14:nvContentPartPr>
              <p14:xfrm>
                <a:off x="1946656" y="240969"/>
                <a:ext cx="111240" cy="225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53FFA19-55A0-4DB1-BEFD-7CC7BD5B6BC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38016" y="231969"/>
                  <a:ext cx="12888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A950CD1-1C4E-4318-B3A6-BAB870A01F86}"/>
              </a:ext>
            </a:extLst>
          </p:cNvPr>
          <p:cNvGrpSpPr/>
          <p:nvPr/>
        </p:nvGrpSpPr>
        <p:grpSpPr>
          <a:xfrm>
            <a:off x="526096" y="636609"/>
            <a:ext cx="1940760" cy="1041840"/>
            <a:chOff x="526096" y="636609"/>
            <a:chExt cx="1940760" cy="10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72B40C2-6C8D-43D0-9814-75B322F52A35}"/>
                    </a:ext>
                  </a:extLst>
                </p14:cNvPr>
                <p14:cNvContentPartPr/>
                <p14:nvPr/>
              </p14:nvContentPartPr>
              <p14:xfrm>
                <a:off x="526096" y="818769"/>
                <a:ext cx="13320" cy="327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72B40C2-6C8D-43D0-9814-75B322F52A3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7456" y="809769"/>
                  <a:ext cx="309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A58A7EF-5FD4-4935-8BCE-16B6DE8645D6}"/>
                    </a:ext>
                  </a:extLst>
                </p14:cNvPr>
                <p14:cNvContentPartPr/>
                <p14:nvPr/>
              </p14:nvContentPartPr>
              <p14:xfrm>
                <a:off x="611056" y="840729"/>
                <a:ext cx="265680" cy="290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A58A7EF-5FD4-4935-8BCE-16B6DE8645D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2416" y="831729"/>
                  <a:ext cx="283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A2DE4B5-A97A-453D-97C5-B58C2A986976}"/>
                    </a:ext>
                  </a:extLst>
                </p14:cNvPr>
                <p14:cNvContentPartPr/>
                <p14:nvPr/>
              </p14:nvContentPartPr>
              <p14:xfrm>
                <a:off x="696016" y="825969"/>
                <a:ext cx="45720" cy="448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A2DE4B5-A97A-453D-97C5-B58C2A98697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7016" y="817329"/>
                  <a:ext cx="633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930610F-50BE-40AB-90A1-5C364D5B1A9A}"/>
                    </a:ext>
                  </a:extLst>
                </p14:cNvPr>
                <p14:cNvContentPartPr/>
                <p14:nvPr/>
              </p14:nvContentPartPr>
              <p14:xfrm>
                <a:off x="854776" y="824889"/>
                <a:ext cx="247320" cy="321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930610F-50BE-40AB-90A1-5C364D5B1A9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5776" y="815889"/>
                  <a:ext cx="2649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B9F59F1-2F5B-4BEB-B4D9-E6E5D34A202C}"/>
                    </a:ext>
                  </a:extLst>
                </p14:cNvPr>
                <p14:cNvContentPartPr/>
                <p14:nvPr/>
              </p14:nvContentPartPr>
              <p14:xfrm>
                <a:off x="1204336" y="907689"/>
                <a:ext cx="154080" cy="583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B9F59F1-2F5B-4BEB-B4D9-E6E5D34A202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95336" y="898689"/>
                  <a:ext cx="171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3147EFA-3766-45E8-90A7-FEFEBAE7FA12}"/>
                    </a:ext>
                  </a:extLst>
                </p14:cNvPr>
                <p14:cNvContentPartPr/>
                <p14:nvPr/>
              </p14:nvContentPartPr>
              <p14:xfrm>
                <a:off x="1201816" y="1025769"/>
                <a:ext cx="108000" cy="7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3147EFA-3766-45E8-90A7-FEFEBAE7FA1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92816" y="1016769"/>
                  <a:ext cx="125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2F51E35-6856-4A44-99A1-0F8406971BB6}"/>
                    </a:ext>
                  </a:extLst>
                </p14:cNvPr>
                <p14:cNvContentPartPr/>
                <p14:nvPr/>
              </p14:nvContentPartPr>
              <p14:xfrm>
                <a:off x="1508896" y="636609"/>
                <a:ext cx="516240" cy="59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2F51E35-6856-4A44-99A1-0F8406971BB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99896" y="627609"/>
                  <a:ext cx="533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7FC6DFF-8B78-4BB5-BA59-648C2A26648E}"/>
                    </a:ext>
                  </a:extLst>
                </p14:cNvPr>
                <p14:cNvContentPartPr/>
                <p14:nvPr/>
              </p14:nvContentPartPr>
              <p14:xfrm>
                <a:off x="1430056" y="653529"/>
                <a:ext cx="597600" cy="5619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7FC6DFF-8B78-4BB5-BA59-648C2A26648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21416" y="644529"/>
                  <a:ext cx="61524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7792A89-79EE-417F-B318-BB485429795C}"/>
                    </a:ext>
                  </a:extLst>
                </p14:cNvPr>
                <p14:cNvContentPartPr/>
                <p14:nvPr/>
              </p14:nvContentPartPr>
              <p14:xfrm>
                <a:off x="1346176" y="1459569"/>
                <a:ext cx="186840" cy="2188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7792A89-79EE-417F-B318-BB485429795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37536" y="1450929"/>
                  <a:ext cx="204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CCC7128-D4C2-4DC2-B73C-D60A1A1B1CC4}"/>
                    </a:ext>
                  </a:extLst>
                </p14:cNvPr>
                <p14:cNvContentPartPr/>
                <p14:nvPr/>
              </p14:nvContentPartPr>
              <p14:xfrm>
                <a:off x="1470016" y="1311249"/>
                <a:ext cx="22320" cy="55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CCC7128-D4C2-4DC2-B73C-D60A1A1B1CC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61376" y="1302609"/>
                  <a:ext cx="39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2FB54B4-B920-48B3-B9CA-CE6363432A46}"/>
                    </a:ext>
                  </a:extLst>
                </p14:cNvPr>
                <p14:cNvContentPartPr/>
                <p14:nvPr/>
              </p14:nvContentPartPr>
              <p14:xfrm>
                <a:off x="1594936" y="1394049"/>
                <a:ext cx="110520" cy="997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2FB54B4-B920-48B3-B9CA-CE6363432A4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85936" y="1385409"/>
                  <a:ext cx="128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FE6D684-4970-4B7F-BE36-6B53521771F7}"/>
                    </a:ext>
                  </a:extLst>
                </p14:cNvPr>
                <p14:cNvContentPartPr/>
                <p14:nvPr/>
              </p14:nvContentPartPr>
              <p14:xfrm>
                <a:off x="1797256" y="1339329"/>
                <a:ext cx="181080" cy="176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FE6D684-4970-4B7F-BE36-6B53521771F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88256" y="1330329"/>
                  <a:ext cx="198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1869911-27BA-4AE5-91F4-5CAA0E7A8FCB}"/>
                    </a:ext>
                  </a:extLst>
                </p14:cNvPr>
                <p14:cNvContentPartPr/>
                <p14:nvPr/>
              </p14:nvContentPartPr>
              <p14:xfrm>
                <a:off x="2134216" y="823449"/>
                <a:ext cx="248760" cy="254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1869911-27BA-4AE5-91F4-5CAA0E7A8FC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125576" y="814809"/>
                  <a:ext cx="2664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BF87912-4F1E-4335-8CBD-61C1224A26CC}"/>
                    </a:ext>
                  </a:extLst>
                </p14:cNvPr>
                <p14:cNvContentPartPr/>
                <p14:nvPr/>
              </p14:nvContentPartPr>
              <p14:xfrm>
                <a:off x="2167336" y="927489"/>
                <a:ext cx="225000" cy="117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BF87912-4F1E-4335-8CBD-61C1224A26C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58336" y="918489"/>
                  <a:ext cx="242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FB3E4F2-5929-40CF-8BBF-CE0601F19E4F}"/>
                    </a:ext>
                  </a:extLst>
                </p14:cNvPr>
                <p14:cNvContentPartPr/>
                <p14:nvPr/>
              </p14:nvContentPartPr>
              <p14:xfrm>
                <a:off x="2291536" y="1020369"/>
                <a:ext cx="155160" cy="317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FB3E4F2-5929-40CF-8BBF-CE0601F19E4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82536" y="1011729"/>
                  <a:ext cx="1728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68AA667-54D6-4A0A-B1AD-427C1B951E76}"/>
                    </a:ext>
                  </a:extLst>
                </p14:cNvPr>
                <p14:cNvContentPartPr/>
                <p14:nvPr/>
              </p14:nvContentPartPr>
              <p14:xfrm>
                <a:off x="2454256" y="912009"/>
                <a:ext cx="12600" cy="46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68AA667-54D6-4A0A-B1AD-427C1B951E7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45616" y="903369"/>
                  <a:ext cx="3024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D3BA77A-4027-405E-8DCD-AF52E0CE4007}"/>
              </a:ext>
            </a:extLst>
          </p:cNvPr>
          <p:cNvGrpSpPr/>
          <p:nvPr/>
        </p:nvGrpSpPr>
        <p:grpSpPr>
          <a:xfrm>
            <a:off x="2687176" y="719769"/>
            <a:ext cx="594360" cy="554040"/>
            <a:chOff x="2687176" y="719769"/>
            <a:chExt cx="594360" cy="55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5041C25-EC7B-48B4-9CAD-9259A3D6153B}"/>
                    </a:ext>
                  </a:extLst>
                </p14:cNvPr>
                <p14:cNvContentPartPr/>
                <p14:nvPr/>
              </p14:nvContentPartPr>
              <p14:xfrm>
                <a:off x="2687176" y="719769"/>
                <a:ext cx="33480" cy="387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5041C25-EC7B-48B4-9CAD-9259A3D6153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78176" y="711129"/>
                  <a:ext cx="511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0F950E0-E9A3-4170-AE09-473C5969E321}"/>
                    </a:ext>
                  </a:extLst>
                </p14:cNvPr>
                <p14:cNvContentPartPr/>
                <p14:nvPr/>
              </p14:nvContentPartPr>
              <p14:xfrm>
                <a:off x="2736136" y="769809"/>
                <a:ext cx="202680" cy="504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0F950E0-E9A3-4170-AE09-473C5969E32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27136" y="760809"/>
                  <a:ext cx="22032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F9558E3-BEED-4DC2-93DE-4A56ED224143}"/>
                    </a:ext>
                  </a:extLst>
                </p14:cNvPr>
                <p14:cNvContentPartPr/>
                <p14:nvPr/>
              </p14:nvContentPartPr>
              <p14:xfrm>
                <a:off x="2999296" y="734529"/>
                <a:ext cx="282240" cy="377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F9558E3-BEED-4DC2-93DE-4A56ED22414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90656" y="725889"/>
                  <a:ext cx="299880" cy="39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36C4F8A-CE81-45B5-9C4B-19A8CE5041B5}"/>
              </a:ext>
            </a:extLst>
          </p:cNvPr>
          <p:cNvGrpSpPr/>
          <p:nvPr/>
        </p:nvGrpSpPr>
        <p:grpSpPr>
          <a:xfrm>
            <a:off x="309736" y="98049"/>
            <a:ext cx="3296160" cy="1645920"/>
            <a:chOff x="309736" y="98049"/>
            <a:chExt cx="3296160" cy="164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A9534B8-103B-4960-AACC-3668DAEE7E9C}"/>
                    </a:ext>
                  </a:extLst>
                </p14:cNvPr>
                <p14:cNvContentPartPr/>
                <p14:nvPr/>
              </p14:nvContentPartPr>
              <p14:xfrm>
                <a:off x="309736" y="98049"/>
                <a:ext cx="3296160" cy="1645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A9534B8-103B-4960-AACC-3668DAEE7E9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1736" y="80409"/>
                  <a:ext cx="3331800" cy="168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FA34469-09BE-428D-A28A-F61C1C24DBE8}"/>
                    </a:ext>
                  </a:extLst>
                </p14:cNvPr>
                <p14:cNvContentPartPr/>
                <p14:nvPr/>
              </p14:nvContentPartPr>
              <p14:xfrm>
                <a:off x="703216" y="163209"/>
                <a:ext cx="149400" cy="33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FA34469-09BE-428D-A28A-F61C1C24DBE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5576" y="145209"/>
                  <a:ext cx="18504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404439E-E986-4184-A319-AA7E881D4684}"/>
              </a:ext>
            </a:extLst>
          </p:cNvPr>
          <p:cNvGrpSpPr/>
          <p:nvPr/>
        </p:nvGrpSpPr>
        <p:grpSpPr>
          <a:xfrm>
            <a:off x="1192096" y="2866449"/>
            <a:ext cx="992160" cy="648720"/>
            <a:chOff x="1192096" y="2866449"/>
            <a:chExt cx="992160" cy="64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4DB4CA2-CEA2-49C9-86F3-EE79DC39469F}"/>
                    </a:ext>
                  </a:extLst>
                </p14:cNvPr>
                <p14:cNvContentPartPr/>
                <p14:nvPr/>
              </p14:nvContentPartPr>
              <p14:xfrm>
                <a:off x="1192096" y="2866449"/>
                <a:ext cx="321120" cy="3387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4DB4CA2-CEA2-49C9-86F3-EE79DC39469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74456" y="2848809"/>
                  <a:ext cx="3567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F49CAA3-EFE9-41D5-80B1-4D5C350920F6}"/>
                    </a:ext>
                  </a:extLst>
                </p14:cNvPr>
                <p14:cNvContentPartPr/>
                <p14:nvPr/>
              </p14:nvContentPartPr>
              <p14:xfrm>
                <a:off x="1207936" y="2991009"/>
                <a:ext cx="354600" cy="198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F49CAA3-EFE9-41D5-80B1-4D5C350920F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89936" y="2973369"/>
                  <a:ext cx="390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CE2AB13-A2DA-4182-B2FF-DAF81C48C9E9}"/>
                    </a:ext>
                  </a:extLst>
                </p14:cNvPr>
                <p14:cNvContentPartPr/>
                <p14:nvPr/>
              </p14:nvContentPartPr>
              <p14:xfrm>
                <a:off x="1525096" y="3147609"/>
                <a:ext cx="197640" cy="367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CE2AB13-A2DA-4182-B2FF-DAF81C48C9E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07096" y="3129609"/>
                  <a:ext cx="2332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7AB1FBD-7697-40A3-8CF9-F87A1FF4FFE4}"/>
                    </a:ext>
                  </a:extLst>
                </p14:cNvPr>
                <p14:cNvContentPartPr/>
                <p14:nvPr/>
              </p14:nvContentPartPr>
              <p14:xfrm>
                <a:off x="1696096" y="3006489"/>
                <a:ext cx="18360" cy="21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7AB1FBD-7697-40A3-8CF9-F87A1FF4FFE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78456" y="2988489"/>
                  <a:ext cx="54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48EAC3C-751E-471E-8887-BF7D76E7CD3E}"/>
                    </a:ext>
                  </a:extLst>
                </p14:cNvPr>
                <p14:cNvContentPartPr/>
                <p14:nvPr/>
              </p14:nvContentPartPr>
              <p14:xfrm>
                <a:off x="1962136" y="2979849"/>
                <a:ext cx="222120" cy="306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48EAC3C-751E-471E-8887-BF7D76E7CD3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44496" y="2962209"/>
                  <a:ext cx="257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9349437-5C6E-4A16-AB23-BD8A28590E62}"/>
                    </a:ext>
                  </a:extLst>
                </p14:cNvPr>
                <p14:cNvContentPartPr/>
                <p14:nvPr/>
              </p14:nvContentPartPr>
              <p14:xfrm>
                <a:off x="1998136" y="3115569"/>
                <a:ext cx="134280" cy="68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9349437-5C6E-4A16-AB23-BD8A28590E6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80496" y="3097569"/>
                  <a:ext cx="1699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4357B11-979A-4F4F-A960-0DE318B8AB52}"/>
              </a:ext>
            </a:extLst>
          </p:cNvPr>
          <p:cNvGrpSpPr/>
          <p:nvPr/>
        </p:nvGrpSpPr>
        <p:grpSpPr>
          <a:xfrm>
            <a:off x="2443456" y="2852769"/>
            <a:ext cx="1555200" cy="603360"/>
            <a:chOff x="2443456" y="2852769"/>
            <a:chExt cx="1555200" cy="60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44846AF-F35D-41A4-B2B8-A68A3E09B4C2}"/>
                    </a:ext>
                  </a:extLst>
                </p14:cNvPr>
                <p14:cNvContentPartPr/>
                <p14:nvPr/>
              </p14:nvContentPartPr>
              <p14:xfrm>
                <a:off x="2497096" y="2852769"/>
                <a:ext cx="288360" cy="3139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44846AF-F35D-41A4-B2B8-A68A3E09B4C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79456" y="2835129"/>
                  <a:ext cx="3240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09811D6-CA40-4464-96A4-8C1825C185D7}"/>
                    </a:ext>
                  </a:extLst>
                </p14:cNvPr>
                <p14:cNvContentPartPr/>
                <p14:nvPr/>
              </p14:nvContentPartPr>
              <p14:xfrm>
                <a:off x="2443456" y="2948529"/>
                <a:ext cx="383760" cy="196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09811D6-CA40-4464-96A4-8C1825C185D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25456" y="2930529"/>
                  <a:ext cx="419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9760ED8-4334-4E91-A09A-2CBB75A174AF}"/>
                    </a:ext>
                  </a:extLst>
                </p14:cNvPr>
                <p14:cNvContentPartPr/>
                <p14:nvPr/>
              </p14:nvContentPartPr>
              <p14:xfrm>
                <a:off x="2889496" y="3225369"/>
                <a:ext cx="114840" cy="1875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9760ED8-4334-4E91-A09A-2CBB75A174A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71856" y="3207369"/>
                  <a:ext cx="150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46899A6-A450-459F-82DC-B78E1D7B3259}"/>
                    </a:ext>
                  </a:extLst>
                </p14:cNvPr>
                <p14:cNvContentPartPr/>
                <p14:nvPr/>
              </p14:nvContentPartPr>
              <p14:xfrm>
                <a:off x="2858176" y="3294129"/>
                <a:ext cx="205200" cy="810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46899A6-A450-459F-82DC-B78E1D7B325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40176" y="3276489"/>
                  <a:ext cx="240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C495285-8C8A-4872-B483-EE406FB71119}"/>
                    </a:ext>
                  </a:extLst>
                </p14:cNvPr>
                <p14:cNvContentPartPr/>
                <p14:nvPr/>
              </p14:nvContentPartPr>
              <p14:xfrm>
                <a:off x="2948536" y="3099009"/>
                <a:ext cx="11160" cy="500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C495285-8C8A-4872-B483-EE406FB7111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30896" y="3081369"/>
                  <a:ext cx="46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824772C-B1B8-4BA1-A7AD-689B3030BB5A}"/>
                    </a:ext>
                  </a:extLst>
                </p14:cNvPr>
                <p14:cNvContentPartPr/>
                <p14:nvPr/>
              </p14:nvContentPartPr>
              <p14:xfrm>
                <a:off x="3096496" y="3316449"/>
                <a:ext cx="75600" cy="1396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824772C-B1B8-4BA1-A7AD-689B3030BB5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78496" y="3298809"/>
                  <a:ext cx="111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FA2F685-C0F1-4D96-B40E-49A2C23C0460}"/>
                    </a:ext>
                  </a:extLst>
                </p14:cNvPr>
                <p14:cNvContentPartPr/>
                <p14:nvPr/>
              </p14:nvContentPartPr>
              <p14:xfrm>
                <a:off x="3297736" y="3189369"/>
                <a:ext cx="146880" cy="2509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FA2F685-C0F1-4D96-B40E-49A2C23C046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279736" y="3171729"/>
                  <a:ext cx="1825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E8BDF62-4924-46A7-8C35-09DD3F4AA4AE}"/>
                    </a:ext>
                  </a:extLst>
                </p14:cNvPr>
                <p14:cNvContentPartPr/>
                <p14:nvPr/>
              </p14:nvContentPartPr>
              <p14:xfrm>
                <a:off x="3322576" y="3041769"/>
                <a:ext cx="12240" cy="61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E8BDF62-4924-46A7-8C35-09DD3F4AA4A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304576" y="3023769"/>
                  <a:ext cx="47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0A14A4C-B6A1-427D-8B4A-C88697642C64}"/>
                    </a:ext>
                  </a:extLst>
                </p14:cNvPr>
                <p14:cNvContentPartPr/>
                <p14:nvPr/>
              </p14:nvContentPartPr>
              <p14:xfrm>
                <a:off x="3505096" y="3207369"/>
                <a:ext cx="78480" cy="1713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0A14A4C-B6A1-427D-8B4A-C88697642C6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87456" y="3189369"/>
                  <a:ext cx="114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E94931A-56E9-468A-BA5B-59B70485B89A}"/>
                    </a:ext>
                  </a:extLst>
                </p14:cNvPr>
                <p14:cNvContentPartPr/>
                <p14:nvPr/>
              </p14:nvContentPartPr>
              <p14:xfrm>
                <a:off x="3773656" y="3317169"/>
                <a:ext cx="5760" cy="39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E94931A-56E9-468A-BA5B-59B70485B89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55656" y="3299529"/>
                  <a:ext cx="41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EC15261-FD52-490C-A1DF-45F3F56EB855}"/>
                    </a:ext>
                  </a:extLst>
                </p14:cNvPr>
                <p14:cNvContentPartPr/>
                <p14:nvPr/>
              </p14:nvContentPartPr>
              <p14:xfrm>
                <a:off x="3852856" y="3310689"/>
                <a:ext cx="145800" cy="57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EC15261-FD52-490C-A1DF-45F3F56EB85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834856" y="3292689"/>
                  <a:ext cx="1814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EDEBA1D-9554-45E2-A2FE-C7220D283240}"/>
              </a:ext>
            </a:extLst>
          </p:cNvPr>
          <p:cNvGrpSpPr/>
          <p:nvPr/>
        </p:nvGrpSpPr>
        <p:grpSpPr>
          <a:xfrm>
            <a:off x="4237336" y="3060129"/>
            <a:ext cx="830520" cy="413280"/>
            <a:chOff x="4237336" y="3060129"/>
            <a:chExt cx="830520" cy="41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A58BA09-DBCC-44A0-9E34-53E294CE738F}"/>
                    </a:ext>
                  </a:extLst>
                </p14:cNvPr>
                <p14:cNvContentPartPr/>
                <p14:nvPr/>
              </p14:nvContentPartPr>
              <p14:xfrm>
                <a:off x="4294216" y="3060129"/>
                <a:ext cx="22680" cy="27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A58BA09-DBCC-44A0-9E34-53E294CE738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76216" y="3042489"/>
                  <a:ext cx="58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D4F44DA-B472-43C3-ADBC-617D71F62714}"/>
                    </a:ext>
                  </a:extLst>
                </p14:cNvPr>
                <p14:cNvContentPartPr/>
                <p14:nvPr/>
              </p14:nvContentPartPr>
              <p14:xfrm>
                <a:off x="4237336" y="3235089"/>
                <a:ext cx="214560" cy="2383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D4F44DA-B472-43C3-ADBC-617D71F6271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19696" y="3217449"/>
                  <a:ext cx="250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F7BCB0F-AF2A-4F88-B0AE-48E05C7B4514}"/>
                    </a:ext>
                  </a:extLst>
                </p14:cNvPr>
                <p14:cNvContentPartPr/>
                <p14:nvPr/>
              </p14:nvContentPartPr>
              <p14:xfrm>
                <a:off x="4554856" y="3279009"/>
                <a:ext cx="197280" cy="1519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F7BCB0F-AF2A-4F88-B0AE-48E05C7B451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536856" y="3261009"/>
                  <a:ext cx="232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11DB529-24A5-4265-B0E0-69E021ACBC88}"/>
                    </a:ext>
                  </a:extLst>
                </p14:cNvPr>
                <p14:cNvContentPartPr/>
                <p14:nvPr/>
              </p14:nvContentPartPr>
              <p14:xfrm>
                <a:off x="4891096" y="3062289"/>
                <a:ext cx="176760" cy="241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11DB529-24A5-4265-B0E0-69E021ACBC8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873096" y="3044289"/>
                  <a:ext cx="212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9445D08-8165-4742-A5EE-78EE65481221}"/>
                    </a:ext>
                  </a:extLst>
                </p14:cNvPr>
                <p14:cNvContentPartPr/>
                <p14:nvPr/>
              </p14:nvContentPartPr>
              <p14:xfrm>
                <a:off x="4899016" y="3155529"/>
                <a:ext cx="151920" cy="14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9445D08-8165-4742-A5EE-78EE6548122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81016" y="3137529"/>
                  <a:ext cx="1875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6768835-432D-44F1-8143-3F63C9F528E9}"/>
              </a:ext>
            </a:extLst>
          </p:cNvPr>
          <p:cNvGrpSpPr/>
          <p:nvPr/>
        </p:nvGrpSpPr>
        <p:grpSpPr>
          <a:xfrm>
            <a:off x="5440456" y="2782569"/>
            <a:ext cx="1290960" cy="598320"/>
            <a:chOff x="5440456" y="2782569"/>
            <a:chExt cx="1290960" cy="59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9A339AC-A8AB-497F-A8A1-48C91E99E15D}"/>
                    </a:ext>
                  </a:extLst>
                </p14:cNvPr>
                <p14:cNvContentPartPr/>
                <p14:nvPr/>
              </p14:nvContentPartPr>
              <p14:xfrm>
                <a:off x="5440456" y="2782569"/>
                <a:ext cx="150480" cy="4291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9A339AC-A8AB-497F-A8A1-48C91E99E15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422816" y="2764569"/>
                  <a:ext cx="1861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9B74943-282F-4B1C-8A5A-A78A91CAA91E}"/>
                    </a:ext>
                  </a:extLst>
                </p14:cNvPr>
                <p14:cNvContentPartPr/>
                <p14:nvPr/>
              </p14:nvContentPartPr>
              <p14:xfrm>
                <a:off x="5664016" y="2795529"/>
                <a:ext cx="247320" cy="2962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9B74943-282F-4B1C-8A5A-A78A91CAA91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646016" y="2777889"/>
                  <a:ext cx="2829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D9ECC65-3DFB-441E-8ABE-722F7773A18A}"/>
                    </a:ext>
                  </a:extLst>
                </p14:cNvPr>
                <p14:cNvContentPartPr/>
                <p14:nvPr/>
              </p14:nvContentPartPr>
              <p14:xfrm>
                <a:off x="5625856" y="2939169"/>
                <a:ext cx="345600" cy="1065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D9ECC65-3DFB-441E-8ABE-722F7773A18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607856" y="2921169"/>
                  <a:ext cx="381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2694E70-FF65-479D-A7B8-B3C7F14E5DDA}"/>
                    </a:ext>
                  </a:extLst>
                </p14:cNvPr>
                <p14:cNvContentPartPr/>
                <p14:nvPr/>
              </p14:nvContentPartPr>
              <p14:xfrm>
                <a:off x="5974696" y="3099009"/>
                <a:ext cx="136800" cy="281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2694E70-FF65-479D-A7B8-B3C7F14E5DD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56696" y="3081369"/>
                  <a:ext cx="1724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14EA2CD-93C4-49E0-BF81-580787D868D5}"/>
                    </a:ext>
                  </a:extLst>
                </p14:cNvPr>
                <p14:cNvContentPartPr/>
                <p14:nvPr/>
              </p14:nvContentPartPr>
              <p14:xfrm>
                <a:off x="6051016" y="3005409"/>
                <a:ext cx="19800" cy="342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14EA2CD-93C4-49E0-BF81-580787D868D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33016" y="2987409"/>
                  <a:ext cx="55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C90A921-0B46-4526-91DA-2A1F7B929A80}"/>
                    </a:ext>
                  </a:extLst>
                </p14:cNvPr>
                <p14:cNvContentPartPr/>
                <p14:nvPr/>
              </p14:nvContentPartPr>
              <p14:xfrm>
                <a:off x="6241456" y="3104049"/>
                <a:ext cx="51480" cy="1702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C90A921-0B46-4526-91DA-2A1F7B929A8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223456" y="3086409"/>
                  <a:ext cx="87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F903DB1-06C8-4607-B27A-F137A6552BBB}"/>
                    </a:ext>
                  </a:extLst>
                </p14:cNvPr>
                <p14:cNvContentPartPr/>
                <p14:nvPr/>
              </p14:nvContentPartPr>
              <p14:xfrm>
                <a:off x="6356296" y="2793369"/>
                <a:ext cx="197640" cy="4568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F903DB1-06C8-4607-B27A-F137A6552BB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38296" y="2775729"/>
                  <a:ext cx="23328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3306957-0546-4FE4-B5E2-C630C944245C}"/>
                    </a:ext>
                  </a:extLst>
                </p14:cNvPr>
                <p14:cNvContentPartPr/>
                <p14:nvPr/>
              </p14:nvContentPartPr>
              <p14:xfrm>
                <a:off x="6712336" y="3007929"/>
                <a:ext cx="19080" cy="6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3306957-0546-4FE4-B5E2-C630C944245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94336" y="2990289"/>
                  <a:ext cx="547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6F0550B-68CF-479F-B3FA-0476351F62C7}"/>
              </a:ext>
            </a:extLst>
          </p:cNvPr>
          <p:cNvGrpSpPr/>
          <p:nvPr/>
        </p:nvGrpSpPr>
        <p:grpSpPr>
          <a:xfrm>
            <a:off x="6952816" y="2715969"/>
            <a:ext cx="1041120" cy="599760"/>
            <a:chOff x="6952816" y="2715969"/>
            <a:chExt cx="1041120" cy="59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C1CC1A2-1525-4392-A4B3-6646BE8562CE}"/>
                    </a:ext>
                  </a:extLst>
                </p14:cNvPr>
                <p14:cNvContentPartPr/>
                <p14:nvPr/>
              </p14:nvContentPartPr>
              <p14:xfrm>
                <a:off x="6952816" y="2724249"/>
                <a:ext cx="151560" cy="4978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C1CC1A2-1525-4392-A4B3-6646BE8562C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934816" y="2706609"/>
                  <a:ext cx="1872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36C8E2E-2DC2-4EA3-80BD-693B46B8EE66}"/>
                    </a:ext>
                  </a:extLst>
                </p14:cNvPr>
                <p14:cNvContentPartPr/>
                <p14:nvPr/>
              </p14:nvContentPartPr>
              <p14:xfrm>
                <a:off x="7186816" y="2772849"/>
                <a:ext cx="269640" cy="3020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36C8E2E-2DC2-4EA3-80BD-693B46B8EE6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68816" y="2755209"/>
                  <a:ext cx="3052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118FAA7-29EB-4009-ACD8-63180F39F4F8}"/>
                    </a:ext>
                  </a:extLst>
                </p14:cNvPr>
                <p14:cNvContentPartPr/>
                <p14:nvPr/>
              </p14:nvContentPartPr>
              <p14:xfrm>
                <a:off x="7186096" y="2949609"/>
                <a:ext cx="276480" cy="792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118FAA7-29EB-4009-ACD8-63180F39F4F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68096" y="2931969"/>
                  <a:ext cx="312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9B4FC51-7A59-4EEC-93DB-F70AAD312ABD}"/>
                    </a:ext>
                  </a:extLst>
                </p14:cNvPr>
                <p14:cNvContentPartPr/>
                <p14:nvPr/>
              </p14:nvContentPartPr>
              <p14:xfrm>
                <a:off x="7438816" y="3001449"/>
                <a:ext cx="131040" cy="3142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9B4FC51-7A59-4EEC-93DB-F70AAD312AB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20816" y="2983809"/>
                  <a:ext cx="1666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0CAC663-1A44-4841-B13D-94279A48B078}"/>
                    </a:ext>
                  </a:extLst>
                </p14:cNvPr>
                <p14:cNvContentPartPr/>
                <p14:nvPr/>
              </p14:nvContentPartPr>
              <p14:xfrm>
                <a:off x="7577056" y="2864289"/>
                <a:ext cx="5040" cy="262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0CAC663-1A44-4841-B13D-94279A48B07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59416" y="2846289"/>
                  <a:ext cx="40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C320917-EBEF-415F-850B-8C3DF28E91B1}"/>
                    </a:ext>
                  </a:extLst>
                </p14:cNvPr>
                <p14:cNvContentPartPr/>
                <p14:nvPr/>
              </p14:nvContentPartPr>
              <p14:xfrm>
                <a:off x="7659136" y="3072729"/>
                <a:ext cx="106920" cy="1252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C320917-EBEF-415F-850B-8C3DF28E91B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641136" y="3054729"/>
                  <a:ext cx="142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E3146FD-5ABA-470F-9FB4-817C8BA17FF4}"/>
                    </a:ext>
                  </a:extLst>
                </p14:cNvPr>
                <p14:cNvContentPartPr/>
                <p14:nvPr/>
              </p14:nvContentPartPr>
              <p14:xfrm>
                <a:off x="7863616" y="2715969"/>
                <a:ext cx="130320" cy="4975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E3146FD-5ABA-470F-9FB4-817C8BA17FF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45976" y="2697969"/>
                  <a:ext cx="165960" cy="53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869FE31-1F0D-4C11-A79E-E590CA6300BE}"/>
              </a:ext>
            </a:extLst>
          </p:cNvPr>
          <p:cNvGrpSpPr/>
          <p:nvPr/>
        </p:nvGrpSpPr>
        <p:grpSpPr>
          <a:xfrm>
            <a:off x="8231896" y="2938809"/>
            <a:ext cx="539640" cy="162360"/>
            <a:chOff x="8231896" y="2938809"/>
            <a:chExt cx="53964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C81F017-A7D5-47CE-9B6A-E6F57CB2F8CE}"/>
                    </a:ext>
                  </a:extLst>
                </p14:cNvPr>
                <p14:cNvContentPartPr/>
                <p14:nvPr/>
              </p14:nvContentPartPr>
              <p14:xfrm>
                <a:off x="8231896" y="2938809"/>
                <a:ext cx="30600" cy="19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C81F017-A7D5-47CE-9B6A-E6F57CB2F8C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14256" y="2920809"/>
                  <a:ext cx="66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30A4CB2-58A2-4D78-A06A-C4AC2E002E63}"/>
                    </a:ext>
                  </a:extLst>
                </p14:cNvPr>
                <p14:cNvContentPartPr/>
                <p14:nvPr/>
              </p14:nvContentPartPr>
              <p14:xfrm>
                <a:off x="8342776" y="3096129"/>
                <a:ext cx="5040" cy="50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30A4CB2-58A2-4D78-A06A-C4AC2E002E6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25136" y="3078129"/>
                  <a:ext cx="40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88D3E68-DCAC-4146-80F9-671749FA1C6B}"/>
                    </a:ext>
                  </a:extLst>
                </p14:cNvPr>
                <p14:cNvContentPartPr/>
                <p14:nvPr/>
              </p14:nvContentPartPr>
              <p14:xfrm>
                <a:off x="8531056" y="3071289"/>
                <a:ext cx="141480" cy="165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88D3E68-DCAC-4146-80F9-671749FA1C6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13416" y="3053289"/>
                  <a:ext cx="177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FF06572-F79D-4F9A-A7FB-E4745B7CF3D3}"/>
                    </a:ext>
                  </a:extLst>
                </p14:cNvPr>
                <p14:cNvContentPartPr/>
                <p14:nvPr/>
              </p14:nvContentPartPr>
              <p14:xfrm>
                <a:off x="8771176" y="3064089"/>
                <a:ext cx="360" cy="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FF06572-F79D-4F9A-A7FB-E4745B7CF3D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753176" y="304608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D0598F6A-7B48-44E4-8079-8A317A0F9A42}"/>
                  </a:ext>
                </a:extLst>
              </p14:cNvPr>
              <p14:cNvContentPartPr/>
              <p14:nvPr/>
            </p14:nvContentPartPr>
            <p14:xfrm>
              <a:off x="9001936" y="2837289"/>
              <a:ext cx="14760" cy="1872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D0598F6A-7B48-44E4-8079-8A317A0F9A4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984296" y="2819289"/>
                <a:ext cx="5040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9887B34-8806-4084-BF4A-2C28AB35DFED}"/>
              </a:ext>
            </a:extLst>
          </p:cNvPr>
          <p:cNvGrpSpPr/>
          <p:nvPr/>
        </p:nvGrpSpPr>
        <p:grpSpPr>
          <a:xfrm>
            <a:off x="9242416" y="2598969"/>
            <a:ext cx="1390680" cy="613800"/>
            <a:chOff x="9242416" y="2598969"/>
            <a:chExt cx="1390680" cy="61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F80959E-0783-45EA-87DB-DA673690D3B9}"/>
                    </a:ext>
                  </a:extLst>
                </p14:cNvPr>
                <p14:cNvContentPartPr/>
                <p14:nvPr/>
              </p14:nvContentPartPr>
              <p14:xfrm>
                <a:off x="9242416" y="2598969"/>
                <a:ext cx="267840" cy="5392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F80959E-0783-45EA-87DB-DA673690D3B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24776" y="2580969"/>
                  <a:ext cx="30348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42444E0-1CF6-45C5-9F7D-043A255BAA29}"/>
                    </a:ext>
                  </a:extLst>
                </p14:cNvPr>
                <p14:cNvContentPartPr/>
                <p14:nvPr/>
              </p14:nvContentPartPr>
              <p14:xfrm>
                <a:off x="9595216" y="2696889"/>
                <a:ext cx="308880" cy="2617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42444E0-1CF6-45C5-9F7D-043A255BAA2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77216" y="2679249"/>
                  <a:ext cx="3445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59F638D-60B6-487C-A6C4-A807F4D4DA5C}"/>
                    </a:ext>
                  </a:extLst>
                </p14:cNvPr>
                <p14:cNvContentPartPr/>
                <p14:nvPr/>
              </p14:nvContentPartPr>
              <p14:xfrm>
                <a:off x="9585136" y="2782929"/>
                <a:ext cx="345600" cy="1868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59F638D-60B6-487C-A6C4-A807F4D4DA5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567136" y="2765289"/>
                  <a:ext cx="381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E7B9262-A279-4F9E-AFDD-56D38BE06D2E}"/>
                    </a:ext>
                  </a:extLst>
                </p14:cNvPr>
                <p14:cNvContentPartPr/>
                <p14:nvPr/>
              </p14:nvContentPartPr>
              <p14:xfrm>
                <a:off x="9945496" y="2972649"/>
                <a:ext cx="189000" cy="2095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E7B9262-A279-4F9E-AFDD-56D38BE06D2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927496" y="2954649"/>
                  <a:ext cx="224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4FA29E4-EEBD-4259-B3DB-6CA7DCA39F2C}"/>
                    </a:ext>
                  </a:extLst>
                </p14:cNvPr>
                <p14:cNvContentPartPr/>
                <p14:nvPr/>
              </p14:nvContentPartPr>
              <p14:xfrm>
                <a:off x="10095616" y="2743689"/>
                <a:ext cx="7200" cy="403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4FA29E4-EEBD-4259-B3DB-6CA7DCA39F2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77976" y="2725689"/>
                  <a:ext cx="42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8319AC2-9FB0-415D-849E-5DFDB88A142F}"/>
                    </a:ext>
                  </a:extLst>
                </p14:cNvPr>
                <p14:cNvContentPartPr/>
                <p14:nvPr/>
              </p14:nvContentPartPr>
              <p14:xfrm>
                <a:off x="10220536" y="2999649"/>
                <a:ext cx="128520" cy="871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8319AC2-9FB0-415D-849E-5DFDB88A142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02896" y="2982009"/>
                  <a:ext cx="164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23853CC-696B-42F1-A543-6B1797213AB3}"/>
                    </a:ext>
                  </a:extLst>
                </p14:cNvPr>
                <p14:cNvContentPartPr/>
                <p14:nvPr/>
              </p14:nvContentPartPr>
              <p14:xfrm>
                <a:off x="10481536" y="2604729"/>
                <a:ext cx="151560" cy="6080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23853CC-696B-42F1-A543-6B1797213AB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463536" y="2587089"/>
                  <a:ext cx="187200" cy="64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B47BEBF-A214-4EBB-B2C0-F726FAB71CF9}"/>
                  </a:ext>
                </a:extLst>
              </p14:cNvPr>
              <p14:cNvContentPartPr/>
              <p14:nvPr/>
            </p14:nvContentPartPr>
            <p14:xfrm>
              <a:off x="1360936" y="4240209"/>
              <a:ext cx="1080" cy="324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B47BEBF-A214-4EBB-B2C0-F726FAB71CF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343296" y="4222569"/>
                <a:ext cx="3672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oup 336">
            <a:extLst>
              <a:ext uri="{FF2B5EF4-FFF2-40B4-BE49-F238E27FC236}">
                <a16:creationId xmlns:a16="http://schemas.microsoft.com/office/drawing/2014/main" id="{EB92990D-3DDF-4A6F-B1AA-0161D221D649}"/>
              </a:ext>
            </a:extLst>
          </p:cNvPr>
          <p:cNvGrpSpPr/>
          <p:nvPr/>
        </p:nvGrpSpPr>
        <p:grpSpPr>
          <a:xfrm>
            <a:off x="358696" y="4127529"/>
            <a:ext cx="623880" cy="614880"/>
            <a:chOff x="358696" y="4127529"/>
            <a:chExt cx="623880" cy="61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59F851C-E0CF-4990-9F90-EC18E4EE60F8}"/>
                    </a:ext>
                  </a:extLst>
                </p14:cNvPr>
                <p14:cNvContentPartPr/>
                <p14:nvPr/>
              </p14:nvContentPartPr>
              <p14:xfrm>
                <a:off x="532936" y="4301049"/>
                <a:ext cx="257040" cy="2898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59F851C-E0CF-4990-9F90-EC18E4EE60F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15296" y="4283049"/>
                  <a:ext cx="2926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F38B3DE-F815-4D04-8660-755EE7B7D740}"/>
                    </a:ext>
                  </a:extLst>
                </p14:cNvPr>
                <p14:cNvContentPartPr/>
                <p14:nvPr/>
              </p14:nvContentPartPr>
              <p14:xfrm>
                <a:off x="358696" y="4127529"/>
                <a:ext cx="623880" cy="6148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F38B3DE-F815-4D04-8660-755EE7B7D74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0696" y="4109529"/>
                  <a:ext cx="659520" cy="65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C4C78CF5-6581-4331-88A8-F138DCAC3250}"/>
              </a:ext>
            </a:extLst>
          </p:cNvPr>
          <p:cNvGrpSpPr/>
          <p:nvPr/>
        </p:nvGrpSpPr>
        <p:grpSpPr>
          <a:xfrm>
            <a:off x="4104496" y="1023609"/>
            <a:ext cx="3523680" cy="331560"/>
            <a:chOff x="4104496" y="1023609"/>
            <a:chExt cx="352368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2ECE8CD-8A0C-473A-AE12-19E199EEACE1}"/>
                    </a:ext>
                  </a:extLst>
                </p14:cNvPr>
                <p14:cNvContentPartPr/>
                <p14:nvPr/>
              </p14:nvContentPartPr>
              <p14:xfrm>
                <a:off x="4104496" y="1070769"/>
                <a:ext cx="152640" cy="28440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2ECE8CD-8A0C-473A-AE12-19E199EEACE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086496" y="1053129"/>
                  <a:ext cx="1882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46F27BB1-C490-4081-906E-E6C80CA39D70}"/>
                    </a:ext>
                  </a:extLst>
                </p14:cNvPr>
                <p14:cNvContentPartPr/>
                <p14:nvPr/>
              </p14:nvContentPartPr>
              <p14:xfrm>
                <a:off x="4285216" y="1033689"/>
                <a:ext cx="30600" cy="3074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46F27BB1-C490-4081-906E-E6C80CA39D7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267576" y="1016049"/>
                  <a:ext cx="662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A5C29A7-1AC9-46A0-87AA-AA56FE4EA515}"/>
                    </a:ext>
                  </a:extLst>
                </p14:cNvPr>
                <p14:cNvContentPartPr/>
                <p14:nvPr/>
              </p14:nvContentPartPr>
              <p14:xfrm>
                <a:off x="4166056" y="1220169"/>
                <a:ext cx="128160" cy="2052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A5C29A7-1AC9-46A0-87AA-AA56FE4EA51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148056" y="1202169"/>
                  <a:ext cx="163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3D9403E-C685-4AE9-A664-1A627198432A}"/>
                    </a:ext>
                  </a:extLst>
                </p14:cNvPr>
                <p14:cNvContentPartPr/>
                <p14:nvPr/>
              </p14:nvContentPartPr>
              <p14:xfrm>
                <a:off x="4431376" y="1088409"/>
                <a:ext cx="42840" cy="2181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3D9403E-C685-4AE9-A664-1A627198432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413376" y="1070769"/>
                  <a:ext cx="78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9DD9CA46-3082-488F-A7FA-10A1E5416B59}"/>
                    </a:ext>
                  </a:extLst>
                </p14:cNvPr>
                <p14:cNvContentPartPr/>
                <p14:nvPr/>
              </p14:nvContentPartPr>
              <p14:xfrm>
                <a:off x="4441096" y="1063569"/>
                <a:ext cx="187920" cy="2232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9DD9CA46-3082-488F-A7FA-10A1E5416B5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423096" y="1045569"/>
                  <a:ext cx="223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371BE42-3B3B-4A40-8AF6-9A90AA5E882C}"/>
                    </a:ext>
                  </a:extLst>
                </p14:cNvPr>
                <p14:cNvContentPartPr/>
                <p14:nvPr/>
              </p14:nvContentPartPr>
              <p14:xfrm>
                <a:off x="4726216" y="1093809"/>
                <a:ext cx="43920" cy="2163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371BE42-3B3B-4A40-8AF6-9A90AA5E882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08576" y="1076169"/>
                  <a:ext cx="79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ACDA0E4-3201-4998-AA54-50F44299F6DC}"/>
                    </a:ext>
                  </a:extLst>
                </p14:cNvPr>
                <p14:cNvContentPartPr/>
                <p14:nvPr/>
              </p14:nvContentPartPr>
              <p14:xfrm>
                <a:off x="4750336" y="1055649"/>
                <a:ext cx="191880" cy="2602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ACDA0E4-3201-4998-AA54-50F44299F6D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732696" y="1037649"/>
                  <a:ext cx="227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E1D28F68-8E68-4903-8772-C1B7256357B4}"/>
                    </a:ext>
                  </a:extLst>
                </p14:cNvPr>
                <p14:cNvContentPartPr/>
                <p14:nvPr/>
              </p14:nvContentPartPr>
              <p14:xfrm>
                <a:off x="5047336" y="1083009"/>
                <a:ext cx="39600" cy="22500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E1D28F68-8E68-4903-8772-C1B7256357B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029336" y="1065009"/>
                  <a:ext cx="75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310982CB-D57F-4B5E-B89C-BE1324BCD4AA}"/>
                    </a:ext>
                  </a:extLst>
                </p14:cNvPr>
                <p14:cNvContentPartPr/>
                <p14:nvPr/>
              </p14:nvContentPartPr>
              <p14:xfrm>
                <a:off x="5070736" y="1024689"/>
                <a:ext cx="162360" cy="17352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310982CB-D57F-4B5E-B89C-BE1324BCD4A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053096" y="1006689"/>
                  <a:ext cx="198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115DB18-6CD3-4E06-B4B4-8A203CF3818B}"/>
                    </a:ext>
                  </a:extLst>
                </p14:cNvPr>
                <p14:cNvContentPartPr/>
                <p14:nvPr/>
              </p14:nvContentPartPr>
              <p14:xfrm>
                <a:off x="5296456" y="1070769"/>
                <a:ext cx="174960" cy="23148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115DB18-6CD3-4E06-B4B4-8A203CF3818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278816" y="1052769"/>
                  <a:ext cx="210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4C9F584A-56A1-4B39-8441-DFE6CB5BC83E}"/>
                    </a:ext>
                  </a:extLst>
                </p14:cNvPr>
                <p14:cNvContentPartPr/>
                <p14:nvPr/>
              </p14:nvContentPartPr>
              <p14:xfrm>
                <a:off x="5551696" y="1067169"/>
                <a:ext cx="10080" cy="23832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4C9F584A-56A1-4B39-8441-DFE6CB5BC83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34056" y="1049169"/>
                  <a:ext cx="457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198A258-4878-4119-B913-41320EE89CAD}"/>
                    </a:ext>
                  </a:extLst>
                </p14:cNvPr>
                <p14:cNvContentPartPr/>
                <p14:nvPr/>
              </p14:nvContentPartPr>
              <p14:xfrm>
                <a:off x="5603896" y="1080489"/>
                <a:ext cx="107640" cy="20520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198A258-4878-4119-B913-41320EE89CA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585896" y="1062489"/>
                  <a:ext cx="143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BF3FD490-AEDC-4647-8520-DA63D3AE52D9}"/>
                    </a:ext>
                  </a:extLst>
                </p14:cNvPr>
                <p14:cNvContentPartPr/>
                <p14:nvPr/>
              </p14:nvContentPartPr>
              <p14:xfrm>
                <a:off x="5795416" y="1099209"/>
                <a:ext cx="158040" cy="22896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BF3FD490-AEDC-4647-8520-DA63D3AE52D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777416" y="1081569"/>
                  <a:ext cx="1936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ADA6889F-F18A-4104-800E-A16F96466F0C}"/>
                    </a:ext>
                  </a:extLst>
                </p14:cNvPr>
                <p14:cNvContentPartPr/>
                <p14:nvPr/>
              </p14:nvContentPartPr>
              <p14:xfrm>
                <a:off x="6031576" y="1090209"/>
                <a:ext cx="176760" cy="2170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ADA6889F-F18A-4104-800E-A16F96466F0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013936" y="1072209"/>
                  <a:ext cx="212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C72D83E7-7129-4154-A671-BBB1027592E1}"/>
                    </a:ext>
                  </a:extLst>
                </p14:cNvPr>
                <p14:cNvContentPartPr/>
                <p14:nvPr/>
              </p14:nvContentPartPr>
              <p14:xfrm>
                <a:off x="6297256" y="1053129"/>
                <a:ext cx="235800" cy="25524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C72D83E7-7129-4154-A671-BBB1027592E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79616" y="1035489"/>
                  <a:ext cx="2714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FB4A596-2598-4AF8-B75D-479C79ECB6CA}"/>
                    </a:ext>
                  </a:extLst>
                </p14:cNvPr>
                <p14:cNvContentPartPr/>
                <p14:nvPr/>
              </p14:nvContentPartPr>
              <p14:xfrm>
                <a:off x="6585256" y="1048449"/>
                <a:ext cx="135360" cy="23796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FB4A596-2598-4AF8-B75D-479C79ECB6C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67256" y="1030449"/>
                  <a:ext cx="1710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DDBB769D-4ACB-4B79-89B0-B2269A8A431F}"/>
                    </a:ext>
                  </a:extLst>
                </p14:cNvPr>
                <p14:cNvContentPartPr/>
                <p14:nvPr/>
              </p14:nvContentPartPr>
              <p14:xfrm>
                <a:off x="6627016" y="1193529"/>
                <a:ext cx="115560" cy="1188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DDBB769D-4ACB-4B79-89B0-B2269A8A431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609016" y="1175889"/>
                  <a:ext cx="151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52060401-A47E-4E71-AB59-2F5FA726FA76}"/>
                    </a:ext>
                  </a:extLst>
                </p14:cNvPr>
                <p14:cNvContentPartPr/>
                <p14:nvPr/>
              </p14:nvContentPartPr>
              <p14:xfrm>
                <a:off x="6849496" y="1059969"/>
                <a:ext cx="186480" cy="27684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52060401-A47E-4E71-AB59-2F5FA726FA7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831856" y="1041969"/>
                  <a:ext cx="2221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DF101F22-D2DE-4C17-ABA7-F6B2B9733A2D}"/>
                    </a:ext>
                  </a:extLst>
                </p14:cNvPr>
                <p14:cNvContentPartPr/>
                <p14:nvPr/>
              </p14:nvContentPartPr>
              <p14:xfrm>
                <a:off x="7133176" y="1066089"/>
                <a:ext cx="192960" cy="21492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DF101F22-D2DE-4C17-ABA7-F6B2B9733A2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115536" y="1048449"/>
                  <a:ext cx="2286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DCCD93DA-E86B-4DEA-A13F-58A7EF3B512D}"/>
                    </a:ext>
                  </a:extLst>
                </p14:cNvPr>
                <p14:cNvContentPartPr/>
                <p14:nvPr/>
              </p14:nvContentPartPr>
              <p14:xfrm>
                <a:off x="7453216" y="1023609"/>
                <a:ext cx="174960" cy="28512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DCCD93DA-E86B-4DEA-A13F-58A7EF3B512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435216" y="1005609"/>
                  <a:ext cx="21060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3DB0E4C0-8DB7-4BA8-B090-50EFF062DD69}"/>
              </a:ext>
            </a:extLst>
          </p:cNvPr>
          <p:cNvGrpSpPr/>
          <p:nvPr/>
        </p:nvGrpSpPr>
        <p:grpSpPr>
          <a:xfrm>
            <a:off x="1179496" y="1885089"/>
            <a:ext cx="2050200" cy="393480"/>
            <a:chOff x="1179496" y="1885089"/>
            <a:chExt cx="205020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A054AF5A-5B18-419E-AC2F-4D8E540F3730}"/>
                    </a:ext>
                  </a:extLst>
                </p14:cNvPr>
                <p14:cNvContentPartPr/>
                <p14:nvPr/>
              </p14:nvContentPartPr>
              <p14:xfrm>
                <a:off x="1179496" y="1938729"/>
                <a:ext cx="176040" cy="33984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A054AF5A-5B18-419E-AC2F-4D8E540F373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61496" y="1921089"/>
                  <a:ext cx="2116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30D4F3EF-05C8-4813-B995-BE53A29929ED}"/>
                    </a:ext>
                  </a:extLst>
                </p14:cNvPr>
                <p14:cNvContentPartPr/>
                <p14:nvPr/>
              </p14:nvContentPartPr>
              <p14:xfrm>
                <a:off x="1457776" y="2013249"/>
                <a:ext cx="163800" cy="24552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30D4F3EF-05C8-4813-B995-BE53A29929E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439776" y="1995609"/>
                  <a:ext cx="199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1C5513B-BA20-4D44-91C6-8237AA4FA66F}"/>
                    </a:ext>
                  </a:extLst>
                </p14:cNvPr>
                <p14:cNvContentPartPr/>
                <p14:nvPr/>
              </p14:nvContentPartPr>
              <p14:xfrm>
                <a:off x="1668376" y="1966809"/>
                <a:ext cx="161280" cy="27576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1C5513B-BA20-4D44-91C6-8237AA4FA66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650736" y="1948809"/>
                  <a:ext cx="1969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FB2F63FE-D600-4A97-A7A4-22A6C038B520}"/>
                    </a:ext>
                  </a:extLst>
                </p14:cNvPr>
                <p14:cNvContentPartPr/>
                <p14:nvPr/>
              </p14:nvContentPartPr>
              <p14:xfrm>
                <a:off x="1947376" y="2045289"/>
                <a:ext cx="6840" cy="19296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FB2F63FE-D600-4A97-A7A4-22A6C038B52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929376" y="2027289"/>
                  <a:ext cx="42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CA8B4C9A-9824-497B-A8BC-EE9A4513C976}"/>
                    </a:ext>
                  </a:extLst>
                </p14:cNvPr>
                <p14:cNvContentPartPr/>
                <p14:nvPr/>
              </p14:nvContentPartPr>
              <p14:xfrm>
                <a:off x="1852336" y="1973649"/>
                <a:ext cx="178920" cy="5256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CA8B4C9A-9824-497B-A8BC-EE9A4513C97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834696" y="1956009"/>
                  <a:ext cx="214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40CF823-A0E5-4E5D-A08C-DFFCB20E6D0C}"/>
                    </a:ext>
                  </a:extLst>
                </p14:cNvPr>
                <p14:cNvContentPartPr/>
                <p14:nvPr/>
              </p14:nvContentPartPr>
              <p14:xfrm>
                <a:off x="2077696" y="1966089"/>
                <a:ext cx="172080" cy="25092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40CF823-A0E5-4E5D-A08C-DFFCB20E6D0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060056" y="1948089"/>
                  <a:ext cx="2077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47EAB42E-E4C2-4DD4-ABC2-ED804B822241}"/>
                    </a:ext>
                  </a:extLst>
                </p14:cNvPr>
                <p14:cNvContentPartPr/>
                <p14:nvPr/>
              </p14:nvContentPartPr>
              <p14:xfrm>
                <a:off x="2406016" y="1931889"/>
                <a:ext cx="28800" cy="25776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47EAB42E-E4C2-4DD4-ABC2-ED804B82224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388016" y="1914249"/>
                  <a:ext cx="644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39B88CE2-1DCF-4542-AA87-1475FD3FFDE4}"/>
                    </a:ext>
                  </a:extLst>
                </p14:cNvPr>
                <p14:cNvContentPartPr/>
                <p14:nvPr/>
              </p14:nvContentPartPr>
              <p14:xfrm>
                <a:off x="2255536" y="1920729"/>
                <a:ext cx="198720" cy="35100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39B88CE2-1DCF-4542-AA87-1475FD3FFDE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237896" y="1902729"/>
                  <a:ext cx="2343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7BB74D5B-DDE3-4F87-881D-456AC618BBA4}"/>
                    </a:ext>
                  </a:extLst>
                </p14:cNvPr>
                <p14:cNvContentPartPr/>
                <p14:nvPr/>
              </p14:nvContentPartPr>
              <p14:xfrm>
                <a:off x="2569816" y="1927929"/>
                <a:ext cx="31680" cy="29340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7BB74D5B-DDE3-4F87-881D-456AC618BBA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551816" y="1910289"/>
                  <a:ext cx="673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76848A8-AA80-4154-B304-D0C73CC11DCA}"/>
                    </a:ext>
                  </a:extLst>
                </p14:cNvPr>
                <p14:cNvContentPartPr/>
                <p14:nvPr/>
              </p14:nvContentPartPr>
              <p14:xfrm>
                <a:off x="2547496" y="2069769"/>
                <a:ext cx="152280" cy="201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76848A8-AA80-4154-B304-D0C73CC11DC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529856" y="2051769"/>
                  <a:ext cx="187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0F8EE28E-B9ED-4196-BFF9-DBCEF93731A2}"/>
                    </a:ext>
                  </a:extLst>
                </p14:cNvPr>
                <p14:cNvContentPartPr/>
                <p14:nvPr/>
              </p14:nvContentPartPr>
              <p14:xfrm>
                <a:off x="2700136" y="1925769"/>
                <a:ext cx="32400" cy="30816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0F8EE28E-B9ED-4196-BFF9-DBCEF93731A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682496" y="1908129"/>
                  <a:ext cx="680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925788F-A6EC-46AC-9A1B-0A71555DDCA0}"/>
                    </a:ext>
                  </a:extLst>
                </p14:cNvPr>
                <p14:cNvContentPartPr/>
                <p14:nvPr/>
              </p14:nvContentPartPr>
              <p14:xfrm>
                <a:off x="2795176" y="1923969"/>
                <a:ext cx="176760" cy="32184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925788F-A6EC-46AC-9A1B-0A71555DDCA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777536" y="1906329"/>
                  <a:ext cx="2124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769F1940-11A9-4C9C-9DB8-696EC91D1EF3}"/>
                    </a:ext>
                  </a:extLst>
                </p14:cNvPr>
                <p14:cNvContentPartPr/>
                <p14:nvPr/>
              </p14:nvContentPartPr>
              <p14:xfrm>
                <a:off x="3201256" y="1907769"/>
                <a:ext cx="14760" cy="25308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769F1940-11A9-4C9C-9DB8-696EC91D1EF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183256" y="1890129"/>
                  <a:ext cx="50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C8417F58-83C9-47F8-95FE-6DB3620D2A0A}"/>
                    </a:ext>
                  </a:extLst>
                </p14:cNvPr>
                <p14:cNvContentPartPr/>
                <p14:nvPr/>
              </p14:nvContentPartPr>
              <p14:xfrm>
                <a:off x="3072376" y="1885089"/>
                <a:ext cx="157320" cy="29556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C8417F58-83C9-47F8-95FE-6DB3620D2A0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054736" y="1867449"/>
                  <a:ext cx="1929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A1CADBAD-17D3-416E-A8A0-91CAE7AB11EF}"/>
                    </a:ext>
                  </a:extLst>
                </p14:cNvPr>
                <p14:cNvContentPartPr/>
                <p14:nvPr/>
              </p14:nvContentPartPr>
              <p14:xfrm>
                <a:off x="3190816" y="2141049"/>
                <a:ext cx="32400" cy="7668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A1CADBAD-17D3-416E-A8A0-91CAE7AB11E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173176" y="2123049"/>
                  <a:ext cx="6804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EFDAC6EA-D06B-42CC-AE14-756FF960502D}"/>
              </a:ext>
            </a:extLst>
          </p:cNvPr>
          <p:cNvGrpSpPr/>
          <p:nvPr/>
        </p:nvGrpSpPr>
        <p:grpSpPr>
          <a:xfrm>
            <a:off x="3527056" y="1626249"/>
            <a:ext cx="3170520" cy="495720"/>
            <a:chOff x="3527056" y="1626249"/>
            <a:chExt cx="3170520" cy="49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E7210E01-C215-4A60-9352-3CF04446EAD6}"/>
                    </a:ext>
                  </a:extLst>
                </p14:cNvPr>
                <p14:cNvContentPartPr/>
                <p14:nvPr/>
              </p14:nvContentPartPr>
              <p14:xfrm>
                <a:off x="3527056" y="1823889"/>
                <a:ext cx="51480" cy="14112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E7210E01-C215-4A60-9352-3CF04446EAD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509056" y="1806249"/>
                  <a:ext cx="87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FACFE33D-7395-4B9B-A8DE-A553069308B6}"/>
                    </a:ext>
                  </a:extLst>
                </p14:cNvPr>
                <p14:cNvContentPartPr/>
                <p14:nvPr/>
              </p14:nvContentPartPr>
              <p14:xfrm>
                <a:off x="3596536" y="1826049"/>
                <a:ext cx="50400" cy="17280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FACFE33D-7395-4B9B-A8DE-A553069308B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578896" y="1808049"/>
                  <a:ext cx="86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1DD32898-3ECB-4910-97D1-EE408771C7DB}"/>
                    </a:ext>
                  </a:extLst>
                </p14:cNvPr>
                <p14:cNvContentPartPr/>
                <p14:nvPr/>
              </p14:nvContentPartPr>
              <p14:xfrm>
                <a:off x="3711736" y="1889049"/>
                <a:ext cx="37800" cy="21096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1DD32898-3ECB-4910-97D1-EE408771C7D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693736" y="1871049"/>
                  <a:ext cx="734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3FFF9052-B22D-4690-B4A3-35DE5177AF57}"/>
                    </a:ext>
                  </a:extLst>
                </p14:cNvPr>
                <p14:cNvContentPartPr/>
                <p14:nvPr/>
              </p14:nvContentPartPr>
              <p14:xfrm>
                <a:off x="3763216" y="1851249"/>
                <a:ext cx="125280" cy="26928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3FFF9052-B22D-4690-B4A3-35DE5177AF5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745216" y="1833609"/>
                  <a:ext cx="1609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234609D4-2CC2-4279-AB46-C8B19A00CB33}"/>
                    </a:ext>
                  </a:extLst>
                </p14:cNvPr>
                <p14:cNvContentPartPr/>
                <p14:nvPr/>
              </p14:nvContentPartPr>
              <p14:xfrm>
                <a:off x="3968416" y="1839369"/>
                <a:ext cx="129960" cy="28260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234609D4-2CC2-4279-AB46-C8B19A00CB3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950416" y="1821369"/>
                  <a:ext cx="1656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EB46BE73-5722-4FF5-BF0D-E74C998C61CC}"/>
                    </a:ext>
                  </a:extLst>
                </p14:cNvPr>
                <p14:cNvContentPartPr/>
                <p14:nvPr/>
              </p14:nvContentPartPr>
              <p14:xfrm>
                <a:off x="4136896" y="1850169"/>
                <a:ext cx="203400" cy="24012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EB46BE73-5722-4FF5-BF0D-E74C998C61C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118896" y="1832169"/>
                  <a:ext cx="2390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38770ADE-DF8D-494A-9FA6-9E13F8B93E65}"/>
                    </a:ext>
                  </a:extLst>
                </p14:cNvPr>
                <p14:cNvContentPartPr/>
                <p14:nvPr/>
              </p14:nvContentPartPr>
              <p14:xfrm>
                <a:off x="4427776" y="1813449"/>
                <a:ext cx="162360" cy="26928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38770ADE-DF8D-494A-9FA6-9E13F8B93E6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409776" y="1795449"/>
                  <a:ext cx="1980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F3B10ED6-83F0-44EA-A504-1A9D5E2E3FAA}"/>
                    </a:ext>
                  </a:extLst>
                </p14:cNvPr>
                <p14:cNvContentPartPr/>
                <p14:nvPr/>
              </p14:nvContentPartPr>
              <p14:xfrm>
                <a:off x="4626856" y="1789689"/>
                <a:ext cx="198720" cy="29772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F3B10ED6-83F0-44EA-A504-1A9D5E2E3FA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609216" y="1772049"/>
                  <a:ext cx="2343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6D02BDF2-CCF0-4380-A9A9-3369A5DEA613}"/>
                    </a:ext>
                  </a:extLst>
                </p14:cNvPr>
                <p14:cNvContentPartPr/>
                <p14:nvPr/>
              </p14:nvContentPartPr>
              <p14:xfrm>
                <a:off x="4884256" y="1803009"/>
                <a:ext cx="30960" cy="23472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6D02BDF2-CCF0-4380-A9A9-3369A5DEA61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866256" y="1785369"/>
                  <a:ext cx="66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1CACAAC4-2F79-4BD4-ABC9-256BC52686A8}"/>
                    </a:ext>
                  </a:extLst>
                </p14:cNvPr>
                <p14:cNvContentPartPr/>
                <p14:nvPr/>
              </p14:nvContentPartPr>
              <p14:xfrm>
                <a:off x="4863736" y="1782849"/>
                <a:ext cx="191880" cy="28188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1CACAAC4-2F79-4BD4-ABC9-256BC52686A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846096" y="1764849"/>
                  <a:ext cx="2275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D7DAB912-B99D-437E-9AB4-4137E59D50AF}"/>
                    </a:ext>
                  </a:extLst>
                </p14:cNvPr>
                <p14:cNvContentPartPr/>
                <p14:nvPr/>
              </p14:nvContentPartPr>
              <p14:xfrm>
                <a:off x="5122936" y="1814529"/>
                <a:ext cx="109080" cy="20844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D7DAB912-B99D-437E-9AB4-4137E59D50A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104936" y="1796529"/>
                  <a:ext cx="144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778DC9E8-A46D-432D-A9B0-DE8B9377097B}"/>
                    </a:ext>
                  </a:extLst>
                </p14:cNvPr>
                <p14:cNvContentPartPr/>
                <p14:nvPr/>
              </p14:nvContentPartPr>
              <p14:xfrm>
                <a:off x="5121136" y="1894449"/>
                <a:ext cx="86400" cy="2520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778DC9E8-A46D-432D-A9B0-DE8B9377097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103496" y="1876449"/>
                  <a:ext cx="122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72617F7A-867E-4D0A-B927-B39CD83C1661}"/>
                    </a:ext>
                  </a:extLst>
                </p14:cNvPr>
                <p14:cNvContentPartPr/>
                <p14:nvPr/>
              </p14:nvContentPartPr>
              <p14:xfrm>
                <a:off x="5157496" y="1786809"/>
                <a:ext cx="87480" cy="2052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72617F7A-867E-4D0A-B927-B39CD83C166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139856" y="1768809"/>
                  <a:ext cx="123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DBB28D48-830B-4994-8A8C-B8512F250431}"/>
                    </a:ext>
                  </a:extLst>
                </p14:cNvPr>
                <p14:cNvContentPartPr/>
                <p14:nvPr/>
              </p14:nvContentPartPr>
              <p14:xfrm>
                <a:off x="5331016" y="1719849"/>
                <a:ext cx="165240" cy="29952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DBB28D48-830B-4994-8A8C-B8512F25043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313376" y="1702209"/>
                  <a:ext cx="2008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54C7C57B-47DC-4837-8CE5-508B26BCB916}"/>
                    </a:ext>
                  </a:extLst>
                </p14:cNvPr>
                <p14:cNvContentPartPr/>
                <p14:nvPr/>
              </p14:nvContentPartPr>
              <p14:xfrm>
                <a:off x="5276296" y="2008929"/>
                <a:ext cx="277920" cy="8640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54C7C57B-47DC-4837-8CE5-508B26BCB91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258296" y="1990929"/>
                  <a:ext cx="313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988A6A44-8535-4446-92C5-9ADA2D06D5F9}"/>
                    </a:ext>
                  </a:extLst>
                </p14:cNvPr>
                <p14:cNvContentPartPr/>
                <p14:nvPr/>
              </p14:nvContentPartPr>
              <p14:xfrm>
                <a:off x="5247856" y="2030169"/>
                <a:ext cx="90000" cy="7560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988A6A44-8535-4446-92C5-9ADA2D06D5F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229856" y="2012169"/>
                  <a:ext cx="125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2500A3D3-1248-41FF-9968-B20A6179E35A}"/>
                    </a:ext>
                  </a:extLst>
                </p14:cNvPr>
                <p14:cNvContentPartPr/>
                <p14:nvPr/>
              </p14:nvContentPartPr>
              <p14:xfrm>
                <a:off x="5601016" y="1772049"/>
                <a:ext cx="117360" cy="27360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2500A3D3-1248-41FF-9968-B20A6179E35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583016" y="1754409"/>
                  <a:ext cx="1530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8E4C3B5C-27D6-4CD4-BFE1-31DFD0A427EF}"/>
                    </a:ext>
                  </a:extLst>
                </p14:cNvPr>
                <p14:cNvContentPartPr/>
                <p14:nvPr/>
              </p14:nvContentPartPr>
              <p14:xfrm>
                <a:off x="5594176" y="1773849"/>
                <a:ext cx="121320" cy="14256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8E4C3B5C-27D6-4CD4-BFE1-31DFD0A427E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576536" y="1756209"/>
                  <a:ext cx="156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B83E2A8E-C6A0-4435-A887-BE2F6A4FBDBD}"/>
                    </a:ext>
                  </a:extLst>
                </p14:cNvPr>
                <p14:cNvContentPartPr/>
                <p14:nvPr/>
              </p14:nvContentPartPr>
              <p14:xfrm>
                <a:off x="5822056" y="1772769"/>
                <a:ext cx="15480" cy="25776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B83E2A8E-C6A0-4435-A887-BE2F6A4FBDB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804056" y="1754769"/>
                  <a:ext cx="511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93038BFA-4B96-4BCD-ACA9-2A65637DFDCE}"/>
                    </a:ext>
                  </a:extLst>
                </p14:cNvPr>
                <p14:cNvContentPartPr/>
                <p14:nvPr/>
              </p14:nvContentPartPr>
              <p14:xfrm>
                <a:off x="5805136" y="1893729"/>
                <a:ext cx="119520" cy="4752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93038BFA-4B96-4BCD-ACA9-2A65637DFDC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87136" y="1876089"/>
                  <a:ext cx="155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F26FF604-66C2-441F-B88F-85C853743C87}"/>
                    </a:ext>
                  </a:extLst>
                </p14:cNvPr>
                <p14:cNvContentPartPr/>
                <p14:nvPr/>
              </p14:nvContentPartPr>
              <p14:xfrm>
                <a:off x="5945536" y="1785369"/>
                <a:ext cx="18000" cy="23364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F26FF604-66C2-441F-B88F-85C853743C8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927536" y="1767729"/>
                  <a:ext cx="53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B0780C7F-CAD3-4373-8153-4C778E781527}"/>
                    </a:ext>
                  </a:extLst>
                </p14:cNvPr>
                <p14:cNvContentPartPr/>
                <p14:nvPr/>
              </p14:nvContentPartPr>
              <p14:xfrm>
                <a:off x="6066496" y="1781769"/>
                <a:ext cx="153720" cy="22932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B0780C7F-CAD3-4373-8153-4C778E78152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048856" y="1764129"/>
                  <a:ext cx="189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DC86DAB3-4607-4FF3-B871-12B328931148}"/>
                    </a:ext>
                  </a:extLst>
                </p14:cNvPr>
                <p14:cNvContentPartPr/>
                <p14:nvPr/>
              </p14:nvContentPartPr>
              <p14:xfrm>
                <a:off x="6285736" y="1678449"/>
                <a:ext cx="203040" cy="29628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DC86DAB3-4607-4FF3-B871-12B32893114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268096" y="1660809"/>
                  <a:ext cx="2386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5160013A-14E0-44C4-949D-BB554BC95DD2}"/>
                    </a:ext>
                  </a:extLst>
                </p14:cNvPr>
                <p14:cNvContentPartPr/>
                <p14:nvPr/>
              </p14:nvContentPartPr>
              <p14:xfrm>
                <a:off x="6627376" y="1626249"/>
                <a:ext cx="9000" cy="14076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5160013A-14E0-44C4-949D-BB554BC95DD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609736" y="1608249"/>
                  <a:ext cx="44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F1D80D52-B0F5-4FD7-82C0-31D077BF5D90}"/>
                    </a:ext>
                  </a:extLst>
                </p14:cNvPr>
                <p14:cNvContentPartPr/>
                <p14:nvPr/>
              </p14:nvContentPartPr>
              <p14:xfrm>
                <a:off x="6695416" y="1641369"/>
                <a:ext cx="2160" cy="12528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F1D80D52-B0F5-4FD7-82C0-31D077BF5D9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677416" y="1623369"/>
                  <a:ext cx="3780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79BB73B1-0791-484D-B053-FDA0C98C262A}"/>
                  </a:ext>
                </a:extLst>
              </p14:cNvPr>
              <p14:cNvContentPartPr/>
              <p14:nvPr/>
            </p14:nvContentPartPr>
            <p14:xfrm>
              <a:off x="7068016" y="1660449"/>
              <a:ext cx="199440" cy="387000"/>
            </p14:xfrm>
          </p:contentPart>
        </mc:Choice>
        <mc:Fallback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79BB73B1-0791-484D-B053-FDA0C98C262A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7050376" y="1642809"/>
                <a:ext cx="235080" cy="42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0" name="Group 439">
            <a:extLst>
              <a:ext uri="{FF2B5EF4-FFF2-40B4-BE49-F238E27FC236}">
                <a16:creationId xmlns:a16="http://schemas.microsoft.com/office/drawing/2014/main" id="{1D278515-85FF-40A3-A4F3-1D74094374D7}"/>
              </a:ext>
            </a:extLst>
          </p:cNvPr>
          <p:cNvGrpSpPr/>
          <p:nvPr/>
        </p:nvGrpSpPr>
        <p:grpSpPr>
          <a:xfrm>
            <a:off x="7493176" y="1638129"/>
            <a:ext cx="1636200" cy="309960"/>
            <a:chOff x="7493176" y="1638129"/>
            <a:chExt cx="163620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415B7586-4FEA-45A6-BCC4-49CFE2A44871}"/>
                    </a:ext>
                  </a:extLst>
                </p14:cNvPr>
                <p14:cNvContentPartPr/>
                <p14:nvPr/>
              </p14:nvContentPartPr>
              <p14:xfrm>
                <a:off x="7493176" y="1709409"/>
                <a:ext cx="33840" cy="23868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415B7586-4FEA-45A6-BCC4-49CFE2A4487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475176" y="1691769"/>
                  <a:ext cx="694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B179D47E-D01D-426B-A8C4-ABF120F8781F}"/>
                    </a:ext>
                  </a:extLst>
                </p14:cNvPr>
                <p14:cNvContentPartPr/>
                <p14:nvPr/>
              </p14:nvContentPartPr>
              <p14:xfrm>
                <a:off x="7505056" y="1655769"/>
                <a:ext cx="165240" cy="17460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B179D47E-D01D-426B-A8C4-ABF120F8781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487416" y="1638129"/>
                  <a:ext cx="200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4BEE85FB-1F8F-410E-B7AB-260FA734BDF0}"/>
                    </a:ext>
                  </a:extLst>
                </p14:cNvPr>
                <p14:cNvContentPartPr/>
                <p14:nvPr/>
              </p14:nvContentPartPr>
              <p14:xfrm>
                <a:off x="7768936" y="1693209"/>
                <a:ext cx="40680" cy="22788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4BEE85FB-1F8F-410E-B7AB-260FA734BDF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751296" y="1675209"/>
                  <a:ext cx="76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2F940FB2-2E5E-4FD4-BC0A-457EB531AB52}"/>
                    </a:ext>
                  </a:extLst>
                </p14:cNvPr>
                <p14:cNvContentPartPr/>
                <p14:nvPr/>
              </p14:nvContentPartPr>
              <p14:xfrm>
                <a:off x="7787656" y="1639929"/>
                <a:ext cx="127800" cy="24984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2F940FB2-2E5E-4FD4-BC0A-457EB531AB5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770016" y="1622289"/>
                  <a:ext cx="1634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1DEA1105-0CF8-43C3-9AF9-18F7543B989F}"/>
                    </a:ext>
                  </a:extLst>
                </p14:cNvPr>
                <p14:cNvContentPartPr/>
                <p14:nvPr/>
              </p14:nvContentPartPr>
              <p14:xfrm>
                <a:off x="7957936" y="1650009"/>
                <a:ext cx="208800" cy="27936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1DEA1105-0CF8-43C3-9AF9-18F7543B989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940296" y="1632369"/>
                  <a:ext cx="2444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5B50C81F-69E1-4D7C-9A29-1754E44FBD6E}"/>
                    </a:ext>
                  </a:extLst>
                </p14:cNvPr>
                <p14:cNvContentPartPr/>
                <p14:nvPr/>
              </p14:nvContentPartPr>
              <p14:xfrm>
                <a:off x="8285896" y="1684929"/>
                <a:ext cx="12240" cy="22536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5B50C81F-69E1-4D7C-9A29-1754E44FBD6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267896" y="1667289"/>
                  <a:ext cx="47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A97EDC2B-E336-47FD-BB39-EE66AE34580B}"/>
                    </a:ext>
                  </a:extLst>
                </p14:cNvPr>
                <p14:cNvContentPartPr/>
                <p14:nvPr/>
              </p14:nvContentPartPr>
              <p14:xfrm>
                <a:off x="8264296" y="1653969"/>
                <a:ext cx="195480" cy="27756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A97EDC2B-E336-47FD-BB39-EE66AE34580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246656" y="1636329"/>
                  <a:ext cx="2311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C66EC528-1B55-4058-972D-B76DEA7DA0C8}"/>
                    </a:ext>
                  </a:extLst>
                </p14:cNvPr>
                <p14:cNvContentPartPr/>
                <p14:nvPr/>
              </p14:nvContentPartPr>
              <p14:xfrm>
                <a:off x="8536096" y="1638129"/>
                <a:ext cx="129600" cy="27072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C66EC528-1B55-4058-972D-B76DEA7DA0C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518456" y="1620489"/>
                  <a:ext cx="1652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1E8A72B3-B96B-4F06-A5B7-EBF526FB21E6}"/>
                    </a:ext>
                  </a:extLst>
                </p14:cNvPr>
                <p14:cNvContentPartPr/>
                <p14:nvPr/>
              </p14:nvContentPartPr>
              <p14:xfrm>
                <a:off x="8745616" y="1658649"/>
                <a:ext cx="172080" cy="22752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1E8A72B3-B96B-4F06-A5B7-EBF526FB21E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727616" y="1641009"/>
                  <a:ext cx="2077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46F90982-53B4-48EF-97FC-D40FB909E274}"/>
                    </a:ext>
                  </a:extLst>
                </p14:cNvPr>
                <p14:cNvContentPartPr/>
                <p14:nvPr/>
              </p14:nvContentPartPr>
              <p14:xfrm>
                <a:off x="9024256" y="1720569"/>
                <a:ext cx="20880" cy="18756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46F90982-53B4-48EF-97FC-D40FB909E27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006256" y="1702929"/>
                  <a:ext cx="56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E5CCE471-4887-4A56-B60B-74FB37DBB3C1}"/>
                    </a:ext>
                  </a:extLst>
                </p14:cNvPr>
                <p14:cNvContentPartPr/>
                <p14:nvPr/>
              </p14:nvContentPartPr>
              <p14:xfrm>
                <a:off x="8976376" y="1664769"/>
                <a:ext cx="153000" cy="3312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E5CCE471-4887-4A56-B60B-74FB37DBB3C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958736" y="1647129"/>
                  <a:ext cx="18864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230520F1-D133-482A-AA1B-E6DDF6F36F27}"/>
              </a:ext>
            </a:extLst>
          </p:cNvPr>
          <p:cNvGrpSpPr/>
          <p:nvPr/>
        </p:nvGrpSpPr>
        <p:grpSpPr>
          <a:xfrm>
            <a:off x="9375976" y="1463169"/>
            <a:ext cx="1541520" cy="488880"/>
            <a:chOff x="9375976" y="1463169"/>
            <a:chExt cx="1541520" cy="48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F2EF0789-003E-4C3D-B8C5-499831C5A5B3}"/>
                    </a:ext>
                  </a:extLst>
                </p14:cNvPr>
                <p14:cNvContentPartPr/>
                <p14:nvPr/>
              </p14:nvContentPartPr>
              <p14:xfrm>
                <a:off x="9375976" y="1621569"/>
                <a:ext cx="201960" cy="22788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F2EF0789-003E-4C3D-B8C5-499831C5A5B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358336" y="1603569"/>
                  <a:ext cx="237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B072CFA9-6C66-4B55-BB72-08509861DE03}"/>
                    </a:ext>
                  </a:extLst>
                </p14:cNvPr>
                <p14:cNvContentPartPr/>
                <p14:nvPr/>
              </p14:nvContentPartPr>
              <p14:xfrm>
                <a:off x="9698896" y="1682409"/>
                <a:ext cx="17640" cy="19296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B072CFA9-6C66-4B55-BB72-08509861DE0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681256" y="1664769"/>
                  <a:ext cx="53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CCAA479E-73F5-4DB4-A59E-4FFA8EC91632}"/>
                    </a:ext>
                  </a:extLst>
                </p14:cNvPr>
                <p14:cNvContentPartPr/>
                <p14:nvPr/>
              </p14:nvContentPartPr>
              <p14:xfrm>
                <a:off x="9620776" y="1620489"/>
                <a:ext cx="371520" cy="25704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CCAA479E-73F5-4DB4-A59E-4FFA8EC9163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603136" y="1602489"/>
                  <a:ext cx="4071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74D1C876-BCDE-42C5-B43C-BBFCE0DEFFD9}"/>
                    </a:ext>
                  </a:extLst>
                </p14:cNvPr>
                <p14:cNvContentPartPr/>
                <p14:nvPr/>
              </p14:nvContentPartPr>
              <p14:xfrm>
                <a:off x="9849016" y="1768449"/>
                <a:ext cx="150120" cy="648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74D1C876-BCDE-42C5-B43C-BBFCE0DEFFD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831376" y="1750449"/>
                  <a:ext cx="185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8220962D-89AC-4EE6-AB5D-465EFFF396E8}"/>
                    </a:ext>
                  </a:extLst>
                </p14:cNvPr>
                <p14:cNvContentPartPr/>
                <p14:nvPr/>
              </p14:nvContentPartPr>
              <p14:xfrm>
                <a:off x="10050976" y="1597809"/>
                <a:ext cx="221400" cy="28944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8220962D-89AC-4EE6-AB5D-465EFFF396E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032976" y="1579809"/>
                  <a:ext cx="2570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78683677-85DF-49BE-B582-0DFD5395A61C}"/>
                    </a:ext>
                  </a:extLst>
                </p14:cNvPr>
                <p14:cNvContentPartPr/>
                <p14:nvPr/>
              </p14:nvContentPartPr>
              <p14:xfrm>
                <a:off x="10287856" y="1593489"/>
                <a:ext cx="129240" cy="25488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78683677-85DF-49BE-B582-0DFD5395A61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269856" y="1575489"/>
                  <a:ext cx="1648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9014C93B-732D-4800-8841-BB2C354E9BFA}"/>
                    </a:ext>
                  </a:extLst>
                </p14:cNvPr>
                <p14:cNvContentPartPr/>
                <p14:nvPr/>
              </p14:nvContentPartPr>
              <p14:xfrm>
                <a:off x="10302256" y="1718769"/>
                <a:ext cx="99000" cy="1188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9014C93B-732D-4800-8841-BB2C354E9BF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284256" y="1701129"/>
                  <a:ext cx="134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6EFB3B76-D841-4EE3-A28D-48BC94D3D549}"/>
                    </a:ext>
                  </a:extLst>
                </p14:cNvPr>
                <p14:cNvContentPartPr/>
                <p14:nvPr/>
              </p14:nvContentPartPr>
              <p14:xfrm>
                <a:off x="10256536" y="1581969"/>
                <a:ext cx="157320" cy="5112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6EFB3B76-D841-4EE3-A28D-48BC94D3D54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238896" y="1563969"/>
                  <a:ext cx="192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F9CA5872-71EE-4655-8AE0-D9568627BE33}"/>
                    </a:ext>
                  </a:extLst>
                </p14:cNvPr>
                <p14:cNvContentPartPr/>
                <p14:nvPr/>
              </p14:nvContentPartPr>
              <p14:xfrm>
                <a:off x="10520056" y="1598169"/>
                <a:ext cx="198000" cy="24300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F9CA5872-71EE-4655-8AE0-D9568627BE3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502056" y="1580169"/>
                  <a:ext cx="233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D37BF690-CCC9-4F65-9AEA-1F6352D150E1}"/>
                    </a:ext>
                  </a:extLst>
                </p14:cNvPr>
                <p14:cNvContentPartPr/>
                <p14:nvPr/>
              </p14:nvContentPartPr>
              <p14:xfrm>
                <a:off x="10767016" y="1463169"/>
                <a:ext cx="150480" cy="48888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D37BF690-CCC9-4F65-9AEA-1F6352D150E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749376" y="1445169"/>
                  <a:ext cx="186120" cy="52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83C0607E-B2A7-4F7B-8890-84B49F99E87E}"/>
              </a:ext>
            </a:extLst>
          </p:cNvPr>
          <p:cNvGrpSpPr/>
          <p:nvPr/>
        </p:nvGrpSpPr>
        <p:grpSpPr>
          <a:xfrm>
            <a:off x="1295222" y="4213974"/>
            <a:ext cx="2421720" cy="405000"/>
            <a:chOff x="1295222" y="4213974"/>
            <a:chExt cx="242172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14C3983E-22AA-40AD-BFE3-9E8311834177}"/>
                    </a:ext>
                  </a:extLst>
                </p14:cNvPr>
                <p14:cNvContentPartPr/>
                <p14:nvPr/>
              </p14:nvContentPartPr>
              <p14:xfrm>
                <a:off x="1295222" y="4227654"/>
                <a:ext cx="200880" cy="39132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14C3983E-22AA-40AD-BFE3-9E831183417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277222" y="4210014"/>
                  <a:ext cx="2365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914A88C8-7806-457C-9935-9CC79E6E8229}"/>
                    </a:ext>
                  </a:extLst>
                </p14:cNvPr>
                <p14:cNvContentPartPr/>
                <p14:nvPr/>
              </p14:nvContentPartPr>
              <p14:xfrm>
                <a:off x="1593302" y="4312254"/>
                <a:ext cx="166320" cy="24048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914A88C8-7806-457C-9935-9CC79E6E822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575662" y="4294254"/>
                  <a:ext cx="2019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5EFDD46F-0198-4FC9-AC76-95536B2B43D5}"/>
                    </a:ext>
                  </a:extLst>
                </p14:cNvPr>
                <p14:cNvContentPartPr/>
                <p14:nvPr/>
              </p14:nvContentPartPr>
              <p14:xfrm>
                <a:off x="1846382" y="4292814"/>
                <a:ext cx="164520" cy="25668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5EFDD46F-0198-4FC9-AC76-95536B2B43D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828382" y="4274814"/>
                  <a:ext cx="2001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CF4DB4A0-0E1C-4B0F-B99A-419E2FC2629B}"/>
                    </a:ext>
                  </a:extLst>
                </p14:cNvPr>
                <p14:cNvContentPartPr/>
                <p14:nvPr/>
              </p14:nvContentPartPr>
              <p14:xfrm>
                <a:off x="2136902" y="4320534"/>
                <a:ext cx="22680" cy="25668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CF4DB4A0-0E1C-4B0F-B99A-419E2FC2629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119262" y="4302534"/>
                  <a:ext cx="583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EBF280B1-9D8C-45FE-AE4A-8960C76CDBE9}"/>
                    </a:ext>
                  </a:extLst>
                </p14:cNvPr>
                <p14:cNvContentPartPr/>
                <p14:nvPr/>
              </p14:nvContentPartPr>
              <p14:xfrm>
                <a:off x="2065982" y="4290294"/>
                <a:ext cx="193320" cy="7416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EBF280B1-9D8C-45FE-AE4A-8960C76CDBE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047982" y="4272294"/>
                  <a:ext cx="228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A0DE7C2E-27E7-4BAC-9A4F-674C777DBBEF}"/>
                    </a:ext>
                  </a:extLst>
                </p14:cNvPr>
                <p14:cNvContentPartPr/>
                <p14:nvPr/>
              </p14:nvContentPartPr>
              <p14:xfrm>
                <a:off x="2285942" y="4307214"/>
                <a:ext cx="211320" cy="29484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A0DE7C2E-27E7-4BAC-9A4F-674C777DBBE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267942" y="4289574"/>
                  <a:ext cx="2469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0156C56D-C5EB-48E0-9EB8-563EB6D9215C}"/>
                    </a:ext>
                  </a:extLst>
                </p14:cNvPr>
                <p14:cNvContentPartPr/>
                <p14:nvPr/>
              </p14:nvContentPartPr>
              <p14:xfrm>
                <a:off x="2527862" y="4251414"/>
                <a:ext cx="250560" cy="35100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0156C56D-C5EB-48E0-9EB8-563EB6D9215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509862" y="4233774"/>
                  <a:ext cx="2862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A9061E97-F982-47E1-B1E4-F5EF4F1975F5}"/>
                    </a:ext>
                  </a:extLst>
                </p14:cNvPr>
                <p14:cNvContentPartPr/>
                <p14:nvPr/>
              </p14:nvContentPartPr>
              <p14:xfrm>
                <a:off x="2920622" y="4248174"/>
                <a:ext cx="33120" cy="30708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A9061E97-F982-47E1-B1E4-F5EF4F1975F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902982" y="4230534"/>
                  <a:ext cx="687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8E932252-0FAE-4001-B420-3B25357F884E}"/>
                    </a:ext>
                  </a:extLst>
                </p14:cNvPr>
                <p14:cNvContentPartPr/>
                <p14:nvPr/>
              </p14:nvContentPartPr>
              <p14:xfrm>
                <a:off x="2926022" y="4248174"/>
                <a:ext cx="172800" cy="29232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8E932252-0FAE-4001-B420-3B25357F884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908382" y="4230534"/>
                  <a:ext cx="2084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5C5EEB0E-0F1B-4807-B8AA-9EDEE2B6FED2}"/>
                    </a:ext>
                  </a:extLst>
                </p14:cNvPr>
                <p14:cNvContentPartPr/>
                <p14:nvPr/>
              </p14:nvContentPartPr>
              <p14:xfrm>
                <a:off x="3179462" y="4244214"/>
                <a:ext cx="189000" cy="28656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5C5EEB0E-0F1B-4807-B8AA-9EDEE2B6FED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161462" y="4226574"/>
                  <a:ext cx="2246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09E39E72-9313-46E7-AD60-1405ACBDB808}"/>
                    </a:ext>
                  </a:extLst>
                </p14:cNvPr>
                <p14:cNvContentPartPr/>
                <p14:nvPr/>
              </p14:nvContentPartPr>
              <p14:xfrm>
                <a:off x="3464222" y="4213974"/>
                <a:ext cx="252720" cy="33696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09E39E72-9313-46E7-AD60-1405ACBDB80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446582" y="4195974"/>
                  <a:ext cx="28836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ED71E260-1F49-47C2-A1FA-58F3951EDD93}"/>
              </a:ext>
            </a:extLst>
          </p:cNvPr>
          <p:cNvGrpSpPr/>
          <p:nvPr/>
        </p:nvGrpSpPr>
        <p:grpSpPr>
          <a:xfrm>
            <a:off x="4166582" y="4077534"/>
            <a:ext cx="2945160" cy="383760"/>
            <a:chOff x="4166582" y="4077534"/>
            <a:chExt cx="294516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47F5E88A-E886-4F60-B4BB-D3E504358CEC}"/>
                    </a:ext>
                  </a:extLst>
                </p14:cNvPr>
                <p14:cNvContentPartPr/>
                <p14:nvPr/>
              </p14:nvContentPartPr>
              <p14:xfrm>
                <a:off x="4166582" y="4124694"/>
                <a:ext cx="79920" cy="16272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47F5E88A-E886-4F60-B4BB-D3E504358CE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148582" y="4106694"/>
                  <a:ext cx="115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F8F06428-400D-441C-80F2-AFBD0CBB2B21}"/>
                    </a:ext>
                  </a:extLst>
                </p14:cNvPr>
                <p14:cNvContentPartPr/>
                <p14:nvPr/>
              </p14:nvContentPartPr>
              <p14:xfrm>
                <a:off x="4268102" y="4135494"/>
                <a:ext cx="85680" cy="17280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F8F06428-400D-441C-80F2-AFBD0CBB2B2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250462" y="4117854"/>
                  <a:ext cx="121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513632B3-B236-46B3-92FC-8F988498FE2D}"/>
                    </a:ext>
                  </a:extLst>
                </p14:cNvPr>
                <p14:cNvContentPartPr/>
                <p14:nvPr/>
              </p14:nvContentPartPr>
              <p14:xfrm>
                <a:off x="4374662" y="4129734"/>
                <a:ext cx="325440" cy="32616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513632B3-B236-46B3-92FC-8F988498FE2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357022" y="4111734"/>
                  <a:ext cx="3610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2AF00C86-00CA-4274-88C3-710C22B062A3}"/>
                    </a:ext>
                  </a:extLst>
                </p14:cNvPr>
                <p14:cNvContentPartPr/>
                <p14:nvPr/>
              </p14:nvContentPartPr>
              <p14:xfrm>
                <a:off x="4755902" y="4143414"/>
                <a:ext cx="140400" cy="26676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2AF00C86-00CA-4274-88C3-710C22B062A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738262" y="4125414"/>
                  <a:ext cx="1760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175BA393-7E48-4BD1-B770-305479B0EA8B}"/>
                    </a:ext>
                  </a:extLst>
                </p14:cNvPr>
                <p14:cNvContentPartPr/>
                <p14:nvPr/>
              </p14:nvContentPartPr>
              <p14:xfrm>
                <a:off x="4795502" y="4311894"/>
                <a:ext cx="137880" cy="1584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175BA393-7E48-4BD1-B770-305479B0EA8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777862" y="4294254"/>
                  <a:ext cx="173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091D6071-6EBD-4662-9734-46A3A959834F}"/>
                    </a:ext>
                  </a:extLst>
                </p14:cNvPr>
                <p14:cNvContentPartPr/>
                <p14:nvPr/>
              </p14:nvContentPartPr>
              <p14:xfrm>
                <a:off x="4947782" y="4175094"/>
                <a:ext cx="227880" cy="26460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091D6071-6EBD-4662-9734-46A3A959834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929782" y="4157454"/>
                  <a:ext cx="2635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D12F647C-BE6B-4F7F-B2C7-753DE4657B4A}"/>
                    </a:ext>
                  </a:extLst>
                </p14:cNvPr>
                <p14:cNvContentPartPr/>
                <p14:nvPr/>
              </p14:nvContentPartPr>
              <p14:xfrm>
                <a:off x="5289782" y="4139814"/>
                <a:ext cx="161280" cy="32148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D12F647C-BE6B-4F7F-B2C7-753DE4657B4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272142" y="4122174"/>
                  <a:ext cx="1969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859E6FF7-61ED-4580-992E-728B037CD15E}"/>
                    </a:ext>
                  </a:extLst>
                </p14:cNvPr>
                <p14:cNvContentPartPr/>
                <p14:nvPr/>
              </p14:nvContentPartPr>
              <p14:xfrm>
                <a:off x="5580662" y="4129734"/>
                <a:ext cx="192240" cy="31248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859E6FF7-61ED-4580-992E-728B037CD15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563022" y="4111734"/>
                  <a:ext cx="2278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7B060ECF-A2A1-4C04-A1E1-F808CC0FFB1A}"/>
                    </a:ext>
                  </a:extLst>
                </p14:cNvPr>
                <p14:cNvContentPartPr/>
                <p14:nvPr/>
              </p14:nvContentPartPr>
              <p14:xfrm>
                <a:off x="5916182" y="4093014"/>
                <a:ext cx="169560" cy="28368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7B060ECF-A2A1-4C04-A1E1-F808CC0FFB1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898182" y="4075014"/>
                  <a:ext cx="2052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65D40962-3434-4572-A538-CD92445421BB}"/>
                    </a:ext>
                  </a:extLst>
                </p14:cNvPr>
                <p14:cNvContentPartPr/>
                <p14:nvPr/>
              </p14:nvContentPartPr>
              <p14:xfrm>
                <a:off x="6175022" y="4100214"/>
                <a:ext cx="167760" cy="26820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65D40962-3434-4572-A538-CD92445421B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157022" y="4082214"/>
                  <a:ext cx="2034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FBEC6185-DC84-4169-A956-47DB993545DD}"/>
                    </a:ext>
                  </a:extLst>
                </p14:cNvPr>
                <p14:cNvContentPartPr/>
                <p14:nvPr/>
              </p14:nvContentPartPr>
              <p14:xfrm>
                <a:off x="6446822" y="4114254"/>
                <a:ext cx="189720" cy="24480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FBEC6185-DC84-4169-A956-47DB993545D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428822" y="4096254"/>
                  <a:ext cx="2253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90005042-CD8F-4F31-A236-3907C7FC705A}"/>
                    </a:ext>
                  </a:extLst>
                </p14:cNvPr>
                <p14:cNvContentPartPr/>
                <p14:nvPr/>
              </p14:nvContentPartPr>
              <p14:xfrm>
                <a:off x="6742742" y="4146294"/>
                <a:ext cx="22680" cy="25200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90005042-CD8F-4F31-A236-3907C7FC705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724742" y="4128654"/>
                  <a:ext cx="583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E0A5F343-C761-4EC4-BFB1-A0D99AAAC408}"/>
                    </a:ext>
                  </a:extLst>
                </p14:cNvPr>
                <p14:cNvContentPartPr/>
                <p14:nvPr/>
              </p14:nvContentPartPr>
              <p14:xfrm>
                <a:off x="6732302" y="4077534"/>
                <a:ext cx="209160" cy="6012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E0A5F343-C761-4EC4-BFB1-A0D99AAAC40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714662" y="4059534"/>
                  <a:ext cx="244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216F02BF-F2B5-461E-B7D4-A5049A49B85F}"/>
                    </a:ext>
                  </a:extLst>
                </p14:cNvPr>
                <p14:cNvContentPartPr/>
                <p14:nvPr/>
              </p14:nvContentPartPr>
              <p14:xfrm>
                <a:off x="6929942" y="4105254"/>
                <a:ext cx="181800" cy="25452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216F02BF-F2B5-461E-B7D4-A5049A49B85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911942" y="4087614"/>
                  <a:ext cx="21744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2DA23AD5-4B73-4CCD-9397-8D50AE257337}"/>
              </a:ext>
            </a:extLst>
          </p:cNvPr>
          <p:cNvGrpSpPr/>
          <p:nvPr/>
        </p:nvGrpSpPr>
        <p:grpSpPr>
          <a:xfrm>
            <a:off x="7568222" y="3749574"/>
            <a:ext cx="3479040" cy="624240"/>
            <a:chOff x="7568222" y="3749574"/>
            <a:chExt cx="3479040" cy="62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D51403EF-12CE-4A93-A7FF-235268657EC6}"/>
                    </a:ext>
                  </a:extLst>
                </p14:cNvPr>
                <p14:cNvContentPartPr/>
                <p14:nvPr/>
              </p14:nvContentPartPr>
              <p14:xfrm>
                <a:off x="7568222" y="4144134"/>
                <a:ext cx="16560" cy="16956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D51403EF-12CE-4A93-A7FF-235268657EC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550222" y="4126494"/>
                  <a:ext cx="52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4D0EBA4D-A977-4C69-9978-B805FB69178D}"/>
                    </a:ext>
                  </a:extLst>
                </p14:cNvPr>
                <p14:cNvContentPartPr/>
                <p14:nvPr/>
              </p14:nvContentPartPr>
              <p14:xfrm>
                <a:off x="7569302" y="4047294"/>
                <a:ext cx="193320" cy="24660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4D0EBA4D-A977-4C69-9978-B805FB69178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551302" y="4029294"/>
                  <a:ext cx="2289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E58F221E-4802-494B-8893-965563C5F6D2}"/>
                    </a:ext>
                  </a:extLst>
                </p14:cNvPr>
                <p14:cNvContentPartPr/>
                <p14:nvPr/>
              </p14:nvContentPartPr>
              <p14:xfrm>
                <a:off x="7841822" y="4035414"/>
                <a:ext cx="176040" cy="30060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E58F221E-4802-494B-8893-965563C5F6D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823822" y="4017774"/>
                  <a:ext cx="2116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3F9E1982-B88C-46C3-9E48-68A9CB0CC5F4}"/>
                    </a:ext>
                  </a:extLst>
                </p14:cNvPr>
                <p14:cNvContentPartPr/>
                <p14:nvPr/>
              </p14:nvContentPartPr>
              <p14:xfrm>
                <a:off x="8057462" y="4045854"/>
                <a:ext cx="198720" cy="26280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3F9E1982-B88C-46C3-9E48-68A9CB0CC5F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039462" y="4027854"/>
                  <a:ext cx="2343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3F620633-B674-4D5B-B2F0-BA82AD274C6C}"/>
                    </a:ext>
                  </a:extLst>
                </p14:cNvPr>
                <p14:cNvContentPartPr/>
                <p14:nvPr/>
              </p14:nvContentPartPr>
              <p14:xfrm>
                <a:off x="8323862" y="4023894"/>
                <a:ext cx="177480" cy="26064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3F620633-B674-4D5B-B2F0-BA82AD274C6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306222" y="4005894"/>
                  <a:ext cx="2131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16B41D3F-CFCD-493D-9338-AD4CDCF2919E}"/>
                    </a:ext>
                  </a:extLst>
                </p14:cNvPr>
                <p14:cNvContentPartPr/>
                <p14:nvPr/>
              </p14:nvContentPartPr>
              <p14:xfrm>
                <a:off x="8590982" y="4023174"/>
                <a:ext cx="206280" cy="26892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16B41D3F-CFCD-493D-9338-AD4CDCF2919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573342" y="4005174"/>
                  <a:ext cx="2419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56065C2F-EFD2-41E8-9582-97CF635FD079}"/>
                    </a:ext>
                  </a:extLst>
                </p14:cNvPr>
                <p14:cNvContentPartPr/>
                <p14:nvPr/>
              </p14:nvContentPartPr>
              <p14:xfrm>
                <a:off x="8902382" y="3987894"/>
                <a:ext cx="189720" cy="31932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56065C2F-EFD2-41E8-9582-97CF635FD07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884742" y="3970254"/>
                  <a:ext cx="2253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B90A43B1-A13E-4177-BB92-8401810A85AD}"/>
                    </a:ext>
                  </a:extLst>
                </p14:cNvPr>
                <p14:cNvContentPartPr/>
                <p14:nvPr/>
              </p14:nvContentPartPr>
              <p14:xfrm>
                <a:off x="9129542" y="4038654"/>
                <a:ext cx="161640" cy="25128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B90A43B1-A13E-4177-BB92-8401810A85A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111902" y="4020654"/>
                  <a:ext cx="1972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AB2A8E38-F284-410E-BC8A-E6447ABB3A92}"/>
                    </a:ext>
                  </a:extLst>
                </p14:cNvPr>
                <p14:cNvContentPartPr/>
                <p14:nvPr/>
              </p14:nvContentPartPr>
              <p14:xfrm>
                <a:off x="9146462" y="4148094"/>
                <a:ext cx="122400" cy="2448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AB2A8E38-F284-410E-BC8A-E6447ABB3A9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128462" y="4130094"/>
                  <a:ext cx="158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AE1976A9-D4A4-4436-9915-BA471CC4076B}"/>
                    </a:ext>
                  </a:extLst>
                </p14:cNvPr>
                <p14:cNvContentPartPr/>
                <p14:nvPr/>
              </p14:nvContentPartPr>
              <p14:xfrm>
                <a:off x="9165182" y="4025334"/>
                <a:ext cx="88560" cy="6336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AE1976A9-D4A4-4436-9915-BA471CC4076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147542" y="4007334"/>
                  <a:ext cx="124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C9AC3DA2-2F61-404F-A98F-A96AAF97AD71}"/>
                    </a:ext>
                  </a:extLst>
                </p14:cNvPr>
                <p14:cNvContentPartPr/>
                <p14:nvPr/>
              </p14:nvContentPartPr>
              <p14:xfrm>
                <a:off x="9290822" y="3942894"/>
                <a:ext cx="293400" cy="43092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C9AC3DA2-2F61-404F-A98F-A96AAF97AD7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272822" y="3925254"/>
                  <a:ext cx="3290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93C0506D-EA26-4C7F-8523-605E420899A5}"/>
                    </a:ext>
                  </a:extLst>
                </p14:cNvPr>
                <p14:cNvContentPartPr/>
                <p14:nvPr/>
              </p14:nvContentPartPr>
              <p14:xfrm>
                <a:off x="9328982" y="4242774"/>
                <a:ext cx="32040" cy="11916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93C0506D-EA26-4C7F-8523-605E420899A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310982" y="4224774"/>
                  <a:ext cx="67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A0C4A86B-8CCB-4F0F-8707-10618EF0F879}"/>
                    </a:ext>
                  </a:extLst>
                </p14:cNvPr>
                <p14:cNvContentPartPr/>
                <p14:nvPr/>
              </p14:nvContentPartPr>
              <p14:xfrm>
                <a:off x="9706982" y="4005894"/>
                <a:ext cx="115200" cy="30132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A0C4A86B-8CCB-4F0F-8707-10618EF0F87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689342" y="3988254"/>
                  <a:ext cx="1508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F6D58FF8-3333-4D13-92E9-43119A928B45}"/>
                    </a:ext>
                  </a:extLst>
                </p14:cNvPr>
                <p14:cNvContentPartPr/>
                <p14:nvPr/>
              </p14:nvContentPartPr>
              <p14:xfrm>
                <a:off x="9714902" y="4018494"/>
                <a:ext cx="127080" cy="15696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F6D58FF8-3333-4D13-92E9-43119A928B4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696902" y="4000854"/>
                  <a:ext cx="162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AE4FBA51-510B-4E63-9459-2609C15813D7}"/>
                    </a:ext>
                  </a:extLst>
                </p14:cNvPr>
                <p14:cNvContentPartPr/>
                <p14:nvPr/>
              </p14:nvContentPartPr>
              <p14:xfrm>
                <a:off x="9943142" y="3995814"/>
                <a:ext cx="51480" cy="27900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AE4FBA51-510B-4E63-9459-2609C15813D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925502" y="3977814"/>
                  <a:ext cx="871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D6D52309-3632-4438-8EFE-13B03368A11A}"/>
                    </a:ext>
                  </a:extLst>
                </p14:cNvPr>
                <p14:cNvContentPartPr/>
                <p14:nvPr/>
              </p14:nvContentPartPr>
              <p14:xfrm>
                <a:off x="9937022" y="4015254"/>
                <a:ext cx="178200" cy="241920"/>
              </p14:xfrm>
            </p:contentPart>
          </mc:Choice>
          <mc:Fallback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D6D52309-3632-4438-8EFE-13B03368A11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919022" y="3997254"/>
                  <a:ext cx="213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9FE12879-E855-48C3-B34C-6F8A29E6E10C}"/>
                    </a:ext>
                  </a:extLst>
                </p14:cNvPr>
                <p14:cNvContentPartPr/>
                <p14:nvPr/>
              </p14:nvContentPartPr>
              <p14:xfrm>
                <a:off x="10207742" y="3988974"/>
                <a:ext cx="227520" cy="27432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9FE12879-E855-48C3-B34C-6F8A29E6E10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189742" y="3970974"/>
                  <a:ext cx="2631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638A3871-73BD-40F5-88BB-F9247DB1DA06}"/>
                    </a:ext>
                  </a:extLst>
                </p14:cNvPr>
                <p14:cNvContentPartPr/>
                <p14:nvPr/>
              </p14:nvContentPartPr>
              <p14:xfrm>
                <a:off x="10528862" y="3937854"/>
                <a:ext cx="238680" cy="31932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638A3871-73BD-40F5-88BB-F9247DB1DA0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510862" y="3920214"/>
                  <a:ext cx="2743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B4B74EDD-D1AA-4186-A884-B4F16985281D}"/>
                    </a:ext>
                  </a:extLst>
                </p14:cNvPr>
                <p14:cNvContentPartPr/>
                <p14:nvPr/>
              </p14:nvContentPartPr>
              <p14:xfrm>
                <a:off x="10934222" y="3749574"/>
                <a:ext cx="14760" cy="14868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B4B74EDD-D1AA-4186-A884-B4F16985281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916582" y="3731934"/>
                  <a:ext cx="50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BD5DC78C-2071-4E88-9335-E607F9B9E1C1}"/>
                    </a:ext>
                  </a:extLst>
                </p14:cNvPr>
                <p14:cNvContentPartPr/>
                <p14:nvPr/>
              </p14:nvContentPartPr>
              <p14:xfrm>
                <a:off x="11018102" y="3796374"/>
                <a:ext cx="29160" cy="15336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BD5DC78C-2071-4E88-9335-E607F9B9E1C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000102" y="3778374"/>
                  <a:ext cx="648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3722D4D4-B12F-46A7-BF96-4DD1B3F92BEC}"/>
              </a:ext>
            </a:extLst>
          </p:cNvPr>
          <p:cNvGrpSpPr/>
          <p:nvPr/>
        </p:nvGrpSpPr>
        <p:grpSpPr>
          <a:xfrm>
            <a:off x="1795982" y="4944054"/>
            <a:ext cx="694080" cy="311400"/>
            <a:chOff x="1795982" y="4944054"/>
            <a:chExt cx="69408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86DF1B1F-FD4B-4CD6-A0CB-B69819319D79}"/>
                    </a:ext>
                  </a:extLst>
                </p14:cNvPr>
                <p14:cNvContentPartPr/>
                <p14:nvPr/>
              </p14:nvContentPartPr>
              <p14:xfrm>
                <a:off x="1795982" y="4976094"/>
                <a:ext cx="146520" cy="27936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86DF1B1F-FD4B-4CD6-A0CB-B69819319D7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777982" y="4958094"/>
                  <a:ext cx="1821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4604049D-0A5C-4A19-B05B-D83DD61A548F}"/>
                    </a:ext>
                  </a:extLst>
                </p14:cNvPr>
                <p14:cNvContentPartPr/>
                <p14:nvPr/>
              </p14:nvContentPartPr>
              <p14:xfrm>
                <a:off x="2079662" y="4963494"/>
                <a:ext cx="123840" cy="24768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4604049D-0A5C-4A19-B05B-D83DD61A548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062022" y="4945494"/>
                  <a:ext cx="1594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397D009C-58D3-488F-8E70-A5AB987F0329}"/>
                    </a:ext>
                  </a:extLst>
                </p14:cNvPr>
                <p14:cNvContentPartPr/>
                <p14:nvPr/>
              </p14:nvContentPartPr>
              <p14:xfrm>
                <a:off x="2305022" y="4944054"/>
                <a:ext cx="185040" cy="28368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397D009C-58D3-488F-8E70-A5AB987F032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287022" y="4926414"/>
                  <a:ext cx="22068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8531CCDB-EB33-435A-B707-CDF7248B2BDE}"/>
              </a:ext>
            </a:extLst>
          </p:cNvPr>
          <p:cNvGrpSpPr/>
          <p:nvPr/>
        </p:nvGrpSpPr>
        <p:grpSpPr>
          <a:xfrm>
            <a:off x="2923862" y="4769454"/>
            <a:ext cx="2712240" cy="415080"/>
            <a:chOff x="2923862" y="4769454"/>
            <a:chExt cx="2712240" cy="4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E6048E30-81D9-4138-85E0-5DAE699D9452}"/>
                    </a:ext>
                  </a:extLst>
                </p14:cNvPr>
                <p14:cNvContentPartPr/>
                <p14:nvPr/>
              </p14:nvContentPartPr>
              <p14:xfrm>
                <a:off x="2923862" y="4878894"/>
                <a:ext cx="36720" cy="13644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E6048E30-81D9-4138-85E0-5DAE699D945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905862" y="4860894"/>
                  <a:ext cx="72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F882DC61-B18D-4750-A1AD-DFCEB46788C9}"/>
                    </a:ext>
                  </a:extLst>
                </p14:cNvPr>
                <p14:cNvContentPartPr/>
                <p14:nvPr/>
              </p14:nvContentPartPr>
              <p14:xfrm>
                <a:off x="2999822" y="4881774"/>
                <a:ext cx="66240" cy="134640"/>
              </p14:xfrm>
            </p:contentPart>
          </mc:Choice>
          <mc:Fallback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F882DC61-B18D-4750-A1AD-DFCEB46788C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982182" y="4864134"/>
                  <a:ext cx="101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9285C09F-81FC-41B1-8877-66660CABBC67}"/>
                    </a:ext>
                  </a:extLst>
                </p14:cNvPr>
                <p14:cNvContentPartPr/>
                <p14:nvPr/>
              </p14:nvContentPartPr>
              <p14:xfrm>
                <a:off x="3119342" y="4894374"/>
                <a:ext cx="280800" cy="29016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9285C09F-81FC-41B1-8877-66660CABBC6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101702" y="4876374"/>
                  <a:ext cx="3164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1C62BD71-5350-4D06-8F61-1AD1BAB2439A}"/>
                    </a:ext>
                  </a:extLst>
                </p14:cNvPr>
                <p14:cNvContentPartPr/>
                <p14:nvPr/>
              </p14:nvContentPartPr>
              <p14:xfrm>
                <a:off x="3484382" y="4875654"/>
                <a:ext cx="143640" cy="29376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1C62BD71-5350-4D06-8F61-1AD1BAB2439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466742" y="4858014"/>
                  <a:ext cx="1792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1617B993-E2F6-4365-82B6-6C3A2580152D}"/>
                    </a:ext>
                  </a:extLst>
                </p14:cNvPr>
                <p14:cNvContentPartPr/>
                <p14:nvPr/>
              </p14:nvContentPartPr>
              <p14:xfrm>
                <a:off x="3533342" y="5037294"/>
                <a:ext cx="152640" cy="1836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1617B993-E2F6-4365-82B6-6C3A2580152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515702" y="5019294"/>
                  <a:ext cx="188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8A9D7A02-07EF-40E5-9E01-84F3A5CE518D}"/>
                    </a:ext>
                  </a:extLst>
                </p14:cNvPr>
                <p14:cNvContentPartPr/>
                <p14:nvPr/>
              </p14:nvContentPartPr>
              <p14:xfrm>
                <a:off x="3737462" y="4894734"/>
                <a:ext cx="242280" cy="266400"/>
              </p14:xfrm>
            </p:contentPart>
          </mc:Choice>
          <mc:Fallback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8A9D7A02-07EF-40E5-9E01-84F3A5CE518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719462" y="4876734"/>
                  <a:ext cx="2779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C979FA5E-2034-4171-B019-F432C3247E9F}"/>
                    </a:ext>
                  </a:extLst>
                </p14:cNvPr>
                <p14:cNvContentPartPr/>
                <p14:nvPr/>
              </p14:nvContentPartPr>
              <p14:xfrm>
                <a:off x="3987662" y="4831374"/>
                <a:ext cx="205920" cy="33912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C979FA5E-2034-4171-B019-F432C3247E9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970022" y="4813374"/>
                  <a:ext cx="2415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0E741B65-9E11-4506-AB53-45005DB354D6}"/>
                    </a:ext>
                  </a:extLst>
                </p14:cNvPr>
                <p14:cNvContentPartPr/>
                <p14:nvPr/>
              </p14:nvContentPartPr>
              <p14:xfrm>
                <a:off x="4237862" y="4860174"/>
                <a:ext cx="227160" cy="27792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0E741B65-9E11-4506-AB53-45005DB354D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220222" y="4842534"/>
                  <a:ext cx="2628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681FFA1D-C44F-4C13-98FA-08B70EBEEC16}"/>
                    </a:ext>
                  </a:extLst>
                </p14:cNvPr>
                <p14:cNvContentPartPr/>
                <p14:nvPr/>
              </p14:nvContentPartPr>
              <p14:xfrm>
                <a:off x="4584902" y="4836774"/>
                <a:ext cx="131040" cy="17640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681FFA1D-C44F-4C13-98FA-08B70EBEEC1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566902" y="4819134"/>
                  <a:ext cx="166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49B0728D-E8B4-45C0-84B9-2A0A374D310B}"/>
                    </a:ext>
                  </a:extLst>
                </p14:cNvPr>
                <p14:cNvContentPartPr/>
                <p14:nvPr/>
              </p14:nvContentPartPr>
              <p14:xfrm>
                <a:off x="4688942" y="4789614"/>
                <a:ext cx="60840" cy="29340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49B0728D-E8B4-45C0-84B9-2A0A374D310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671302" y="4771614"/>
                  <a:ext cx="964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D7CA8C26-D121-4BEA-8FCE-60EBC909585B}"/>
                    </a:ext>
                  </a:extLst>
                </p14:cNvPr>
                <p14:cNvContentPartPr/>
                <p14:nvPr/>
              </p14:nvContentPartPr>
              <p14:xfrm>
                <a:off x="4822862" y="4812294"/>
                <a:ext cx="164880" cy="25056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D7CA8C26-D121-4BEA-8FCE-60EBC909585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804862" y="4794654"/>
                  <a:ext cx="2005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ADC7EBEA-1282-485B-8440-1E1DA57962A9}"/>
                    </a:ext>
                  </a:extLst>
                </p14:cNvPr>
                <p14:cNvContentPartPr/>
                <p14:nvPr/>
              </p14:nvContentPartPr>
              <p14:xfrm>
                <a:off x="5138582" y="4770174"/>
                <a:ext cx="108360" cy="306000"/>
              </p14:xfrm>
            </p:contentPart>
          </mc:Choice>
          <mc:Fallback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ADC7EBEA-1282-485B-8440-1E1DA57962A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120942" y="4752174"/>
                  <a:ext cx="1440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BD8BAAA7-5F6C-4760-96C2-E7D98FDB4DA2}"/>
                    </a:ext>
                  </a:extLst>
                </p14:cNvPr>
                <p14:cNvContentPartPr/>
                <p14:nvPr/>
              </p14:nvContentPartPr>
              <p14:xfrm>
                <a:off x="5341622" y="4783134"/>
                <a:ext cx="16920" cy="27396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BD8BAAA7-5F6C-4760-96C2-E7D98FDB4DA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323622" y="4765134"/>
                  <a:ext cx="52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B70A893C-980B-4800-A546-0BC152CECB99}"/>
                    </a:ext>
                  </a:extLst>
                </p14:cNvPr>
                <p14:cNvContentPartPr/>
                <p14:nvPr/>
              </p14:nvContentPartPr>
              <p14:xfrm>
                <a:off x="5468342" y="4769454"/>
                <a:ext cx="167760" cy="27072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B70A893C-980B-4800-A546-0BC152CECB9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450702" y="4751454"/>
                  <a:ext cx="203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24F86E68-69A8-44B6-8237-325AEC5D9937}"/>
                    </a:ext>
                  </a:extLst>
                </p14:cNvPr>
                <p14:cNvContentPartPr/>
                <p14:nvPr/>
              </p14:nvContentPartPr>
              <p14:xfrm>
                <a:off x="5466542" y="4782414"/>
                <a:ext cx="117720" cy="13284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24F86E68-69A8-44B6-8237-325AEC5D993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448542" y="4764774"/>
                  <a:ext cx="15336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D801D625-3B82-4EB5-B443-D144A7BF9AF9}"/>
              </a:ext>
            </a:extLst>
          </p:cNvPr>
          <p:cNvGrpSpPr/>
          <p:nvPr/>
        </p:nvGrpSpPr>
        <p:grpSpPr>
          <a:xfrm>
            <a:off x="5973062" y="4585134"/>
            <a:ext cx="1878120" cy="479880"/>
            <a:chOff x="5973062" y="4585134"/>
            <a:chExt cx="1878120" cy="47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7F976265-F16D-4098-8E6E-1AD290ED1E57}"/>
                    </a:ext>
                  </a:extLst>
                </p14:cNvPr>
                <p14:cNvContentPartPr/>
                <p14:nvPr/>
              </p14:nvContentPartPr>
              <p14:xfrm>
                <a:off x="5973062" y="4789614"/>
                <a:ext cx="48600" cy="275400"/>
              </p14:xfrm>
            </p:contentPart>
          </mc:Choice>
          <mc:Fallback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7F976265-F16D-4098-8E6E-1AD290ED1E5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955062" y="4771614"/>
                  <a:ext cx="84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05BB03EF-AC6D-4A02-A743-97744179F018}"/>
                    </a:ext>
                  </a:extLst>
                </p14:cNvPr>
                <p14:cNvContentPartPr/>
                <p14:nvPr/>
              </p14:nvContentPartPr>
              <p14:xfrm>
                <a:off x="5990702" y="4752174"/>
                <a:ext cx="208080" cy="286200"/>
              </p14:xfrm>
            </p:contentPart>
          </mc:Choice>
          <mc:Fallback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05BB03EF-AC6D-4A02-A743-97744179F01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973062" y="4734534"/>
                  <a:ext cx="2437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9AC6B3E0-7428-4B32-8EAC-2BF20336E6ED}"/>
                    </a:ext>
                  </a:extLst>
                </p14:cNvPr>
                <p14:cNvContentPartPr/>
                <p14:nvPr/>
              </p14:nvContentPartPr>
              <p14:xfrm>
                <a:off x="6255662" y="4802214"/>
                <a:ext cx="164520" cy="20088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9AC6B3E0-7428-4B32-8EAC-2BF20336E6E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238022" y="4784574"/>
                  <a:ext cx="200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68A00AAA-918F-4C38-81CC-D021E717885D}"/>
                    </a:ext>
                  </a:extLst>
                </p14:cNvPr>
                <p14:cNvContentPartPr/>
                <p14:nvPr/>
              </p14:nvContentPartPr>
              <p14:xfrm>
                <a:off x="6504062" y="4738134"/>
                <a:ext cx="119880" cy="252720"/>
              </p14:xfrm>
            </p:contentPart>
          </mc:Choice>
          <mc:Fallback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68A00AAA-918F-4C38-81CC-D021E717885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86422" y="4720494"/>
                  <a:ext cx="155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EBDCD4D3-3E97-4BED-89A9-3368C8303056}"/>
                    </a:ext>
                  </a:extLst>
                </p14:cNvPr>
                <p14:cNvContentPartPr/>
                <p14:nvPr/>
              </p14:nvContentPartPr>
              <p14:xfrm>
                <a:off x="6503342" y="4878174"/>
                <a:ext cx="151920" cy="2520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EBDCD4D3-3E97-4BED-89A9-3368C830305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485702" y="4860174"/>
                  <a:ext cx="187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FD3E04C3-5F93-4533-A5FD-E024A9C0C147}"/>
                    </a:ext>
                  </a:extLst>
                </p14:cNvPr>
                <p14:cNvContentPartPr/>
                <p14:nvPr/>
              </p14:nvContentPartPr>
              <p14:xfrm>
                <a:off x="6522782" y="4741374"/>
                <a:ext cx="94320" cy="6624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FD3E04C3-5F93-4533-A5FD-E024A9C0C14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504782" y="4723374"/>
                  <a:ext cx="129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AD271B5D-7DD9-4B93-B5AB-C87B0B2CFBF8}"/>
                    </a:ext>
                  </a:extLst>
                </p14:cNvPr>
                <p14:cNvContentPartPr/>
                <p14:nvPr/>
              </p14:nvContentPartPr>
              <p14:xfrm>
                <a:off x="6692342" y="4730214"/>
                <a:ext cx="179640" cy="273240"/>
              </p14:xfrm>
            </p:contentPart>
          </mc:Choice>
          <mc:Fallback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AD271B5D-7DD9-4B93-B5AB-C87B0B2CFBF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674702" y="4712214"/>
                  <a:ext cx="2152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02EB272F-1049-40F2-A068-5FB33276368C}"/>
                    </a:ext>
                  </a:extLst>
                </p14:cNvPr>
                <p14:cNvContentPartPr/>
                <p14:nvPr/>
              </p14:nvContentPartPr>
              <p14:xfrm>
                <a:off x="7019942" y="4717254"/>
                <a:ext cx="193680" cy="25884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02EB272F-1049-40F2-A068-5FB33276368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001942" y="4699614"/>
                  <a:ext cx="2293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E3451800-D6E5-4A2E-BCFD-B97046D6BC81}"/>
                    </a:ext>
                  </a:extLst>
                </p14:cNvPr>
                <p14:cNvContentPartPr/>
                <p14:nvPr/>
              </p14:nvContentPartPr>
              <p14:xfrm>
                <a:off x="6949382" y="4930374"/>
                <a:ext cx="333360" cy="131760"/>
              </p14:xfrm>
            </p:contentPart>
          </mc:Choice>
          <mc:Fallback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E3451800-D6E5-4A2E-BCFD-B97046D6BC8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931742" y="4912734"/>
                  <a:ext cx="369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F0320337-FF8A-437D-BF3D-C57C2174A595}"/>
                    </a:ext>
                  </a:extLst>
                </p14:cNvPr>
                <p14:cNvContentPartPr/>
                <p14:nvPr/>
              </p14:nvContentPartPr>
              <p14:xfrm>
                <a:off x="6928142" y="4956294"/>
                <a:ext cx="110880" cy="104040"/>
              </p14:xfrm>
            </p:contentPart>
          </mc:Choice>
          <mc:Fallback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F0320337-FF8A-437D-BF3D-C57C2174A59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910142" y="4938294"/>
                  <a:ext cx="146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F269603B-E5BE-4062-9DB3-1A4EE795203D}"/>
                    </a:ext>
                  </a:extLst>
                </p14:cNvPr>
                <p14:cNvContentPartPr/>
                <p14:nvPr/>
              </p14:nvContentPartPr>
              <p14:xfrm>
                <a:off x="7403342" y="4719774"/>
                <a:ext cx="138600" cy="280440"/>
              </p14:xfrm>
            </p:contentPart>
          </mc:Choice>
          <mc:Fallback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F269603B-E5BE-4062-9DB3-1A4EE795203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385702" y="4701774"/>
                  <a:ext cx="1742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B8A94B7E-032A-4061-A04A-77A8269637CD}"/>
                    </a:ext>
                  </a:extLst>
                </p14:cNvPr>
                <p14:cNvContentPartPr/>
                <p14:nvPr/>
              </p14:nvContentPartPr>
              <p14:xfrm>
                <a:off x="7418102" y="4893654"/>
                <a:ext cx="151200" cy="31320"/>
              </p14:xfrm>
            </p:contentPart>
          </mc:Choice>
          <mc:Fallback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B8A94B7E-032A-4061-A04A-77A8269637C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400462" y="4875654"/>
                  <a:ext cx="186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77F2B1B5-497A-4284-8E9D-C7D33390858D}"/>
                    </a:ext>
                  </a:extLst>
                </p14:cNvPr>
                <p14:cNvContentPartPr/>
                <p14:nvPr/>
              </p14:nvContentPartPr>
              <p14:xfrm>
                <a:off x="7726622" y="4585134"/>
                <a:ext cx="124560" cy="158760"/>
              </p14:xfrm>
            </p:contentPart>
          </mc:Choice>
          <mc:Fallback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77F2B1B5-497A-4284-8E9D-C7D33390858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708622" y="4567494"/>
                  <a:ext cx="16020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540" name="Ink 539">
                <a:extLst>
                  <a:ext uri="{FF2B5EF4-FFF2-40B4-BE49-F238E27FC236}">
                    <a16:creationId xmlns:a16="http://schemas.microsoft.com/office/drawing/2014/main" id="{86B2C5CB-E2CD-4C29-B6B7-3D4FD61E3E96}"/>
                  </a:ext>
                </a:extLst>
              </p14:cNvPr>
              <p14:cNvContentPartPr/>
              <p14:nvPr/>
            </p14:nvContentPartPr>
            <p14:xfrm>
              <a:off x="602222" y="5633094"/>
              <a:ext cx="187200" cy="370800"/>
            </p14:xfrm>
          </p:contentPart>
        </mc:Choice>
        <mc:Fallback>
          <p:pic>
            <p:nvPicPr>
              <p:cNvPr id="540" name="Ink 539">
                <a:extLst>
                  <a:ext uri="{FF2B5EF4-FFF2-40B4-BE49-F238E27FC236}">
                    <a16:creationId xmlns:a16="http://schemas.microsoft.com/office/drawing/2014/main" id="{86B2C5CB-E2CD-4C29-B6B7-3D4FD61E3E96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584582" y="5615094"/>
                <a:ext cx="222840" cy="40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0" name="Group 569">
            <a:extLst>
              <a:ext uri="{FF2B5EF4-FFF2-40B4-BE49-F238E27FC236}">
                <a16:creationId xmlns:a16="http://schemas.microsoft.com/office/drawing/2014/main" id="{8E7EACF1-127C-4B01-9A1B-249E025D1C04}"/>
              </a:ext>
            </a:extLst>
          </p:cNvPr>
          <p:cNvGrpSpPr/>
          <p:nvPr/>
        </p:nvGrpSpPr>
        <p:grpSpPr>
          <a:xfrm>
            <a:off x="996782" y="5578734"/>
            <a:ext cx="1559160" cy="376200"/>
            <a:chOff x="996782" y="5578734"/>
            <a:chExt cx="155916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A95EBD32-5F20-489C-AA6D-DFBF5BBC3627}"/>
                    </a:ext>
                  </a:extLst>
                </p14:cNvPr>
                <p14:cNvContentPartPr/>
                <p14:nvPr/>
              </p14:nvContentPartPr>
              <p14:xfrm>
                <a:off x="996782" y="5675574"/>
                <a:ext cx="62640" cy="265320"/>
              </p14:xfrm>
            </p:contentPart>
          </mc:Choice>
          <mc:Fallback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A95EBD32-5F20-489C-AA6D-DFBF5BBC362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79142" y="5657934"/>
                  <a:ext cx="98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8F59C068-6AE0-40A9-8079-DA015D88D34B}"/>
                    </a:ext>
                  </a:extLst>
                </p14:cNvPr>
                <p14:cNvContentPartPr/>
                <p14:nvPr/>
              </p14:nvContentPartPr>
              <p14:xfrm>
                <a:off x="1035302" y="5677374"/>
                <a:ext cx="180000" cy="209160"/>
              </p14:xfrm>
            </p:contentPart>
          </mc:Choice>
          <mc:Fallback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8F59C068-6AE0-40A9-8079-DA015D88D34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17662" y="5659374"/>
                  <a:ext cx="215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DB83D73E-7F41-474A-823D-FF80B5C958BE}"/>
                    </a:ext>
                  </a:extLst>
                </p14:cNvPr>
                <p14:cNvContentPartPr/>
                <p14:nvPr/>
              </p14:nvContentPartPr>
              <p14:xfrm>
                <a:off x="1339502" y="5630934"/>
                <a:ext cx="160200" cy="300600"/>
              </p14:xfrm>
            </p:contentPart>
          </mc:Choice>
          <mc:Fallback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DB83D73E-7F41-474A-823D-FF80B5C958B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321502" y="5613294"/>
                  <a:ext cx="1958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E0ECCA84-1535-437D-993C-4E3BB860EA0F}"/>
                    </a:ext>
                  </a:extLst>
                </p14:cNvPr>
                <p14:cNvContentPartPr/>
                <p14:nvPr/>
              </p14:nvContentPartPr>
              <p14:xfrm>
                <a:off x="1375142" y="5799054"/>
                <a:ext cx="154080" cy="42120"/>
              </p14:xfrm>
            </p:contentPart>
          </mc:Choice>
          <mc:Fallback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E0ECCA84-1535-437D-993C-4E3BB860EA0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357502" y="5781414"/>
                  <a:ext cx="189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D4F1C291-82E3-4F88-9ECA-A457B98E16C6}"/>
                    </a:ext>
                  </a:extLst>
                </p14:cNvPr>
                <p14:cNvContentPartPr/>
                <p14:nvPr/>
              </p14:nvContentPartPr>
              <p14:xfrm>
                <a:off x="1695182" y="5698974"/>
                <a:ext cx="13680" cy="255960"/>
              </p14:xfrm>
            </p:contentPart>
          </mc:Choice>
          <mc:Fallback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D4F1C291-82E3-4F88-9ECA-A457B98E16C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677182" y="5680974"/>
                  <a:ext cx="493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5F2F0C7F-2E4D-4B00-AE74-546C06AE1DEB}"/>
                    </a:ext>
                  </a:extLst>
                </p14:cNvPr>
                <p14:cNvContentPartPr/>
                <p14:nvPr/>
              </p14:nvContentPartPr>
              <p14:xfrm>
                <a:off x="1595102" y="5673414"/>
                <a:ext cx="246240" cy="41400"/>
              </p14:xfrm>
            </p:contentPart>
          </mc:Choice>
          <mc:Fallback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5F2F0C7F-2E4D-4B00-AE74-546C06AE1DE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577102" y="5655414"/>
                  <a:ext cx="281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5F05301A-EDF4-4732-A11D-4979879F0EB5}"/>
                    </a:ext>
                  </a:extLst>
                </p14:cNvPr>
                <p14:cNvContentPartPr/>
                <p14:nvPr/>
              </p14:nvContentPartPr>
              <p14:xfrm>
                <a:off x="1871222" y="5632014"/>
                <a:ext cx="227880" cy="286560"/>
              </p14:xfrm>
            </p:contentPart>
          </mc:Choice>
          <mc:Fallback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5F05301A-EDF4-4732-A11D-4979879F0EB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853582" y="5614014"/>
                  <a:ext cx="2635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D88897E4-2D6D-4602-A587-B68CFFC33B62}"/>
                    </a:ext>
                  </a:extLst>
                </p14:cNvPr>
                <p14:cNvContentPartPr/>
                <p14:nvPr/>
              </p14:nvContentPartPr>
              <p14:xfrm>
                <a:off x="2203142" y="5578734"/>
                <a:ext cx="24480" cy="299520"/>
              </p14:xfrm>
            </p:contentPart>
          </mc:Choice>
          <mc:Fallback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D88897E4-2D6D-4602-A587-B68CFFC33B6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185142" y="5560734"/>
                  <a:ext cx="60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60958542-ED81-4BE6-808B-48794E90BA5A}"/>
                    </a:ext>
                  </a:extLst>
                </p14:cNvPr>
                <p14:cNvContentPartPr/>
                <p14:nvPr/>
              </p14:nvContentPartPr>
              <p14:xfrm>
                <a:off x="2329502" y="5608254"/>
                <a:ext cx="182160" cy="234000"/>
              </p14:xfrm>
            </p:contentPart>
          </mc:Choice>
          <mc:Fallback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60958542-ED81-4BE6-808B-48794E90BA5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311862" y="5590254"/>
                  <a:ext cx="217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EC8FC60F-2F9F-4B64-BC64-8A9FF0C69B9E}"/>
                    </a:ext>
                  </a:extLst>
                </p14:cNvPr>
                <p14:cNvContentPartPr/>
                <p14:nvPr/>
              </p14:nvContentPartPr>
              <p14:xfrm>
                <a:off x="2346062" y="5609694"/>
                <a:ext cx="209880" cy="281160"/>
              </p14:xfrm>
            </p:contentPart>
          </mc:Choice>
          <mc:Fallback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EC8FC60F-2F9F-4B64-BC64-8A9FF0C69B9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328062" y="5592054"/>
                  <a:ext cx="24552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4B6DEC3B-191B-4838-9E58-B839701FC857}"/>
              </a:ext>
            </a:extLst>
          </p:cNvPr>
          <p:cNvGrpSpPr/>
          <p:nvPr/>
        </p:nvGrpSpPr>
        <p:grpSpPr>
          <a:xfrm>
            <a:off x="2992982" y="5544534"/>
            <a:ext cx="1943640" cy="366840"/>
            <a:chOff x="2992982" y="5544534"/>
            <a:chExt cx="194364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D90F6771-B30D-4F00-AA8C-A94941276523}"/>
                    </a:ext>
                  </a:extLst>
                </p14:cNvPr>
                <p14:cNvContentPartPr/>
                <p14:nvPr/>
              </p14:nvContentPartPr>
              <p14:xfrm>
                <a:off x="2992982" y="5674134"/>
                <a:ext cx="13680" cy="232560"/>
              </p14:xfrm>
            </p:contentPart>
          </mc:Choice>
          <mc:Fallback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D90F6771-B30D-4F00-AA8C-A9494127652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974982" y="5656134"/>
                  <a:ext cx="493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2990B5DC-A25A-4A64-A7DB-FBB7EA9EBE0C}"/>
                    </a:ext>
                  </a:extLst>
                </p14:cNvPr>
                <p14:cNvContentPartPr/>
                <p14:nvPr/>
              </p14:nvContentPartPr>
              <p14:xfrm>
                <a:off x="2995502" y="5589174"/>
                <a:ext cx="158400" cy="201600"/>
              </p14:xfrm>
            </p:contentPart>
          </mc:Choice>
          <mc:Fallback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2990B5DC-A25A-4A64-A7DB-FBB7EA9EBE0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977502" y="5571534"/>
                  <a:ext cx="194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BA16B086-E97B-461A-B15F-1FCB1114CAC2}"/>
                    </a:ext>
                  </a:extLst>
                </p14:cNvPr>
                <p14:cNvContentPartPr/>
                <p14:nvPr/>
              </p14:nvContentPartPr>
              <p14:xfrm>
                <a:off x="3265862" y="5595654"/>
                <a:ext cx="504720" cy="315720"/>
              </p14:xfrm>
            </p:contentPart>
          </mc:Choice>
          <mc:Fallback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BA16B086-E97B-461A-B15F-1FCB1114CAC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248222" y="5578014"/>
                  <a:ext cx="5403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9DB074C3-52E2-44DF-BFAF-1F30532EA2B0}"/>
                    </a:ext>
                  </a:extLst>
                </p14:cNvPr>
                <p14:cNvContentPartPr/>
                <p14:nvPr/>
              </p14:nvContentPartPr>
              <p14:xfrm>
                <a:off x="3900902" y="5603214"/>
                <a:ext cx="11880" cy="245520"/>
              </p14:xfrm>
            </p:contentPart>
          </mc:Choice>
          <mc:Fallback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9DB074C3-52E2-44DF-BFAF-1F30532EA2B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882902" y="5585214"/>
                  <a:ext cx="475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2F247485-DA44-43A9-9535-ABE707CB598E}"/>
                    </a:ext>
                  </a:extLst>
                </p14:cNvPr>
                <p14:cNvContentPartPr/>
                <p14:nvPr/>
              </p14:nvContentPartPr>
              <p14:xfrm>
                <a:off x="3905942" y="5561454"/>
                <a:ext cx="198720" cy="320400"/>
              </p14:xfrm>
            </p:contentPart>
          </mc:Choice>
          <mc:Fallback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2F247485-DA44-43A9-9535-ABE707CB598E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888302" y="5543454"/>
                  <a:ext cx="2343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EEEBF078-7713-48F1-BD9B-DD4E37099869}"/>
                    </a:ext>
                  </a:extLst>
                </p14:cNvPr>
                <p14:cNvContentPartPr/>
                <p14:nvPr/>
              </p14:nvContentPartPr>
              <p14:xfrm>
                <a:off x="4215182" y="5560734"/>
                <a:ext cx="144720" cy="283320"/>
              </p14:xfrm>
            </p:contentPart>
          </mc:Choice>
          <mc:Fallback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EEEBF078-7713-48F1-BD9B-DD4E3709986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197542" y="5542734"/>
                  <a:ext cx="1803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DE5EFCBB-626A-4D25-A055-B1D22566A34B}"/>
                    </a:ext>
                  </a:extLst>
                </p14:cNvPr>
                <p14:cNvContentPartPr/>
                <p14:nvPr/>
              </p14:nvContentPartPr>
              <p14:xfrm>
                <a:off x="4507862" y="5551014"/>
                <a:ext cx="199440" cy="268560"/>
              </p14:xfrm>
            </p:contentPart>
          </mc:Choice>
          <mc:Fallback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DE5EFCBB-626A-4D25-A055-B1D22566A34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489862" y="5533014"/>
                  <a:ext cx="2350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3713B8AD-CCD0-4D86-8A35-3FA27682C5BC}"/>
                    </a:ext>
                  </a:extLst>
                </p14:cNvPr>
                <p14:cNvContentPartPr/>
                <p14:nvPr/>
              </p14:nvContentPartPr>
              <p14:xfrm>
                <a:off x="4788662" y="5591694"/>
                <a:ext cx="20520" cy="262800"/>
              </p14:xfrm>
            </p:contentPart>
          </mc:Choice>
          <mc:Fallback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3713B8AD-CCD0-4D86-8A35-3FA27682C5B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770662" y="5574054"/>
                  <a:ext cx="561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B9BC7106-841A-4213-BA49-FB1DC9580674}"/>
                    </a:ext>
                  </a:extLst>
                </p14:cNvPr>
                <p14:cNvContentPartPr/>
                <p14:nvPr/>
              </p14:nvContentPartPr>
              <p14:xfrm>
                <a:off x="4715222" y="5544534"/>
                <a:ext cx="221400" cy="53280"/>
              </p14:xfrm>
            </p:contentPart>
          </mc:Choice>
          <mc:Fallback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B9BC7106-841A-4213-BA49-FB1DC958067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697222" y="5526534"/>
                  <a:ext cx="25704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918FAFFE-9793-4950-BA2F-9DAD78B56D42}"/>
              </a:ext>
            </a:extLst>
          </p:cNvPr>
          <p:cNvGrpSpPr/>
          <p:nvPr/>
        </p:nvGrpSpPr>
        <p:grpSpPr>
          <a:xfrm>
            <a:off x="5245862" y="5480094"/>
            <a:ext cx="1487160" cy="341280"/>
            <a:chOff x="5245862" y="5480094"/>
            <a:chExt cx="1487160" cy="3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B2FF0456-7EF8-4113-9499-AFD2D89AE975}"/>
                    </a:ext>
                  </a:extLst>
                </p14:cNvPr>
                <p14:cNvContentPartPr/>
                <p14:nvPr/>
              </p14:nvContentPartPr>
              <p14:xfrm>
                <a:off x="5245862" y="5534094"/>
                <a:ext cx="232920" cy="264240"/>
              </p14:xfrm>
            </p:contentPart>
          </mc:Choice>
          <mc:Fallback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B2FF0456-7EF8-4113-9499-AFD2D89AE97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228222" y="5516094"/>
                  <a:ext cx="268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5D6D39CE-6212-4078-91EF-D06A471B21DB}"/>
                    </a:ext>
                  </a:extLst>
                </p14:cNvPr>
                <p14:cNvContentPartPr/>
                <p14:nvPr/>
              </p14:nvContentPartPr>
              <p14:xfrm>
                <a:off x="5573102" y="5580174"/>
                <a:ext cx="13320" cy="220320"/>
              </p14:xfrm>
            </p:contentPart>
          </mc:Choice>
          <mc:Fallback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5D6D39CE-6212-4078-91EF-D06A471B21D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555462" y="5562174"/>
                  <a:ext cx="48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59C1999A-92B0-47EF-B6CB-3496AEF45DDC}"/>
                    </a:ext>
                  </a:extLst>
                </p14:cNvPr>
                <p14:cNvContentPartPr/>
                <p14:nvPr/>
              </p14:nvContentPartPr>
              <p14:xfrm>
                <a:off x="5505422" y="5485494"/>
                <a:ext cx="360000" cy="285840"/>
              </p14:xfrm>
            </p:contentPart>
          </mc:Choice>
          <mc:Fallback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59C1999A-92B0-47EF-B6CB-3496AEF45DD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487422" y="5467854"/>
                  <a:ext cx="3956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F88D96C6-98DA-429F-8C84-F5E780680D64}"/>
                    </a:ext>
                  </a:extLst>
                </p14:cNvPr>
                <p14:cNvContentPartPr/>
                <p14:nvPr/>
              </p14:nvContentPartPr>
              <p14:xfrm>
                <a:off x="5743742" y="5662614"/>
                <a:ext cx="176760" cy="31320"/>
              </p14:xfrm>
            </p:contentPart>
          </mc:Choice>
          <mc:Fallback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F88D96C6-98DA-429F-8C84-F5E780680D64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726102" y="5644614"/>
                  <a:ext cx="212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41018D5F-8A0C-46A2-A147-2A6C73511956}"/>
                    </a:ext>
                  </a:extLst>
                </p14:cNvPr>
                <p14:cNvContentPartPr/>
                <p14:nvPr/>
              </p14:nvContentPartPr>
              <p14:xfrm>
                <a:off x="6062702" y="5531214"/>
                <a:ext cx="22320" cy="256680"/>
              </p14:xfrm>
            </p:contentPart>
          </mc:Choice>
          <mc:Fallback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41018D5F-8A0C-46A2-A147-2A6C73511956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045062" y="5513214"/>
                  <a:ext cx="57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1456F23E-DE94-4026-A78E-7B77B54AE05B}"/>
                    </a:ext>
                  </a:extLst>
                </p14:cNvPr>
                <p14:cNvContentPartPr/>
                <p14:nvPr/>
              </p14:nvContentPartPr>
              <p14:xfrm>
                <a:off x="5924102" y="5525814"/>
                <a:ext cx="467640" cy="295560"/>
              </p14:xfrm>
            </p:contentPart>
          </mc:Choice>
          <mc:Fallback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1456F23E-DE94-4026-A78E-7B77B54AE05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906102" y="5507814"/>
                  <a:ext cx="5032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2CA9E94E-04D6-4D35-9B00-63B553992840}"/>
                    </a:ext>
                  </a:extLst>
                </p14:cNvPr>
                <p14:cNvContentPartPr/>
                <p14:nvPr/>
              </p14:nvContentPartPr>
              <p14:xfrm>
                <a:off x="6208142" y="5543814"/>
                <a:ext cx="183600" cy="147240"/>
              </p14:xfrm>
            </p:contentPart>
          </mc:Choice>
          <mc:Fallback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2CA9E94E-04D6-4D35-9B00-63B55399284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190502" y="5525814"/>
                  <a:ext cx="219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B36A35A8-D267-47F0-AF86-A3138E9CAB08}"/>
                    </a:ext>
                  </a:extLst>
                </p14:cNvPr>
                <p14:cNvContentPartPr/>
                <p14:nvPr/>
              </p14:nvContentPartPr>
              <p14:xfrm>
                <a:off x="6517382" y="5480094"/>
                <a:ext cx="215640" cy="299160"/>
              </p14:xfrm>
            </p:contentPart>
          </mc:Choice>
          <mc:Fallback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B36A35A8-D267-47F0-AF86-A3138E9CAB0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499382" y="5462094"/>
                  <a:ext cx="251280" cy="33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571" name="Ink 570">
                <a:extLst>
                  <a:ext uri="{FF2B5EF4-FFF2-40B4-BE49-F238E27FC236}">
                    <a16:creationId xmlns:a16="http://schemas.microsoft.com/office/drawing/2014/main" id="{5CA7AD83-DC5E-41D4-B0CA-D58FC3B78A61}"/>
                  </a:ext>
                </a:extLst>
              </p14:cNvPr>
              <p14:cNvContentPartPr/>
              <p14:nvPr/>
            </p14:nvContentPartPr>
            <p14:xfrm>
              <a:off x="7113182" y="5473614"/>
              <a:ext cx="211320" cy="293760"/>
            </p14:xfrm>
          </p:contentPart>
        </mc:Choice>
        <mc:Fallback>
          <p:pic>
            <p:nvPicPr>
              <p:cNvPr id="571" name="Ink 570">
                <a:extLst>
                  <a:ext uri="{FF2B5EF4-FFF2-40B4-BE49-F238E27FC236}">
                    <a16:creationId xmlns:a16="http://schemas.microsoft.com/office/drawing/2014/main" id="{5CA7AD83-DC5E-41D4-B0CA-D58FC3B78A61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7095182" y="5455614"/>
                <a:ext cx="246960" cy="32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2" name="Group 591">
            <a:extLst>
              <a:ext uri="{FF2B5EF4-FFF2-40B4-BE49-F238E27FC236}">
                <a16:creationId xmlns:a16="http://schemas.microsoft.com/office/drawing/2014/main" id="{B843FC5F-DD21-4306-8278-0CD7800D28F6}"/>
              </a:ext>
            </a:extLst>
          </p:cNvPr>
          <p:cNvGrpSpPr/>
          <p:nvPr/>
        </p:nvGrpSpPr>
        <p:grpSpPr>
          <a:xfrm>
            <a:off x="7614302" y="5282094"/>
            <a:ext cx="1846080" cy="461520"/>
            <a:chOff x="7614302" y="5282094"/>
            <a:chExt cx="1846080" cy="46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FD610697-D908-48C9-B1E8-0D0030A3AB26}"/>
                    </a:ext>
                  </a:extLst>
                </p14:cNvPr>
                <p14:cNvContentPartPr/>
                <p14:nvPr/>
              </p14:nvContentPartPr>
              <p14:xfrm>
                <a:off x="7774862" y="5477214"/>
                <a:ext cx="15120" cy="257040"/>
              </p14:xfrm>
            </p:contentPart>
          </mc:Choice>
          <mc:Fallback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FD610697-D908-48C9-B1E8-0D0030A3AB2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756862" y="5459214"/>
                  <a:ext cx="507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83DB85C3-24C6-4B3A-ABBE-F615DEE557D2}"/>
                    </a:ext>
                  </a:extLst>
                </p14:cNvPr>
                <p14:cNvContentPartPr/>
                <p14:nvPr/>
              </p14:nvContentPartPr>
              <p14:xfrm>
                <a:off x="7614302" y="5432574"/>
                <a:ext cx="327240" cy="63360"/>
              </p14:xfrm>
            </p:contentPart>
          </mc:Choice>
          <mc:Fallback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83DB85C3-24C6-4B3A-ABBE-F615DEE557D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596302" y="5414934"/>
                  <a:ext cx="362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00004ECC-3685-47D4-AA14-C1D944FA646D}"/>
                    </a:ext>
                  </a:extLst>
                </p14:cNvPr>
                <p14:cNvContentPartPr/>
                <p14:nvPr/>
              </p14:nvContentPartPr>
              <p14:xfrm>
                <a:off x="7988342" y="5409534"/>
                <a:ext cx="160200" cy="304200"/>
              </p14:xfrm>
            </p:contentPart>
          </mc:Choice>
          <mc:Fallback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00004ECC-3685-47D4-AA14-C1D944FA646D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970342" y="5391534"/>
                  <a:ext cx="1958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F060AA3A-4DFB-4F2D-AF21-DBB7446E7010}"/>
                    </a:ext>
                  </a:extLst>
                </p14:cNvPr>
                <p14:cNvContentPartPr/>
                <p14:nvPr/>
              </p14:nvContentPartPr>
              <p14:xfrm>
                <a:off x="7960982" y="5389734"/>
                <a:ext cx="168840" cy="168120"/>
              </p14:xfrm>
            </p:contentPart>
          </mc:Choice>
          <mc:Fallback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F060AA3A-4DFB-4F2D-AF21-DBB7446E7010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943342" y="5372094"/>
                  <a:ext cx="204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1D5C6842-5901-46D7-92A3-155704D4F07A}"/>
                    </a:ext>
                  </a:extLst>
                </p14:cNvPr>
                <p14:cNvContentPartPr/>
                <p14:nvPr/>
              </p14:nvContentPartPr>
              <p14:xfrm>
                <a:off x="8236022" y="5424654"/>
                <a:ext cx="51120" cy="318960"/>
              </p14:xfrm>
            </p:contentPart>
          </mc:Choice>
          <mc:Fallback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1D5C6842-5901-46D7-92A3-155704D4F07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218382" y="5407014"/>
                  <a:ext cx="867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A9C506B5-46FB-4D66-B494-604DB92E28EE}"/>
                    </a:ext>
                  </a:extLst>
                </p14:cNvPr>
                <p14:cNvContentPartPr/>
                <p14:nvPr/>
              </p14:nvContentPartPr>
              <p14:xfrm>
                <a:off x="8297582" y="5397654"/>
                <a:ext cx="228600" cy="335880"/>
              </p14:xfrm>
            </p:contentPart>
          </mc:Choice>
          <mc:Fallback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A9C506B5-46FB-4D66-B494-604DB92E28E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279582" y="5379654"/>
                  <a:ext cx="2642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9E2A17F0-01A0-45C8-AA05-4074A78CA13D}"/>
                    </a:ext>
                  </a:extLst>
                </p14:cNvPr>
                <p14:cNvContentPartPr/>
                <p14:nvPr/>
              </p14:nvContentPartPr>
              <p14:xfrm>
                <a:off x="8602142" y="5406654"/>
                <a:ext cx="244800" cy="243720"/>
              </p14:xfrm>
            </p:contentPart>
          </mc:Choice>
          <mc:Fallback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9E2A17F0-01A0-45C8-AA05-4074A78CA13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584502" y="5389014"/>
                  <a:ext cx="280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754739D7-7676-4FE5-A82E-AEAB85B4481E}"/>
                    </a:ext>
                  </a:extLst>
                </p14:cNvPr>
                <p14:cNvContentPartPr/>
                <p14:nvPr/>
              </p14:nvContentPartPr>
              <p14:xfrm>
                <a:off x="8929022" y="5437974"/>
                <a:ext cx="189360" cy="241920"/>
              </p14:xfrm>
            </p:contentPart>
          </mc:Choice>
          <mc:Fallback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754739D7-7676-4FE5-A82E-AEAB85B4481E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911382" y="5419974"/>
                  <a:ext cx="225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F5CD9EBC-8A5D-47E6-AAF6-830F4C2152E3}"/>
                    </a:ext>
                  </a:extLst>
                </p14:cNvPr>
                <p14:cNvContentPartPr/>
                <p14:nvPr/>
              </p14:nvContentPartPr>
              <p14:xfrm>
                <a:off x="9241862" y="5282094"/>
                <a:ext cx="218520" cy="380880"/>
              </p14:xfrm>
            </p:contentPart>
          </mc:Choice>
          <mc:Fallback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F5CD9EBC-8A5D-47E6-AAF6-830F4C2152E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9224222" y="5264094"/>
                  <a:ext cx="254160" cy="41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1" name="Group 590">
            <a:extLst>
              <a:ext uri="{FF2B5EF4-FFF2-40B4-BE49-F238E27FC236}">
                <a16:creationId xmlns:a16="http://schemas.microsoft.com/office/drawing/2014/main" id="{463F9625-760D-47F6-B889-E78A618E157E}"/>
              </a:ext>
            </a:extLst>
          </p:cNvPr>
          <p:cNvGrpSpPr/>
          <p:nvPr/>
        </p:nvGrpSpPr>
        <p:grpSpPr>
          <a:xfrm>
            <a:off x="9705542" y="5119734"/>
            <a:ext cx="1756080" cy="600840"/>
            <a:chOff x="9705542" y="5119734"/>
            <a:chExt cx="1756080" cy="60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BA55DEE9-65D3-433B-804A-D53117E8E528}"/>
                    </a:ext>
                  </a:extLst>
                </p14:cNvPr>
                <p14:cNvContentPartPr/>
                <p14:nvPr/>
              </p14:nvContentPartPr>
              <p14:xfrm>
                <a:off x="9799142" y="5394054"/>
                <a:ext cx="46800" cy="262800"/>
              </p14:xfrm>
            </p:contentPart>
          </mc:Choice>
          <mc:Fallback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BA55DEE9-65D3-433B-804A-D53117E8E52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9781142" y="5376414"/>
                  <a:ext cx="824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F192B9BF-1CC2-403F-80DD-A22266EFF5C3}"/>
                    </a:ext>
                  </a:extLst>
                </p14:cNvPr>
                <p14:cNvContentPartPr/>
                <p14:nvPr/>
              </p14:nvContentPartPr>
              <p14:xfrm>
                <a:off x="9705542" y="5354814"/>
                <a:ext cx="258840" cy="54720"/>
              </p14:xfrm>
            </p:contentPart>
          </mc:Choice>
          <mc:Fallback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F192B9BF-1CC2-403F-80DD-A22266EFF5C3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687542" y="5337174"/>
                  <a:ext cx="294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95D727FF-9E9D-4942-B649-8E729A987963}"/>
                    </a:ext>
                  </a:extLst>
                </p14:cNvPr>
                <p14:cNvContentPartPr/>
                <p14:nvPr/>
              </p14:nvContentPartPr>
              <p14:xfrm>
                <a:off x="9995342" y="5294694"/>
                <a:ext cx="195120" cy="298800"/>
              </p14:xfrm>
            </p:contentPart>
          </mc:Choice>
          <mc:Fallback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95D727FF-9E9D-4942-B649-8E729A98796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977702" y="5276694"/>
                  <a:ext cx="2307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9905B1C2-66D9-4D20-BCDF-F43FA9128E39}"/>
                    </a:ext>
                  </a:extLst>
                </p14:cNvPr>
                <p14:cNvContentPartPr/>
                <p14:nvPr/>
              </p14:nvContentPartPr>
              <p14:xfrm>
                <a:off x="10284062" y="5299734"/>
                <a:ext cx="180720" cy="342000"/>
              </p14:xfrm>
            </p:contentPart>
          </mc:Choice>
          <mc:Fallback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9905B1C2-66D9-4D20-BCDF-F43FA9128E3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266062" y="5282094"/>
                  <a:ext cx="2163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B307715F-60F9-490E-87F9-8B284D6A81CC}"/>
                    </a:ext>
                  </a:extLst>
                </p14:cNvPr>
                <p14:cNvContentPartPr/>
                <p14:nvPr/>
              </p14:nvContentPartPr>
              <p14:xfrm>
                <a:off x="10359302" y="5444094"/>
                <a:ext cx="194400" cy="38160"/>
              </p14:xfrm>
            </p:contentPart>
          </mc:Choice>
          <mc:Fallback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B307715F-60F9-490E-87F9-8B284D6A81C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341662" y="5426454"/>
                  <a:ext cx="230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6B898AC6-36AD-47F0-B404-53FF175B0B7B}"/>
                    </a:ext>
                  </a:extLst>
                </p14:cNvPr>
                <p14:cNvContentPartPr/>
                <p14:nvPr/>
              </p14:nvContentPartPr>
              <p14:xfrm>
                <a:off x="10569182" y="5419974"/>
                <a:ext cx="25920" cy="227160"/>
              </p14:xfrm>
            </p:contentPart>
          </mc:Choice>
          <mc:Fallback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6B898AC6-36AD-47F0-B404-53FF175B0B7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551182" y="5402334"/>
                  <a:ext cx="61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1C869CF0-3288-4FB4-A9FF-6204B4E1ED4C}"/>
                    </a:ext>
                  </a:extLst>
                </p14:cNvPr>
                <p14:cNvContentPartPr/>
                <p14:nvPr/>
              </p14:nvContentPartPr>
              <p14:xfrm>
                <a:off x="10605542" y="5248614"/>
                <a:ext cx="19800" cy="32040"/>
              </p14:xfrm>
            </p:contentPart>
          </mc:Choice>
          <mc:Fallback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1C869CF0-3288-4FB4-A9FF-6204B4E1ED4C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587902" y="5230614"/>
                  <a:ext cx="55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68E5E637-933B-4415-8CE6-F59A602D5587}"/>
                    </a:ext>
                  </a:extLst>
                </p14:cNvPr>
                <p14:cNvContentPartPr/>
                <p14:nvPr/>
              </p14:nvContentPartPr>
              <p14:xfrm>
                <a:off x="10736942" y="5341854"/>
                <a:ext cx="258480" cy="292680"/>
              </p14:xfrm>
            </p:contentPart>
          </mc:Choice>
          <mc:Fallback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68E5E637-933B-4415-8CE6-F59A602D558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718942" y="5323854"/>
                  <a:ext cx="2941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5577A358-380F-4F22-B699-8AACDE9F4E49}"/>
                    </a:ext>
                  </a:extLst>
                </p14:cNvPr>
                <p14:cNvContentPartPr/>
                <p14:nvPr/>
              </p14:nvContentPartPr>
              <p14:xfrm>
                <a:off x="11108102" y="5290374"/>
                <a:ext cx="183600" cy="300600"/>
              </p14:xfrm>
            </p:contentPart>
          </mc:Choice>
          <mc:Fallback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5577A358-380F-4F22-B699-8AACDE9F4E4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1090462" y="5272374"/>
                  <a:ext cx="219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DF540926-14B8-43C5-A3C9-7608ACF4B832}"/>
                    </a:ext>
                  </a:extLst>
                </p14:cNvPr>
                <p14:cNvContentPartPr/>
                <p14:nvPr/>
              </p14:nvContentPartPr>
              <p14:xfrm>
                <a:off x="11275862" y="5119734"/>
                <a:ext cx="185760" cy="600840"/>
              </p14:xfrm>
            </p:contentPart>
          </mc:Choice>
          <mc:Fallback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DF540926-14B8-43C5-A3C9-7608ACF4B832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258222" y="5101734"/>
                  <a:ext cx="221400" cy="63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593" name="Ink 592">
                <a:extLst>
                  <a:ext uri="{FF2B5EF4-FFF2-40B4-BE49-F238E27FC236}">
                    <a16:creationId xmlns:a16="http://schemas.microsoft.com/office/drawing/2014/main" id="{95422947-DB11-4A46-9C12-05EF0359E72A}"/>
                  </a:ext>
                </a:extLst>
              </p14:cNvPr>
              <p14:cNvContentPartPr/>
              <p14:nvPr/>
            </p14:nvContentPartPr>
            <p14:xfrm>
              <a:off x="3713342" y="6418974"/>
              <a:ext cx="308880" cy="130320"/>
            </p14:xfrm>
          </p:contentPart>
        </mc:Choice>
        <mc:Fallback>
          <p:pic>
            <p:nvPicPr>
              <p:cNvPr id="593" name="Ink 592">
                <a:extLst>
                  <a:ext uri="{FF2B5EF4-FFF2-40B4-BE49-F238E27FC236}">
                    <a16:creationId xmlns:a16="http://schemas.microsoft.com/office/drawing/2014/main" id="{95422947-DB11-4A46-9C12-05EF0359E72A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3695702" y="6400974"/>
                <a:ext cx="34452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2" name="Group 601">
            <a:extLst>
              <a:ext uri="{FF2B5EF4-FFF2-40B4-BE49-F238E27FC236}">
                <a16:creationId xmlns:a16="http://schemas.microsoft.com/office/drawing/2014/main" id="{3A1FFB7A-CC02-480D-AA0A-8453291A02F5}"/>
              </a:ext>
            </a:extLst>
          </p:cNvPr>
          <p:cNvGrpSpPr/>
          <p:nvPr/>
        </p:nvGrpSpPr>
        <p:grpSpPr>
          <a:xfrm>
            <a:off x="4300862" y="6317814"/>
            <a:ext cx="463320" cy="280440"/>
            <a:chOff x="4300862" y="6317814"/>
            <a:chExt cx="46332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594" name="Ink 593">
                  <a:extLst>
                    <a:ext uri="{FF2B5EF4-FFF2-40B4-BE49-F238E27FC236}">
                      <a16:creationId xmlns:a16="http://schemas.microsoft.com/office/drawing/2014/main" id="{51EE40F7-219E-4C61-A378-BBAB6943E603}"/>
                    </a:ext>
                  </a:extLst>
                </p14:cNvPr>
                <p14:cNvContentPartPr/>
                <p14:nvPr/>
              </p14:nvContentPartPr>
              <p14:xfrm>
                <a:off x="4300862" y="6326094"/>
                <a:ext cx="230760" cy="244440"/>
              </p14:xfrm>
            </p:contentPart>
          </mc:Choice>
          <mc:Fallback>
            <p:pic>
              <p:nvPicPr>
                <p:cNvPr id="594" name="Ink 593">
                  <a:extLst>
                    <a:ext uri="{FF2B5EF4-FFF2-40B4-BE49-F238E27FC236}">
                      <a16:creationId xmlns:a16="http://schemas.microsoft.com/office/drawing/2014/main" id="{51EE40F7-219E-4C61-A378-BBAB6943E60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283222" y="6308454"/>
                  <a:ext cx="266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7C552B46-C26C-46D2-86DD-FD186238605B}"/>
                    </a:ext>
                  </a:extLst>
                </p14:cNvPr>
                <p14:cNvContentPartPr/>
                <p14:nvPr/>
              </p14:nvContentPartPr>
              <p14:xfrm>
                <a:off x="4596782" y="6317814"/>
                <a:ext cx="167400" cy="280440"/>
              </p14:xfrm>
            </p:contentPart>
          </mc:Choice>
          <mc:Fallback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7C552B46-C26C-46D2-86DD-FD186238605B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578782" y="6300174"/>
                  <a:ext cx="2030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FBBBE91A-9C78-4E0B-8753-E7EDE95C1D2A}"/>
                    </a:ext>
                  </a:extLst>
                </p14:cNvPr>
                <p14:cNvContentPartPr/>
                <p14:nvPr/>
              </p14:nvContentPartPr>
              <p14:xfrm>
                <a:off x="4626302" y="6490974"/>
                <a:ext cx="86400" cy="14400"/>
              </p14:xfrm>
            </p:contentPart>
          </mc:Choice>
          <mc:Fallback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FBBBE91A-9C78-4E0B-8753-E7EDE95C1D2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608302" y="6473334"/>
                  <a:ext cx="12204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597" name="Ink 596">
                <a:extLst>
                  <a:ext uri="{FF2B5EF4-FFF2-40B4-BE49-F238E27FC236}">
                    <a16:creationId xmlns:a16="http://schemas.microsoft.com/office/drawing/2014/main" id="{5691849C-F700-412C-B2DB-59AA1A7C70F6}"/>
                  </a:ext>
                </a:extLst>
              </p14:cNvPr>
              <p14:cNvContentPartPr/>
              <p14:nvPr/>
            </p14:nvContentPartPr>
            <p14:xfrm>
              <a:off x="4963982" y="6562614"/>
              <a:ext cx="5040" cy="15840"/>
            </p14:xfrm>
          </p:contentPart>
        </mc:Choice>
        <mc:Fallback>
          <p:pic>
            <p:nvPicPr>
              <p:cNvPr id="597" name="Ink 596">
                <a:extLst>
                  <a:ext uri="{FF2B5EF4-FFF2-40B4-BE49-F238E27FC236}">
                    <a16:creationId xmlns:a16="http://schemas.microsoft.com/office/drawing/2014/main" id="{5691849C-F700-412C-B2DB-59AA1A7C70F6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4946342" y="6544614"/>
                <a:ext cx="4068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4" name="Group 603">
            <a:extLst>
              <a:ext uri="{FF2B5EF4-FFF2-40B4-BE49-F238E27FC236}">
                <a16:creationId xmlns:a16="http://schemas.microsoft.com/office/drawing/2014/main" id="{4F552E60-B4DB-4373-87B1-72C560B266CB}"/>
              </a:ext>
            </a:extLst>
          </p:cNvPr>
          <p:cNvGrpSpPr/>
          <p:nvPr/>
        </p:nvGrpSpPr>
        <p:grpSpPr>
          <a:xfrm>
            <a:off x="5385182" y="6220974"/>
            <a:ext cx="1504800" cy="345600"/>
            <a:chOff x="5385182" y="6220974"/>
            <a:chExt cx="1504800" cy="3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E439B59B-A45E-4C6A-902C-8E8D69A415C3}"/>
                    </a:ext>
                  </a:extLst>
                </p14:cNvPr>
                <p14:cNvContentPartPr/>
                <p14:nvPr/>
              </p14:nvContentPartPr>
              <p14:xfrm>
                <a:off x="5385182" y="6220974"/>
                <a:ext cx="330840" cy="315720"/>
              </p14:xfrm>
            </p:contentPart>
          </mc:Choice>
          <mc:Fallback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E439B59B-A45E-4C6A-902C-8E8D69A415C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367542" y="6203334"/>
                  <a:ext cx="3664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EC77AD5C-3A5C-4093-A77F-9CAD08055AD8}"/>
                    </a:ext>
                  </a:extLst>
                </p14:cNvPr>
                <p14:cNvContentPartPr/>
                <p14:nvPr/>
              </p14:nvContentPartPr>
              <p14:xfrm>
                <a:off x="5773982" y="6302334"/>
                <a:ext cx="303120" cy="264240"/>
              </p14:xfrm>
            </p:contentPart>
          </mc:Choice>
          <mc:Fallback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EC77AD5C-3A5C-4093-A77F-9CAD08055AD8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756342" y="6284334"/>
                  <a:ext cx="3387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FF3D11BF-A45A-450C-8AA3-0F61410737F7}"/>
                    </a:ext>
                  </a:extLst>
                </p14:cNvPr>
                <p14:cNvContentPartPr/>
                <p14:nvPr/>
              </p14:nvContentPartPr>
              <p14:xfrm>
                <a:off x="6196622" y="6274254"/>
                <a:ext cx="225360" cy="271800"/>
              </p14:xfrm>
            </p:contentPart>
          </mc:Choice>
          <mc:Fallback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FF3D11BF-A45A-450C-8AA3-0F61410737F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178622" y="6256614"/>
                  <a:ext cx="2610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6C1651AC-571F-4FBE-AA41-A06E4AFBDC0D}"/>
                    </a:ext>
                  </a:extLst>
                </p14:cNvPr>
                <p14:cNvContentPartPr/>
                <p14:nvPr/>
              </p14:nvContentPartPr>
              <p14:xfrm>
                <a:off x="6591182" y="6228174"/>
                <a:ext cx="298800" cy="284760"/>
              </p14:xfrm>
            </p:contentPart>
          </mc:Choice>
          <mc:Fallback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6C1651AC-571F-4FBE-AA41-A06E4AFBDC0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573182" y="6210534"/>
                  <a:ext cx="334440" cy="320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34047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sergiy.denysov@outlook.com</dc:creator>
  <cp:lastModifiedBy>sergiy.denysov@outlook.com</cp:lastModifiedBy>
  <cp:revision>28</cp:revision>
  <dcterms:created xsi:type="dcterms:W3CDTF">2020-10-02T09:01:44Z</dcterms:created>
  <dcterms:modified xsi:type="dcterms:W3CDTF">2020-10-02T13:10:49Z</dcterms:modified>
</cp:coreProperties>
</file>